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43" r:id="rId11"/>
    <p:sldId id="429" r:id="rId12"/>
    <p:sldId id="430" r:id="rId13"/>
    <p:sldId id="431" r:id="rId14"/>
    <p:sldId id="445" r:id="rId15"/>
    <p:sldId id="433" r:id="rId16"/>
    <p:sldId id="434" r:id="rId17"/>
    <p:sldId id="447" r:id="rId18"/>
    <p:sldId id="4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96" d="100"/>
          <a:sy n="96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37.34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137 236 127 0,'3'-11'251'0,"1"3"3"0,-1 2-11 0,-3 5-2 15,0 3-28-15,0 6 9 0,0 0-7 0,-3 21-19 16,3-12-12-16,-13 41 3 0,0-18-21 16,2 4-27-16,2 2-13 0,-4 4-10 0,0 2-15 15,1-2-11-15,4 0-45 0,-2-3-43 16,4 1-51-16,2-4-28 0,-1-2-66 0,1 4-34 15,4-11-105-15,-2-3-316 0,2-3 0 16</inkml:trace>
  <inkml:trace contextRef="#ctx0" brushRef="#br0" timeOffset="238">0 479 21 0,'8'-49'199'0,"3"-6"-18"0,0 5-16 0,1 4 19 15,6 2-12-15,7 2-11 0,2 3-3 0,4 6-22 16,2 5-2-16,0 4 14 0,2 5-15 16,-2 6-20-16,5 5 8 0,-4 6-27 0,-18 2 22 15,23 16-8-15,-20 5-16 0,-9 0-3 0,-4 6 6 16,-6-12-36-16,-16 33-2 0,0-15-9 0,-1 2 11 16,-8 0 6-16,-2 1-16 0,-2 2-15 15,-1-1-52-15,-1 0-8 0,4-2-21 0,-2-4-34 16,3 0-48-16,-2-3-44 0,7-2-113 15,-1-2-272-15,-1 0 0 0</inkml:trace>
  <inkml:trace contextRef="#ctx0" brushRef="#br0" timeOffset="424">289 790 228 0,'3'8'227'16,"0"3"-4"-16,-2 1 5 0,0 12-8 0,-1-10 5 15,0 6-50-15,0 1-14 0,0 5-6 0,0 1-28 16,0 1 20-16,0-2-52 0,0 1 3 16,0-2-24-16,0-1-61 0,0-1-35 0,15 10-63 15,-12-20-42-15,8 4-106 0,-3-6-250 16,-3-3 1-16</inkml:trace>
  <inkml:trace contextRef="#ctx0" brushRef="#br0" timeOffset="635">731 640 155 0,'1'-18'235'16,"2"5"-17"-16,-1 0 3 0,1 3-34 0,1 2-20 16,0 0-7-16,2 2 1 0,11-8-30 0,-1 3-1 15,6 0-20-15,0 3-14 0,6 2-38 0,-3 4-48 16,0-4-54-16,-4 4-62 0,2-2-77 0,-2 4-144 15,-21 0-18-15,11 0 0 16</inkml:trace>
  <inkml:trace contextRef="#ctx0" brushRef="#br0" timeOffset="764">822 732 35 0,'-20'12'221'0,"4"-1"-14"16,7 0 24-16,-1-7-5 0,4 2-26 0,0-3 3 15,4 1-35-15,-1 0-20 0,7-4 4 0,0 2-18 16,5-1-16-16,3-1-15 0,15 0-16 0,6 0-5 15,-17 0-67-15,10 0-43 0,36-17-59 16,-26 10-45-16,-1-2-138 0,3-4-184 0,-5 1 1 16</inkml:trace>
  <inkml:trace contextRef="#ctx0" brushRef="#br0" timeOffset="964">1607 282 21 0,'11'-21'255'16,"-1"3"-26"-16,-4 1 26 0,-2 10-10 0,-1 4-11 15,-1 4-11-15,-1 1-7 0,-1 5-6 16,0 3-16-16,-3 16-7 0,3-12 8 0,0 7-29 16,0 5-13-16,0 3-2 0,0 6-29 0,0 2-10 15,0 1-5-15,0 4-11 0,0-3-21 16,0 2-49-16,0 0-29 0,9 33-57 0,-8-37-51 16,1 3-35-16,1-8-23 0,1-3-75 15,0-5-441-15,-2-5 0 0,-2-4 0 0</inkml:trace>
  <inkml:trace contextRef="#ctx0" brushRef="#br0" timeOffset="1544">2027 426 143 0,'7'-21'245'0,"-2"10"-11"0,-4 3 10 0,-1 6-23 0,0 2 9 15,-1 3-41-15,1 5 13 0,-2 0-20 0,2 0-40 16,-1 17 29-16,1-11-45 0,0 8 9 15,0 5-18-15,0 3-15 0,0 0 7 16,0 2-23-16,0-4 6 0,0 1-30 16,0-6-8-16,0-3-4 0,0-4-10 0,10-1-2 0,-10-5-8 15,0 0-20-15,0-10-18 0,11 19 16 16,-9-17-10-16,-2-2-7 0,-2-2 7 0,4-2-10 16,-4-4 5-16,2-2-14 0,0-15-17 0,0 8 36 15,0-11-30-15,0-6 6 0,0-7-2 16,0 0 11-16,0-3 6 0,15-38-2 0,-8 38 10 15,-1 6 2-15,0 3-14 0,1 6 33 16,-7 3 29-16,1 7-30 0,2 6 12 0,-1 4-1 16,1 5 32-16,-2 5-27 0,2 0 12 0,-2 3-9 15,2 0 9-15,0 4-9 0,6 11-10 0,-2 4-15 16,-3 1 16-16,4-2 2 0,-1 3-15 16,1 0 18-16,3-2-16 0,4-1 1 0,-3-2 5 15,4 2 6-15,-5-3-24 0,2-3 3 16,2-3 4-16,-5-2-23 0,-3-7-11 0,2 0 20 15,-2-1 2-15,-7-3-12 0,0 0-15 0,28-18 36 16,-15 1-3-16,-3-6-17 0,-5-4-2 16,10-1 1-16,-4-7-12 0,-6 0 17 0,5 0 0 15,-3 4 20-15,2-2-29 0,1 4 19 16,-3 2-24-16,3 4 21 0,-4 3 0 0,0 5-6 16,-3 5 31-16,0 4 0 0,0 2 17 0,-3 4-7 15,0 0 19-15,0 0-7 0,10 23-5 0,-6 3 3 16,0 1 4-16,-2 2-17 0,-1 6-6 15,4 5-2-15,-5-2 8 0,5 1-11 0,0 0-1 16,3 1-45-16,1 0-36 0,-3 0-62 16,-2-8-34-16,3 1-47 0,5-2-646 15,-8-2 1-15,2-3 0 0</inkml:trace>
  <inkml:trace contextRef="#ctx0" brushRef="#br0" timeOffset="1750">2765 303 176 0,'5'-29'248'0,"-4"2"26"16,-1 16-3-16,0-1-15 0,0 0-19 0,0 12-27 15,0 0 13-15,2-8-7 0,-4 12-20 0,-2 5-10 16,2 1-3-16,2 18-14 0,0-12-2 0,-2 35-24 16,0-15-6-16,1 3-21 0,1-20-9 15,0 9-17-15,0 6-17 0,0 1-36 0,0 0-44 16,0-1-38-16,0-3-48 0,16 28-45 15,-14-35-39-15,-2-8-37 0,2-1-547 0,-2-4 1 16,0-11 0-16</inkml:trace>
  <inkml:trace contextRef="#ctx0" brushRef="#br0" timeOffset="1976">2776 255 183 0,'7'-43'190'0,"-7"24"-21"0,11-36 7 0,-1 23-3 15,2 4 2-15,0 4-17 0,2 3-2 16,-2 7-27-16,-1 5 5 0,-1 1-1 0,2 8 3 16,-12 0-11-16,0 0-14 0,10 0-7 15,10 31-19-15,-13-10 9 0,-4-3-26 0,-1 9 0 16,-2-14-7-16,0 9-21 0,-21 25 14 0,7-16-16 16,1 4-28-16,-3-3-8 0,2 3-45 15,1-3-34-15,-2-3-25 0,2-3-30 0,2 0-100 16,-1-2-315-16,3-2 0 0</inkml:trace>
  <inkml:trace contextRef="#ctx0" brushRef="#br0" timeOffset="11859">3460 478 101 0,'5'-13'208'0,"-5"9"-29"16,-3-6 10-16,-1 3-5 0,-1 3-5 0,-2 1-37 15,-2 0 7-15,-1 3 9 0,-1 0-22 16,-4 0-9-16,-27 16-8 0,13-2 1 0,8 3-22 16,1 4-3-16,4 1-9 0,3-1-15 0,4 1 5 15,3 3-5-15,6-5-31 0,0-7-8 16,0 1 19-16,19 21-14 0,-3-17 3 0,-5-3-14 16,5-3-2-16,-1-4-19 0,-1-3 16 0,-1-3-16 15,-13-2 8-15,13 0 0 0,6 0 2 16,29-25-11-16,-21 13 5 0,-4-8-5 0,-1-3-1 15,1-3-14-15,-4 0 5 0,-2-1 8 16,0-4 20-16,-2 5-12 0,-1 4-19 0,-2-5 4 16,-2 11 25-16,-3 3 3 0,-2 4-21 15,-2 5 9-15,-1 4 5 0,-2 0-8 0,0 0 15 16,5 15 0-16,-4-4-14 0,9 11 11 16,-7 2-22-16,3 1 9 0,-3-1-11 0,1 3-38 15,2-1-23-15,-2-2-26 0,4 0-52 16,3-1-60-16,-2-4-409 0,-5-3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6:55.71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13 70 87 0,'-3'-4'230'0,"0"0"-7"0,1 0 2 15,1 1-25-15,-1 1-14 0,0-1-6 0,2 0 10 16,0-1-18-16,0 4-54 0,2-1 24 0,0-3-25 16,1 1 21-16,3 1-38 0,-1 0 19 15,3 0-25-15,2-1-22 0,14 0-14 16,-1-1 22-16,0-3-3 0,-7 2-10 0,12 5-33 16,-11-3 1-16,0 1-24 0,-2 0-40 0,-2 2 3 15,-13 0-42-15,9 0-30 0,-9 0-18 0,13 0-36 16,-5 0-62-16,-8 0-349 0,9 0 0 15</inkml:trace>
  <inkml:trace contextRef="#ctx0" brushRef="#br0" timeOffset="195">111 179 57 0,'-13'8'208'16,"1"-1"-3"-16,4-2 34 0,0 2-18 0,3-6-35 15,0 4 9-15,2-1-30 0,0-2-10 0,1 0 18 16,0 0-37-16,4-1-6 0,0-1-4 15,3 0-18-15,1-1-29 0,2-1 30 0,2 0-30 16,15-5-8-16,1 3-1 0,1-2-19 0,1-1-30 16,-2 3-6-16,0-1-16 0,-2 0-35 0,2-3-48 15,-2 2-25-15,-4 0-17 0,-4 2-26 16,-3 3-76-16,-5-4-288 0,0 1 0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6:54.70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78 288 25 0,'0'0'216'0,"0"-17"-21"0,0 17 31 15,0 0-30-15,0 0-12 0,0 0 5 0,0 0-1 16,0 0-20-16,0 0-28 0,0 0 26 16,0 0-22-16,-18 17-39 0,18-2 6 0,-12 39 4 15,9-17-30-15,-4 6-5 0,3 1-8 16,-2-6 15-16,3 3-37 0,0 2-40 16,0-1-9-16,2-1-25 0,-2-2-41 0,0-2-26 15,-1-2-34-15,1-4-48 0,0-4-69 0,1 1-267 16,2-3 1-16</inkml:trace>
  <inkml:trace contextRef="#ctx0" brushRef="#br0" timeOffset="307">34 422 98 0,'-2'-28'184'0,"1"1"2"0,1 13 4 0,0-7-23 15,0-4-9-15,0-3-27 0,0-1-3 16,19-30-2-16,-6 28-15 0,1 2 2 0,2 2-11 16,3 1-21-16,1 4 5 0,2 5-11 15,-4 2-9-15,3 3 9 0,-1 8-4 0,-3-3 4 16,-17 7-1-16,13 0-16 0,16 24 3 16,-16-9 3-16,-7 5-22 0,0 3 6 0,-1 0 1 15,-2 4-15-15,-3-14-15 0,0 5 23 0,0 4-5 16,-21 26-5-16,9-22-1 0,-4 2-13 15,3-4-9-15,-3-2 16 0,3 0-24 0,-6-2-4 16,4-1-5-16,-4 0-33 0,3-2-29 0,-1-2-31 16,2-1-23-16,5-3-33 0,1-1-68 15,1-5-310-15,2 2 0 0</inkml:trace>
  <inkml:trace contextRef="#ctx0" brushRef="#br0" timeOffset="665">372 742 171 0,'6'-7'212'0,"-5"3"15"0,5-2-8 0,-3 0-1 16,0 2-5-16,-1 1-18 0,1-1-3 15,-3 4-10-15,2 2 15 0,-1 3-39 0,-1-1-16 16,-1 3-12-16,-1 2-10 0,-2 16 14 0,4-13-47 16,0 9 3-16,0 2-9 0,-9 29-6 15,6-26-16-15,-4 0 1 0,6 1-10 16,1-2-27-16,-3-5-15 0,3-7-26 0,0 1-38 15,0 0-36-15,0 1-34 0,0-3-37 16,0-2-81-16,0-1-392 0,16 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6:58.09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105 154 181 0,'0'-20'211'0,"24"-15"-1"0,-25 21 9 0,-1 2-7 0,1 3-5 15,1 9-9-15,0 0 6 0,0-10-24 16,0 10-17-16,0-11 3 0,-10-1 7 0,8 12-26 16,2 6 15-16,-1 3-15 0,-4 18-3 15,0 6-23-15,0 4 7 0,2 9-25 0,-4-7-8 16,-1 2-5-16,0 1-8 0,-2 1-13 16,-3 1 2-16,5-2-12 0,2 2-6 0,-3-6-27 15,3-1-24-15,1 5-48 0,2-6-34 0,-2 0-30 16,4-3-42-16,-3-5-19 0,4-8-53 15,0-9-536-15,0 4 0 0,0-1 0 0</inkml:trace>
  <inkml:trace contextRef="#ctx0" brushRef="#br0" timeOffset="359">227 523 123 0,'9'-22'234'16,"1"5"-12"-16,-5 1 8 0,-3 8-23 0,-2 3 7 15,0 5-5-15,-2 2-43 0,0 1-6 0,-1 2-8 16,-1 4-21-16,1-1 18 0,-3 14-40 16,3 1-8-16,-2 4-22 0,-1-3 31 0,4-5-18 15,2-1-29-15,0-8-7 0,0 6-8 0,19 21 16 16,-9-21-30-16,3 0-27 16,-3-8 1-16,5 0-13 0,-7 0-16 0,10 3 1 0,-4-7 3 15,-4-2-14-15,0-2 22 0,-10 0-5 16,0 0 0-16,35-22 0 0,-20 3 12 0,-8-7 13 15,4-1 25-15,-2-7 1 0,-2-3 17 16,-1-2-20-16,-3 4 27 0,-3 3-8 0,0-2 29 16,0 20-21-16,0-4 1 0,0 0 4 15,0 2-4-15,0 4-1 0,0 12-20 0,-19-18 5 16,13 18-5-16,-2 4-13 0,-10 6-6 0,4 2-17 16,1 1 2-16,1 3-56 0,2 4-46 15,6-3-25-15,0-2-54 0,1-1-47 16,3-1-537-16,-2 13 0 0,2-16 0 0</inkml:trace>
  <inkml:trace contextRef="#ctx0" brushRef="#br0" timeOffset="736">846 450 59 0,'6'-13'265'0,"-5"1"11"0,1 2-3 0,-2 2-21 15,0 5 1-15,0-2-6 0,-3 3-38 0,0 3-5 16,0 2-26-16,0 0-15 0,-3 4-17 16,-1 10-7-16,-2 5-21 0,5-5 5 0,1 0-31 15,2 7-9-15,1-4 4 0,0-9-21 16,0 5-13-16,14 22-6 0,-8-23-36 16,7 2-23-16,0-2 9 0,3-3-25 0,-3-5-29 15,1-1 0-15,-4-4 0 0,-1 2 5 0,0-4 16 16,-9 0 10-16,0 0 4 0,10 0 10 15,11-23 4-15,-13 7 20 0,-1-3 1 0,-3-5 20 16,-1 0-3-16,-3-2 12 0,0 14 2 0,0-7-5 16,0-2 22-16,-19-17-11 0,11 21-5 15,-4 3 14-15,-1 6-30 0,0 3 1 0,2 5-1 16,11 0 3-16,-11 0-15 0,-4 0 3 16,-17 23 14-16,16-11-45 0,4 2-46 0,2 0-37 15,0 0-42-15,6-4-51 0,2 0-64 0,2 4-464 16,0-14 1-16,0 11 0 0</inkml:trace>
  <inkml:trace contextRef="#ctx0" brushRef="#br0" timeOffset="1016">1330 167 110 0,'6'-27'268'0,"-2"4"12"0,-1 7 18 0,0 4-22 16,-3 4-10-16,0-2-29 0,3 5 3 16,-3 5-9-16,-5 0-10 0,4 6-2 0,-2 1-20 15,-1 16-21-15,-2 4-7 0,0 7-24 0,2 5-12 16,-2 2-10-16,3 1-13 0,-3 2-1 16,5 3-10-16,-5-6-23 0,0 0-9 15,2 3 5-15,1-1-4 0,0 1-29 0,0-4-15 16,0-7-27-16,-2 0-38 0,3 1-52 0,2 0-26 15,0-8-23-15,0-7-35 0,0-3-35 16,0-5-668-16,0-11 0 0,0 0 1 0</inkml:trace>
  <inkml:trace contextRef="#ctx0" brushRef="#br0" timeOffset="1284">1483 450 163 0,'19'-28'168'0,"0"1"12"0,-3 2-13 0,-3 7-7 0,-5 5-2 15,-1 1-7-15,2 8-16 0,-6-2 26 16,0 2-10-16,-3 4-10 0,0 0 8 0,-2 4-11 16,-2 0-25-16,-2 1-8 0,-7 6-23 0,-5 4 21 15,-4-3-30-15,-6 3-11 0,5-1 17 16,-1-2-27-16,-2 3-1 0,4-1-23 16,0 1-4-16,1-3-3 0,5 2 5 0,3-4 5 15,7 1 6-15,2 1-9 0,2-1 18 16,2-3-30-16,0 2-10 0,19 19 11 0,-3-13-14 15,8 3-10-15,-5-5-34 0,0 0-14 0,0-2-28 16,3 1-13-16,-4-5-34 0,-5-3-19 16,9 4-83-16,-6-6-326 0,0 2 0 0</inkml:trace>
  <inkml:trace contextRef="#ctx0" brushRef="#br0" timeOffset="1502">2011 424 9 0,'-3'-9'229'0,"0"3"4"16,0 2 17-16,-3 2-5 0,2 2-34 0,-2 2 15 15,-10 8-11-15,-3 7-22 0,0 1 7 0,-2 3-42 16,8 3-2-16,0 1-15 0,-2 1-27 16,5 4-4-16,4 0-5 0,-1 1-6 15,7-1-14-15,0-2 4 0,0-13-31 0,0 5-36 16,0 4-55-16,0-1-42 0,0-1-56 15,0-3-27-15,0-4-107 0,16 11-357 0,-13-16 0 16</inkml:trace>
  <inkml:trace contextRef="#ctx0" brushRef="#br0" timeOffset="1748">1996 510 121 0,'9'-47'201'0,"-9"22"-25"0,7-46 25 0,-1 27-7 16,-3-5 5-16,5 9-42 0,0 0 15 0,0 5 6 15,-1 1-34-15,2 6-7 0,1 1-15 0,5 4-10 16,-8 7-1-16,6 0 8 0,1 4-52 16,-1 9 10-16,-13 3-8 0,0 0 25 15,10 0-22-15,9 33 15 0,-13-11-10 0,-6-9-14 16,0 8 12-16,0 6-33 0,-16 36-5 0,3-27-15 16,-1 0 10-16,1 1-5 0,0-6-4 15,0 5-12-15,-3-4-52 0,4 0-30 0,-1 1-17 16,2-1-44-16,3-6-28 0,0 5-90 15,2-4-370-15,5-1 1 0</inkml:trace>
  <inkml:trace contextRef="#ctx0" brushRef="#br0" timeOffset="2193">2321 732 98 0,'5'-6'229'16,"-3"-1"-1"-16,1-1 9 0,0 3-19 0,0-1 13 16,-3 0-23-16,0-1 5 0,0 3-35 0,-3-3 5 15,3 4-52-15,-3 1 11 0,-2 1-40 16,-3 2 14-16,0 1-23 0,-8 9 3 0,0 2-41 16,-3 1 27-16,3 1-24 0,-3 4-9 0,6 0 20 15,2 2-35-15,1-2 2 0,7-2-2 16,-3-3-7-16,6-1 13 0,0-13-27 0,0 10-13 15,0-1 3-15,0-9 3 0,0 9 1 0,16 5 8 16,-7-11-31-16,-4-2 20 0,3-2 11 16,3-1-28-16,12-9 19 0,-1 0 18 0,3-3-15 15,1-5-18-15,-2-5 21 0,1 0-15 0,-2-1 29 16,-2 0 12-16,-2 0-29 0,0 1 44 16,-3 5-19-16,-5 0 39 0,2 6-12 0,3 0 0 15,-13 7-7-15,3 2-1 0,1 2-6 0,-7 2-2 16,0 0 4-16,0 0-8 0,3 19-8 15,-3-10 4-15,0-1-4 0,0 3-2 0,0 0-14 16,0 2 6-16,0 5-11 0,0 1 12 0,19 23-12 16,-13-22-57-16,1 1-38 0,2-2-46 15,-2-8-24-15,1 0-19 0,8 6-35 0,-3 1-628 16,-4-7 1-16,4 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02.43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9 572 178 0,'-3'-3'237'0,"0"1"10"0,3-2-30 0,-1 1 8 0,-1 1-31 16,2-2-15-16,0 2-21 0,0 1 0 0,2 0-24 16,1 0-14-16,1 0-12 0,5-2-20 15,18 0-3-15,2 1-2 0,4-3-49 16,2 2-46-16,-2-1-21 0,0 0-43 0,-4-1-49 16,2 3-104-16,-10 2-264 15,-21 0 0-15</inkml:trace>
  <inkml:trace contextRef="#ctx0" brushRef="#br0" timeOffset="168">151 686 4 0,'-12'5'253'0,"3"-2"-9"15,4 2 3-15,-1-4-34 0,3 1-17 0,-1 2-15 16,1-1-20-16,3-2-12 0,0-1-28 16,0 0 13-16,3 0-22 0,4 0-22 0,0-1 7 15,18 1-5-15,5-7-17 0,-10 7-38 16,32-9-36-16,-13 5-55 0,-4-3-58 0,2 3-72 15,-2-4-86-15,0 3-177 0,2 1 0 16</inkml:trace>
  <inkml:trace contextRef="#ctx0" brushRef="#br0" timeOffset="479">896 373 22 0,'12'-18'207'0,"-2"8"-18"0,7-5-14 0,2 2 20 0,0 2-18 16,-3 3-1-16,1 1-21 0,-1 5-15 0,-2 0 17 16,-14 2-9-16,12 0-29 0,-3 0-12 15,17 27-13-15,-18-15-8 0,-1 6-21 0,-2-2 10 16,-5-3-14-16,0 1 21 0,-20 27-15 16,2-18-22-16,-1 2-11 0,-5-3-10 0,1-1 20 15,-6 0-27-15,-3-3 14 0,6-7-6 0,3 1-6 16,0 0 20-16,4-1-18 0,-3-3-4 15,14-2 3-15,-2-2-12 0,4 1 10 0,3-3-1 16,-4 1 7-16,7 2-8 0,0-5-12 0,0 0 16 16,0 0-17-16,33 20-6 0,-10-10 10 15,3 1 25-15,0 0-36 0,4-2-36 0,-2-2-17 16,-2 1-29-16,0-2-29 0,1-4-26 0,1 4-73 16,-2-1-367-16,-10-3 0 0</inkml:trace>
  <inkml:trace contextRef="#ctx0" brushRef="#br0" timeOffset="827">1435 489 122 0,'-3'-9'226'0,"0"2"-2"0,0 2-29 0,1 2 10 0,-3 2-27 16,2 2-2-16,-2 1-10 0,0 3-11 0,-1 1-21 15,-7 10-14-15,5 3 8 0,-1 0-33 16,5-3 11-16,2-1-19 0,2-15-29 0,0 18-2 15,19 20 10-15,-7-18-18 16,1-4-11-16,0-1-2 0,5-1-6 0,4 0-18 0,-2-8-14 16,3-1 0-16,-4-4-9 0,-7-1 2 15,2 0-10-15,21-20 18 0,-16 0-8 0,-5 3-11 16,-1-4 12-16,-4-1 4 0,-3-5 8 16,-2 2-10-16,-4 11 29 0,0-3-1 0,0-3-2 15,-16-22 7-15,2 23 2 0,-1 2-6 16,-2 7 6-16,-9 2 8 0,7 3-7 0,19 5-7 15,-13 0 10-15,-22 14-3 0,14 1 8 0,-1-1 1 16,3 2-23-16,6 3-37 0,2-1-20 16,3 2-19-16,6-5-36 0,2-2-73 0,0-13-85 15,0 12-324-15,15 18 0 0</inkml:trace>
  <inkml:trace contextRef="#ctx0" brushRef="#br0" timeOffset="1168">1847 437 123 0,'3'-18'239'0,"3"7"5"0,-6-1-10 16,-3 4-10-16,3 5-26 0,-6 2-7 0,3 1-19 15,-3 0-12-15,2 3 14 0,-2 4-24 16,2-1-45-16,-5 14-15 0,0-1 13 0,2 6-6 16,4-9-8-16,3 3 8 0,0-9-33 15,0 6-1-15,22 22-11 0,-12-18-18 16,2-3-8-16,4-1-6 0,-1-4-30 0,1-6-2 15,-4 0 5-15,1-5 5 0,0-1-18 0,-13 0 7 16,10 0 10-16,5 0-16 0,16-26 21 0,-15 10-13 16,-10-3 22-16,4-3 13 0,-4 0 7 15,-6 7-7-15,0-5 24 0,0-2-6 16,0-2 19-16,-22-20-4 0,11 23-2 0,1 5-7 16,-1 5 0-16,0 2 14 0,1 5-29 0,-2 3-4 15,12 1 1-15,-13 0-2 0,-19 18-4 16,16-4-2-16,1 1-2 0,6 1-40 0,-1 3-28 15,4 1-48-15,6-5-42 0,0 0-40 0,0-15-78 16,0 13-448-16,0 0 0 0,0 4 0 0</inkml:trace>
  <inkml:trace contextRef="#ctx0" brushRef="#br0" timeOffset="1418">2239 176 102 0,'10'-28'225'16,"0"6"15"-16,-4 2-6 0,2 6-11 0,-6 6-15 0,-1 3 20 16,-1 5-15-16,-1 2-2 0,1 2-5 15,-2 5-12-15,2 1-26 0,-3 17-1 0,3-11-16 16,0 13-1-16,0 5-18 0,0 4-20 16,0 5-9-16,0 2-3 0,0 0-10 15,0 1-17-15,0-3 1 0,0 0-20 0,0-4-50 16,0 2-33-16,0-5-46 0,0-2-31 0,0-5-27 15,0-1-20-15,0-8-28 0,0-4-55 0,0-2-452 16,0-2 1-16,0-3 0 0</inkml:trace>
  <inkml:trace contextRef="#ctx0" brushRef="#br0" timeOffset="1688">2471 363 91 0,'13'-24'213'0,"-6"3"-6"0,2 5 8 15,-3 3-18-15,-2 5-20 0,-2 4-11 0,-2 1-14 16,0 4-28-16,-3-1 7 0,0 0-29 0,-3 4 20 16,0-1-20-16,-11 9-18 0,2 0-8 15,-3 2-10-15,-4 2-3 0,5-2-5 0,-2-1-14 16,-1 0 8-16,4 3-6 0,0 1-15 16,6-7-8-16,1 8 4 0,2-4-11 0,4 0 8 15,3-14-5-15,0 11-14 0,0 3 30 16,27 20-25-16,-11-20 0 0,3 0 0 0,1 1-13 15,5-5-11-15,-3 0-50 0,1 0-10 16,1-3-16-16,-2-1-16 0,0 0-78 0,-6-2-72 16,-1-2-221-16,-2 3 0 0</inkml:trace>
  <inkml:trace contextRef="#ctx0" brushRef="#br0" timeOffset="1906">2830 309 231 0,'0'-7'224'0,"-3"3"10"0,0 2-12 0,0 1-14 16,0 4-25-16,-1 3 6 0,-5 14-3 0,2 0 29 15,-2 7-26-15,-1 2-12 0,1 3-24 16,-4 2-6-16,7 0-29 0,1 1-14 0,5-18-5 16,0 11-25-16,0 4-4 0,0 1-36 0,0-2-46 15,0 2-19-15,20 24-61 0,-20-39-14 16,7 5-25-16,-4-7-24 0,0-5-69 0,0-3-353 15,0 0 0-15</inkml:trace>
  <inkml:trace contextRef="#ctx0" brushRef="#br0" timeOffset="2148">2811 328 170 0,'3'-45'182'0,"-3"25"8"15,0-12 0-15,0-5-8 0,13-28-11 0,-13 30-8 16,0 6 6-16,0 10 4 0,3 3-33 15,-1 4-30-15,1 2 8 0,0 5-17 0,4 2-10 16,-1 3 6-16,0 1-8 0,1 5 13 16,9 11-19-16,-4 3-15 0,1 5 15 0,-8 4-32 15,6 2 6-15,-11 4-7 0,0 2-26 16,0 1 8-16,0-19-6 0,-16 35 7 0,7-20-41 16,-1-3-1-16,0 0-32 0,1-4-19 0,3-2-20 15,-1 0-12-15,1-3-42 0,1-4-35 16,-3-5-70-16,8 0-290 0,0-2 1 0</inkml:trace>
  <inkml:trace contextRef="#ctx0" brushRef="#br0" timeOffset="2573">3218 643 121 0,'2'-11'236'0,"-2"1"-4"0,0 2 0 0,-2-4 5 16,2 5-34-16,-3-1-8 0,0 2-7 0,-2 1-28 16,-1 0-12-16,-1 3-19 0,1 0-24 15,-4 2 35-15,1 2-17 0,-13 8-40 16,4 4-8-16,-5 3 15 0,7 1-29 0,0 2-13 16,4-1 9-16,2 3-2 0,7-1-34 0,3-2 25 15,0-19-21-15,0 15-21 0,0-4-6 0,0 1 24 16,13 8-5-16,-7-14-9 0,-3-1 26 15,4 1-23-15,2-4-12 0,-2-1 1 0,5-1 19 16,-2 0-34-16,8 0 12 0,26-22 0 0,-23 8 8 16,3-2-18-16,-3-3 28 0,1-2 5 15,0 0 23-15,-4-2-7 0,1 5 1 0,-3-1 18 16,0 4 18-16,-3 6 7 0,-4-4-6 0,-7 7-27 16,0 1 14-16,4 3-4 0,-1 1-6 0,-5 1-9 15,0 0-1-15,0 0-9 0,14 14 2 0,-12-5-9 16,9 9 7-16,0-1-13 0,-1 0-2 15,2 1-7-15,1-2-4 0,3 2-12 0,-3-5-55 16,3 0-10-16,-5-2-50 0,5 0-24 16,-6-2-17-16,-1-4-35 0,1 2-50 0,-1-3-501 15,-2-3 0-15,1 2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01.66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124 271 163 0,'0'0'227'0,"0"0"-2"0,0 0-2 0,0 0-6 15,0 0-26-15,-37 11-3 0,32 13 6 0,-1 7-14 16,-4 5-30-16,3 1-16 0,-2-1-9 16,2 9-16-16,1-2-19 0,-1-6 2 0,1 3-24 15,2 3 4-15,1-1-51 0,0-4-22 16,-1-3-52-16,3 2-36 0,-5-8-39 0,3 0-43 16,3-19-97-16,0 4-222 0,0 1 0 0</inkml:trace>
  <inkml:trace contextRef="#ctx0" brushRef="#br0" timeOffset="240">39 475 144 0,'6'-56'177'0,"-6"29"-9"16,16-52 5-16,-5 28 22 0,2 7-23 0,0 3-14 16,4 4 2-16,2 3-14 0,-3 2-8 15,7 8-16-15,3 2-14 0,3 7-13 16,-7 6-4-16,-2 5-8 0,-20 4-9 0,17 0-8 15,14 23 1-15,-24-9-21 0,-3 11-3 16,-2 6 6-16,-2-14 2 0,-20 39-20 0,5-18-18 16,-5 1-25-16,-3-3-13 0,-5 4-17 0,4-1-13 15,-2-3-33-15,1 0-12 0,6-1-65 16,-1-2-54-16,4-4-247 0,0 5 0 0</inkml:trace>
  <inkml:trace contextRef="#ctx0" brushRef="#br0" timeOffset="540">195 813 198 0,'6'-5'221'16,"-2"0"-19"-16,3 0 4 0,-2 3-28 0,-1-4-10 15,2 3-11-15,-2 3-25 0,2 0 11 16,0 0-21-16,-2 3-7 0,0 3 3 0,1 0-1 15,-2 1-9-15,-3 2-19 0,1 0-11 16,-2 2-25-16,1 0 2 0,0 8 6 0,-13 20 5 16,5-14-30-16,0-6 5 0,2-5 1 15,3-1-26-15,0-2 9 0,2-1 24 0,-2-4-37 16,3-6 25-16,0 0-22 0,0 10 10 16,0-10-5-16,0 0-11 0,17 20-18 0,-8-19-20 15,-3-1-19-15,4 1-47 0,1-3-19 0,1 2-39 16,24-13-89-16,-14 4-314 0,2 0 0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11.50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6 214 22 0,'0'-13'232'16,"0"3"-31"-16,2 1 9 0,-2 2-18 0,-2 3-5 0,2 3-13 15,-3 1 1-15,0 2-9 0,3 5-21 16,-3 1-11-16,12 19 19 0,-7-1-23 16,6 7-21-16,0 2 0 0,0-6-32 0,3 6 11 15,-4 2-28-15,3-3-5 0,2 0-11 16,1-2 20-16,-3-1 12 0,5-4-39 0,-5 2 25 15,4-7-20-15,-4-1-3 0,0-5-10 16,-1-3-3-16,0-9-8 0,-2 0-7 0,2-4 22 16,-9 0-25-16,0 0 1 0,10 0 28 0,14-24-6 15,-14 7-26-15,2-4 27 0,-2-3-19 16,-1-5 4-16,-2-2-3 0,-1-4 25 0,1-1-42 16,2-5-1-16,-4 3 32 0,0 1 2 15,1 4-16-15,-1 2-8 0,0 4-2 0,-2 5 11 16,-1 7 11-16,-2 4-3 0,0 11-27 0,0 0 5 15,-2-8 23-15,2 11-52 0,-3 3-16 16,3 3-3-16,0 2-24 0,0 14-40 0,0-13-19 16,0 9-53-16,14 29-64 0,-7-22-404 15,-1-1 0-15,4 2 0 0</inkml:trace>
  <inkml:trace contextRef="#ctx0" brushRef="#br0" timeOffset="174">449 625 140 0,'3'6'195'0,"0"-1"12"0,-3 3 12 15,-3 0-9-15,3 1-13 0,0 0-11 16,0 3 17-16,0 5-34 0,-13 23-31 0,7-18-7 16,3 1-28-16,-2-2 7 0,3-2-16 15,-1-4-8-15,3 1-3 0,0-16-35 0,0 10-14 16,0 7-30-16,0-1-37 0,19 12-13 0,-13-16-36 16,-2-2-40-16,9 6-51 0,-4-6-77 15,1-2-213-15,-1-3 0 0</inkml:trace>
  <inkml:trace contextRef="#ctx0" brushRef="#br0" timeOffset="391">842 497 52 0,'3'-14'243'0,"0"1"-24"0,0 4 12 15,1 2-37-15,-2 1 2 0,1 0-6 16,1 1-23-16,2 2-16 0,2-2-5 0,13-2 5 15,3 2-24-15,5 1-36 0,0 2 7 16,4 1-8-16,2 1-17 0,-2-1-57 0,-17 1-21 16,4 0-46-16,6 0-39 0,-6 0-51 15,-2 0-76-15,-2 0-266 0,-6 0 0 0</inkml:trace>
  <inkml:trace contextRef="#ctx0" brushRef="#br0" timeOffset="572">961 629 71 0,'-9'8'252'0,"2"-1"-17"0,-2-2 7 16,8 1-32-16,-2-3 10 0,1 0-31 16,1 0-18-16,2-1 1 0,2 0-31 0,0-1 28 15,6-1-33-15,1 1-16 0,17 1-21 0,-1-2 6 16,-10 0-4-16,9 0-36 0,4 0-26 16,4 0-49-16,-1 0-48 0,34-15-11 0,-31 10-38 15,-3-2-43-15,5 1-78 0,-5 2-301 16,-2-5 0-16</inkml:trace>
  <inkml:trace contextRef="#ctx0" brushRef="#br0" timeOffset="940">1887 376 65 0,'-6'-6'232'16,"3"0"-24"-16,-3 1-9 0,-1 1 19 0,0 3-18 0,-2 2 4 15,-14 4-6-15,-1 3-9 0,-2 5-21 16,1 2-4-16,5 5-21 0,-2 1-5 0,5 2-27 16,5 0 26-16,4 3-35 0,3 0-11 15,2 0 2-15,3-13 2 0,0 6-50 16,28 25 13-16,-12-23-17 0,4 0 25 0,5-2-34 0,-1-4-13 16,6-1-35-16,-2-5 3 0,1-1-20 15,-3-3-3-15,-13-5 0 0,6 0 12 0,21-14 3 16,-18 4-13-16,-2-8 16 0,-4-5 15 15,0 0 4-15,-8-2 5 0,3-5 8 16,-7-2 23-16,-3-3-13 0,-1 16 18 0,-16-28-14 16,6 16 12-16,-3 2 8 0,-1-1-19 0,-2 8 8 15,0 4-13-15,0 4-2 0,-4 2-3 0,7 7 19 16,0 3-15-16,13 2-1 0,-13 0 10 0,4 0-39 16,-10 28-21-16,6-12-37 0,11 0-54 15,0-2-46-15,2-14-82 0,0 21-463 0,17 22 1 16,-4-14 0-16</inkml:trace>
  <inkml:trace contextRef="#ctx0" brushRef="#br0" timeOffset="1113">2276 683 158 0,'5'-4'242'0,"-2"1"4"0,2-1 3 0,-4 1-12 0,-1-2-31 15,2 1 2-15,-1 0-45 0,0 1-16 0,1 0-9 16,1-2 3-16,0 4-24 0,2-2-39 15,1-1-34-15,0 2-43 0,17-5-47 0,-6 4-58 16,-1-1-89-16,-3 0-115 0,-3 1-123 0,1-1 0 16</inkml:trace>
  <inkml:trace contextRef="#ctx0" brushRef="#br0" timeOffset="1406">2552 390 219 0,'5'-20'210'16,"3"2"-3"-16,-1 3-7 0,0 3-25 0,2 4-6 0,-1 0 0 16,1 1-6-16,10 1-2 0,-2 2-34 15,-1 0-9-15,-16 4-11 0,19 0-10 0,21 16 5 16,-17-3-8-16,-7 1 11 0,0 2-25 0,-7 2-18 16,-8-1 20-16,-1-17-15 0,0 23-20 15,-21 23 13-15,3-20-9 0,0 1 15 0,-4-1-14 16,2-1-15-16,4-3-8 0,0-1 21 15,-1-2-27-15,6 3 13 0,7-5 6 0,3-3-42 16,1-4 11-16,0-10-5 0,0 15 4 0,18 9 15 16,-10-17-16-16,3-2 5 0,-1 2 1 15,12-1-46-15,0-1-34 0,-1-5-29 0,-21 0-20 16,18 0-46-16,2 0-32 0,3 0-82 16,26-18-318-16,-24 4 0 0</inkml:trace>
  <inkml:trace contextRef="#ctx0" brushRef="#br0" timeOffset="1743">3232 361 1 0,'-1'-7'232'0,"-2"2"-7"0,-3 2 4 15,-1 3-20-15,1 3-9 0,-3 1 29 0,-11 8-21 16,1 1-28-16,2 1 17 0,1 4-26 16,2-3 1-16,2 8-40 0,3-5-18 0,5 3-2 0,3-3-13 15,1-18-12-15,0 17-11 16,17 22 7-16,-3-23-22 0,4 5 9 0,1-5-22 15,1 1 1-15,3-6-7 0,0-1-6 0,5-2 5 16,-10-5-16-16,0-2-1 0,-18-1-15 16,18 0 19-16,6 0-10 0,19-25-17 0,-30 17 26 15,4-11 6-15,1-5-34 0,-8 0 25 0,-2-5-1 16,1-1 5-16,-9 18 3 0,0-11 15 16,0 1 2-16,-20-26-1 0,8 28-13 0,-1 1 0 15,-3 3-2-15,-1 6-1 0,-3 4 4 0,0 4-16 16,7 2-13-16,-5 0 15 0,-24 22 1 15,18-7-19-15,1 1-21 0,4 0-2 0,3 5-64 16,4 2-42-16,-1-5-38 0,6 3-51 16,6-4-616-16,1-17 0 0,0 16 0 0</inkml:trace>
  <inkml:trace contextRef="#ctx0" brushRef="#br0" timeOffset="2366">3673 445 195 0,'4'-7'252'0,"2"0"-28"0,-3 1 0 15,-2 5 2-15,1 1-33 0,-2 1 4 0,1-1-18 16,1 4-5-16,-4 2-21 0,2 1-20 16,9 13-8-16,-8 1-23 0,-1-21 15 0,6 37-14 15,0-21-20-15,-3 7 10 0,0 0-12 0,0 2-13 16,-1-1 6-16,0-5-21 15,-2 0-30-15,0-10 39 0,0 4-15 0,1-3 3 0,-1-4-41 16,0-6 15-16,0 0-19 0,0 0 35 0,0 0-17 16,-1 16-19-16,1-16 20 0,0-4-13 0,3-2 20 15,0-3-13-15,4-8 6 0,2-4-20 16,-2-1 9-16,3-2 0 0,0-3-30 16,2 3 8-16,-2 0 27 0,3 0-21 0,0 2-12 15,-2 0 17-15,2 7-2 0,-3 5-15 0,1 3 19 16,-4 2-10-16,-1 0-14 0,-2 1 49 0,2 4-23 15,-6 0 16-15,0 0-22 0,0 0-2 0,13 17 9 16,-10-8-12-16,-1-2 1 0,1 3 9 16,3 11 10-16,-2-3 5 0,-1 5-37 15,0-4 18-15,-3-5-6 0,2 0 7 0,-1 1 7 16,-1-7-29-16,2-1-3 0,-1-3 39 0,0 0-17 16,-1 0-15-16,3-3 12 0,0 1-13 0,-3-2 17 15,0 0 16-15,0 0-21 0,15-14 35 16,-5-2-29-16,3-3 23 0,-2-1-18 0,2 0-4 15,2 1 0-15,-1-2 2 0,2 1 1 16,-1 0-1-16,1 3 4 0,1 2 0 0,-3 2 6 16,-2 4-16-16,-2 0 9 0,-1 5 7 0,-1 4-7 15,-8 0 20-15,0 0 7 0,0 0-13 16,21 17-10-16,-17-9 24 0,2 12-14 16,-1 1 12-16,-2 1-16 0,0-5 4 0,2 6-14 15,2 0-10-15,-6-3 6 0,1 3 10 0,-1 0 5 16,-1-7-42-16,0 0-25 0,0-4-31 15,0-12-17-15,0 11-24 0,0-1-23 0,0 0-23 16,0-1-45-16,0-9-523 0,0 11 0 0,-16 7 0 16</inkml:trace>
  <inkml:trace contextRef="#ctx0" brushRef="#br0" timeOffset="2749">4232 74 125 0,'-3'-16'232'0,"0"5"-18"0,5 3 25 16,-2 0-40-16,1 0-18 0,2 3-18 0,0 1-1 16,1 0-2-16,2-1-15 0,1 4 4 0,2-2-42 15,0 2-25-15,-1 1 3 0,1 4-5 16,-2-3 0-16,-7-1 0 0,0 0-38 15,23 11 3-15,-10 4 5 0,-4-3 4 0,-2 0 10 16,-5-1-45-16,-2-11 19 0,0 9 1 0,0 0-12 16,0-1-24-16,0 6 21 0,-19 16 19 15,16-14-19-15,-1-4-13 0,2-1 27 0,2 1 0 16,0-12-34-16,0 16 12 0,18 15 2 16,-10-12-12-16,0-6-7 0,3 4 10 15,-4-4 12-15,-1-1-17 0,0-2-10 0,-2 1-1 16,-1-3 18-16,-3 0-6 0,2 0-7 0,-2-8 14 15,0 0-20-15,0 8-12 0,0-8 22 0,-29 28-21 16,10-16 29-16,-3-5-36 0,2 0-45 16,-5-3-33-16,4 1-55 0,-1 1-60 0,-4-2-411 15,-1 0 0-15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07.19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0 256 153 0,'0'0'181'0,"0"0"-15"0,0 0 12 0,0-18-15 0,0 18-15 16,6-30-6-16,-6 27-3 0,0-1-7 15,1 1-32-15,-1 0 23 0,0 3 2 0,3 0-5 16,0 4 17-16,0 2-2 0,1 0-23 16,2 18-12-16,3 1 3 0,4 2-10 0,-2 6-4 15,-4 4-3-15,3 0-12 0,2 2 1 0,-2-2 5 16,2-2-13-16,1 2-8 0,-2 0-11 15,-1 1-9-15,0 0-3 0,3-3-6 0,-1-4 5 16,-2-2-14-16,-1-3 11 0,4-3 5 16,-3-2-20-16,-6-7-1 0,3-2 13 0,-1-3-40 15,0-5 37-15,-2 1-10 0,2-4-4 0,-4-1 14 16,-2 0-30-16,0 0-3 0,0 0 0 16,23-28 34-16,-16 4-26 0,-1 0 5 0,1-7-5 15,-1-3 7-15,-6-6 10 0,3-1-14 0,-2-4 6 16,2-1-6-16,0 6 14 0,0-4 9 15,3 2-35-15,-4 6 7 0,3 3 8 0,-2 5-6 16,-2 4 5-16,1 5 2 0,-2 6-5 0,0 13-9 16,0-13-18-16,0 5 38 0,0 8-18 0,0 0-19 15,5-12-10-15,0 14-19 0,-2 0-44 16,-2 4-17-16,3 0-31 0,-1 2-16 16,9 14-63-16,-5 3-464 0,3 4 0 0,-1-4 0 15</inkml:trace>
  <inkml:trace contextRef="#ctx0" brushRef="#br0" timeOffset="1118">823 1009 137 0,'0'0'210'0,"0"0"-24"0,0 0 12 15,0 0-30-15,0 0-4 0,0 0 3 16,0 0-29-16,-34-8-4 0,37 4-18 0,0 1-24 16,5-1 6-16,-1 0-31 0,2 2 1 15,1 1-5-15,2 1 7 0,-2 1 3 0,3-1-18 16,3 0-10-16,20 18-5 0,-23-8-3 0,-6 1 1 16,-1 0 1-16,-5-1-5 0,-1-10 2 0,0 19-9 15,-23 19-6-15,9-17 12 0,-6-1-2 16,-2 4 10-16,6-6 20 0,-3-1-14 0,0-3 5 15,6-1-28-15,3-2 14 0,5-3 3 0,-4-1-15 16,5-1 13-16,-1-3 14 0,4 0-25 16,1 1 19-16,0-4-24 0,0 0-29 0,0 0 24 15,21 8-27-15,-10-8 24 0,17-2-8 0,-13 2-9 16,8 0-40-16,28-14-36 0,-27 6-43 16,1-7-64-16,2 4-65 0,-4-2-363 0,3-1 0 15</inkml:trace>
  <inkml:trace contextRef="#ctx0" brushRef="#br0" timeOffset="1361">1263 665 234 0,'-3'-6'234'0,"3"-2"1"0,-2 2-12 0,0 2-3 0,2-1-24 15,-2 2-14-15,2-4 7 0,2 3-10 16,8-11-53-16,0 6-12 0,10 1 11 0,3-1-20 16,2 2-2-16,2 2 3 0,2 0-29 0,0 5-18 15,3-1 0-15,-2-6-10 0,-1 6-41 0,-2 1-27 16,-3-2-44-16,-9 2-23 16,1-1-39-16,-16 1-45 0,10 0-65 0,1 0-297 0,-11 0 1 15</inkml:trace>
  <inkml:trace contextRef="#ctx0" brushRef="#br0" timeOffset="1544">1371 786 30 0,'-14'8'236'0,"-1"-4"-7"0,8 1 0 0,-2-1-16 16,2 0-29-16,4-1-15 0,3 1-16 0,-1-4 27 0,1 2-29 16,1-1-10-16,6 2-26 0,1-3-21 15,3 0 5-15,18-3-11 0,-16 3-2 0,10 0-8 16,3 0-15-16,2 0-55 0,4 0-54 15,-2 0-35-15,28-18-33 0,-31 13-85 0,2-2-92 16,-4-1-163-16,-1 1 0 0</inkml:trace>
  <inkml:trace contextRef="#ctx0" brushRef="#br0" timeOffset="1795">2095 321 118 0,'2'-13'260'0,"-1"0"25"0,-1 3-3 16,0 2-14-16,3 2-36 0,-6 2-6 0,3 2-20 16,-4 2 11-16,1 3-13 0,0 4-12 15,-6 15-1-15,2 1-21 0,1 3-19 0,0 6-7 16,5 1-11-16,-2 3-15 0,0 2-3 16,3-2-33-16,-1 6 4 0,-1-2-12 0,-1 0 1 15,2-3-18-15,1 2-5 0,0-21-10 0,0 5-35 16,0 6-50-16,0 2-27 0,0-2-60 15,14 24-49-15,-9-34-50 0,-1-6-605 0,0-1 0 16,1-4 0-16</inkml:trace>
  <inkml:trace contextRef="#ctx0" brushRef="#br0" timeOffset="1977">2351 738 131 0,'1'-15'258'0,"1"5"13"0,-2 0-14 0,0 2-10 0,0 3 2 15,0-1 4-15,-2 0-20 0,1-1-10 16,1 7-11-16,0 0-27 0,0 0-24 0,0-10-15 16,0 10-24-16,0 0-14 0,0 0-14 0,0-9-37 15,0 9-48-15,19-7-72 0,-12 7-40 16,-1-1-60-16,1 1-91 0,3 1-405 0,-3 1 1 16,-1 1 0-16</inkml:trace>
  <inkml:trace contextRef="#ctx0" brushRef="#br0" timeOffset="2280">2692 433 10 0,'7'-12'183'0,"8"-2"-17"16,-5 1-11-16,0 7 6 0,1-1-6 0,-1 3 2 15,1 0 3-15,-3 4-11 0,-8 0-17 16,15 0-5-16,11 17 9 0,-18-8-12 0,-2 0-21 15,-2 2-5-15,-4 3-12 0,0-2-15 16,0 5-8-16,-20 28-5 0,3-18-4 0,-3 5-8 16,-1-4-2-16,1-4 14 0,3 3-30 15,0-4 18-15,2 3-16 0,2-5-14 0,0 2 10 16,7-3 17-16,2-4-18 0,1-1-8 0,3-15 17 16,0 12-18-16,0-2-5 0,20 20 9 15,-7-16-18-15,-1-8-3 0,4 5 16 0,3 0-13 16,-4-5 7-16,0-3-29 0,-1-1-19 0,-1 0-37 15,-13-2-54-15,13 0-80 0,-1 0-380 16,5 0 0-16</inkml:trace>
  <inkml:trace contextRef="#ctx0" brushRef="#br0" timeOffset="2611">3177 567 85 0,'-4'-3'222'0,"-2"2"-5"0,-1 1 0 0,1 1-24 15,-2 2-13-15,-10 11-4 0,4 1-5 0,-1 3-25 16,4 1-10-16,1 0-3 0,5 2-23 16,4-2 8-16,-3 5-23 0,4-11-16 15,15 24-18-15,-3-14 20 0,2-1 6 0,2-1-30 16,3-3-12-16,1-3 15 0,2-3-35 0,4-8-3 16,-3 4 7-16,3-5 9 0,-17-3-6 15,4 0-2-15,4 0-13 0,19-20 8 0,-18 7 17 16,-5-4-3-16,0-7-8 0,-5-8 4 0,-2 4-9 15,-3-3 23-15,-3 12 25 0,0-5-32 0,-17-31 13 16,9 24-13-16,-6 6 16 0,-2-1-7 16,-1 8-3-16,-2 4-6 0,-6 2-1 0,5 3-7 15,0 8-7-15,8 1 4 0,-22 14-20 16,15-4 0-16,2 5-53 0,4 0-19 0,1 2-43 16,2 6-55-16,1-1-68 0,5 0-544 0,4 5 0 15,0-14 0-15</inkml:trace>
  <inkml:trace contextRef="#ctx0" brushRef="#br0" timeOffset="3196">3594 669 176 0,'4'-8'222'0,"5"2"3"0,-5 3-29 0,3 2-6 16,-1-1-6-16,-3 4 9 0,3 0-6 0,-4 3-22 15,1 1-8-15,2 1 13 0,-4 2-26 0,3 15-23 16,1-1-14-16,-4-7-8 0,4 7 9 16,-3 4-54-16,1-9 4 0,-1-3-18 0,-2-1 25 15,0-14-5-15,0 10-19 0,0-1-1 16,0-9-5-16,0 10-7 0,0-10 7 0,0 0-9 16,0 0 1-16,3 14 1 0,0-18 9 0,-1-2-21 15,11-8-5-15,-2-8 10 0,-3 1-27 0,2-2 16 16,0-2 7-16,2-2 15 0,2 3-8 15,1-1-26-15,-1 1 4 0,-1 7-13 0,2 3 18 16,-5 3-1-16,-3 3 19 0,2 5-45 16,-1 2 39-16,-8 1-36 0,0 0 24 0,9 0-25 15,16 25 42-15,-17-13-24 0,3 9 7 0,-10-3-10 16,9 3-6-16,-4-1 37 0,-3 3-30 16,3-1-24-16,-4-3 26 0,-2-3-2 15,0-16-13-15,0 13 6 0,0-2-10 0,0-2 27 16,0-9-25-16,0 10 6 0,0-10-1 0,0 0-10 15,-1 10 14-15,4-15 27 0,0-1-1 16,8-11-39-16,2-3 14 0,-1-3-17 0,-1-2 22 16,5-2 10-16,0 0-10 0,0-1-4 0,1 3 27 15,-1 0-34-15,0 3 39 0,-1 3-14 16,-4 5-11-16,-2 1 15 0,-2 8-9 16,-1 0-10-16,-6 5-2 0,0 0 2 0,0 0 20 15,14 21 20-15,-8-2-33 0,-3-3-7 0,3 12 10 16,-3-2 2-16,0 0-2 0,0 3-13 0,-2-3 30 15,2 1-6-15,-3-2-8 0,1 0-7 16,1-5-37-16,-2-3-14 0,0-2-46 16,0-15-32-16,0 11-37 0,0 0-41 0,0-1-485 15,0-10 1-15,0 9 0 0</inkml:trace>
  <inkml:trace contextRef="#ctx0" brushRef="#br0" timeOffset="3570">4239 83 199 0,'-1'-14'218'0,"1"4"-3"15,1-2-16-15,1 4-15 0,1 1-23 0,0-2 4 16,0 4-8-16,2-1-27 0,0 2-18 0,3 0-8 15,2 1-16-15,-1 3 2 0,1 0-18 16,2 3-5-16,-1-3-4 0,20 12-7 0,-20-4-10 16,2 6-4-16,-3-5 0 0,-4 1-7 15,-4 0 10-15,-2 0-10 0,0-10 3 0,0 11-20 16,-15 18 3-16,8-17 6 0,-5 6 4 16,5-5-17-16,4-2-5 0,0 0 17 0,3-11-27 0,0 11 18 15,0-1-6-15,0 2 16 0,23 15-22 16,-15-17 4-16,-1 2 11 0,-1-3-12 0,1-3 1 15,-3 0-8-15,-2 0-3 0,-1 0-14 16,-1-6-23-16,0 0-21 0,0 0-10 0,-30 25-30 16,5-17-21-16,-2-3-46 0,-8-2-126 15,2 5-194-15,-3-5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30.84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276 405 214 0,'-12'-17'218'0,"0"3"21"0,-1 1-15 0,2 2-1 15,-2 6-38-15,-2 2-8 0,-6 0-22 16,11 3-6-16,-8 0-21 0,-25 20 13 0,18-7-23 16,5 6-16-16,-2-5-9 0,11 7-10 0,-2 1 4 15,3 2 7-15,4 0-33 0,6 2-7 16,0-15-2-16,14 22 0 0,-1-13-18 16,2-2-12-16,7-3-11 0,-5-3-16 0,-4-5 7 15,3-4-15-15,-2 0 15 0,-14-3-25 0,16 0-4 16,22-22 3-16,-20 6 12 0,3 2 3 15,-5-7-1-15,0-1-10 0,-3-5 20 0,0 0-10 16,-6 1 45-16,-1 3 4 0,-4 6 2 0,1 5 0 16,-3 0 30-16,0 12-46 0,0 0 23 15,0 0 17-15,0 0-45 0,-20-11 9 0,14 16 6 16,-2 15-6-16,0 1 6 0,3 0-25 16,2 5 12-16,3-14 19 0,0 8-38 0,16 29 4 15,-5-23-10-15,4 2 13 0,-1-1-33 0,2 0-27 16,0-4-63-16,-5-3-39 0,7-1-90 15,-5-3-456-15,-3-3 0 0,6-1 1 0</inkml:trace>
  <inkml:trace contextRef="#ctx0" brushRef="#br0" timeOffset="225">835 487 123 0,'-5'-8'264'15,"2"4"14"-15,1-1 9 0,2 1-26 0,-3 1-7 16,1-2-20-16,2 2-16 0,2 0-40 0,2-2-19 16,3 2-8-16,19-5-15 0,3 1-33 15,4-1 22-15,5 4-29 0,1-2 12 0,0-3-36 16,1 6-3-16,2-3-12 0,-3 3-38 16,0-2-32-16,-4 2-50 0,-2-4-43 0,-5 2-38 15,-7 1-37-15,-6-4-105 0,-5 5-314 16,-4 1 0-16</inkml:trace>
  <inkml:trace contextRef="#ctx0" brushRef="#br0" timeOffset="439">1106 257 94 0,'-4'-1'273'0,"0"-2"-25"0,-1 0 13 15,1 3-40-15,-2-1 15 0,2 2-10 0,-3 2-22 16,1 3-13-16,-4 8-1 0,0 6 0 0,1-3-17 15,5 14-16-15,-1-2-13 0,4 2-20 16,-2-1-7-16,3-13-7 16,0 10-19-16,16 31-4 0,-13-24-12 0,4-3-44 0,-1 1-89 15,1-5-37-15,-3 0-60 0,1-6-48 16,-1-2-530-16,-1-5 0 0,0-2 0 0</inkml:trace>
  <inkml:trace contextRef="#ctx0" brushRef="#br0" timeOffset="838">1446 27 257 0,'-1'-15'256'0,"1"7"5"0,-3 4-24 0,0 2-9 15,0 4-6-15,0 2 3 0,1 3-25 16,-6 17 12-16,3 4-27 0,0 7 5 0,5-16-14 15,0 12-23-15,0 5-10 0,0 4-15 0,16 46-5 16,-8-41-12-16,0 1-14 0,-3-1-3 16,3-1-16-16,3-2-13 0,4-3-6 0,-1 0 7 15,0-6-19-15,4-1-11 0,-1-2-40 0,-1-4-16 16,3-5-33-16,-5-4 12 0,5-5 9 16,-10-5-20-16,5-6 9 0,-14-1-4 15,12 0 29-15,17-19-11 0,-16 2 11 0,0-5-9 16,-3-6-8-16,-5-2 47 0,1-4-30 0,1 0 55 15,-7 2-24-15,0 16 17 0,0-5 11 16,0-1-5-16,-23-26-6 0,7 31 0 0,-1 5-4 16,-2 4-2-16,5 6 3 0,-2 2-20 0,16 0 1 15,-36 14 12-15,16 2 4 0,5 2-64 0,5 0-24 16,1 3-70-16,4-7-29 0,2 2-73 16,-2 10-549-16,5-17 0 0,0 7 0 0</inkml:trace>
  <inkml:trace contextRef="#ctx0" brushRef="#br0" timeOffset="1170">1855 193 27 0,'6'-21'286'0,"-5"5"1"0,2 3-21 15,0 3-46-15,-2 7-7 0,1 3 26 0,1 2-1 16,-2 4-16-16,2 1-19 0,1 16-1 15,5 6-4-15,-2 0-17 0,8-2-9 0,-2 6-24 16,3 1-11-16,-1-3-9 0,3 2-10 16,-1-4-16-16,2 2-13 0,-2-3-12 0,4 1-11 15,-3-5 3-15,-2 0-3 0,-3-6-15 0,2-2 6 16,-4-5-16-16,-2-7 25 0,0 0 4 16,-9-4-7-16,0 0-1 0,30-23 9 0,-23 5 0 15,2-7-13-15,1-6-6 0,-3-4-10 16,2-6-1-16,-2-2 1 0,0 4-4 0,0-1-10 15,1 2 0-15,-1-2-10 0,2 2-3 0,1 0 1 16,-5 6-9-16,3 8-21 0,-3 0-14 16,-2 5-49-16,0 8-37 0,0 6-34 0,-3 5-74 15,0 0-850-15,-6-2 0 0,2 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29.81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10 372 252 0,'0'-18'249'0,"0"18"2"0,0 0-42 15,0 0-26-15,0 0 24 0,0 0-20 0,0 0-26 16,0 0 39-16,26 17-12 0,-26-1-13 16,-9 36-22-16,5-11-14 0,1-2-2 0,-3 6-35 15,5-2 15-15,-3 2-24 0,2 0-23 16,-1 2 11-16,3-6-21 0,0 0-28 0,0-23-45 16,0 12-67-16,0 1-62 0,0 0-72 0,0-1-486 15,0-3 1-15,0-2 0 0</inkml:trace>
  <inkml:trace contextRef="#ctx0" brushRef="#br0" timeOffset="248">24 506 136 0,'-8'-47'198'0,"8"24"-4"0,-12-41 15 0,9 18-8 15,3 22-23-15,0-8-9 0,0-2-19 0,23-33-15 16,-7 35 5-16,6 2-35 0,1 6-3 15,3-1 3-15,2 3-3 0,2 5-20 0,-3 7-28 16,-1 5 19-16,-5 5-29 0,-21 0 7 0,11 0-13 16,7 19 22-16,-11 6-17 0,-9 0-12 15,2-9 9-15,-27 27-19 0,10-10-4 0,-7-1-1 16,1-1-25-16,0 0-1 0,3 0-19 16,0 0-26-16,-1-3-34 0,4 2-40 0,3 3-86 15,5-4-325-15,-1-3 0 0</inkml:trace>
  <inkml:trace contextRef="#ctx0" brushRef="#br0" timeOffset="473">429 678 22 0,'3'0'276'0,"0"0"17"16,0-1 0-16,-2 1-26 0,2 0-39 0,0-2-14 15,3-2-8-15,-1 2-31 0,16-5-15 0,-3-1-3 16,6-1-33-16,2 4 4 0,3-3-24 16,-2 0 2-16,6 1-30 0,3 3-61 0,-5-2-44 15,2 4-33-15,-1-3-50 0,-3 2-70 16,-11 1-112-16,-18 2-248 0,13 0 1 0</inkml:trace>
  <inkml:trace contextRef="#ctx0" brushRef="#br0" timeOffset="635">640 798 188 0,'-17'11'256'0,"7"-2"-19"0,-1-2-7 0,7-3-17 16,-2 0-2-16,2 0-26 0,3 0-22 0,-2-3 14 15,6 1-40-15,1-2-11 0,5-2-10 0,1 1-24 16,17-3-18-16,-10 4 7 0,31-9-31 16,-10 4-39-16,2-3-63 0,1 2-29 0,2-2-28 15,0 3-64-15,1-3-107 0,-4 0-183 16,2-1 0-16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41.63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0 543 55 0,'6'-6'278'16,"-3"1"19"-16,1 1-10 0,2-3-29 0,7-7-8 15,1 1-17-15,3 0-14 0,2 1-43 0,3 3-6 16,5 0-18-16,5 4-2 0,9 1-12 15,-1 1-27-15,2 1-4 0,4 0-33 16,-23 2 6-16,12 0-18 0,5 0-48 0,4 0-64 0,1 0-47 16,-2 0-58-16,3 0-120 0,-1 0-359 15,3 0 0-15</inkml:trace>
  <inkml:trace contextRef="#ctx0" brushRef="#br0" timeOffset="218">1537 213 133 0,'19'-13'246'16,"-6"0"22"-16,-3 4-40 0,-1 3 1 0,-3 0-22 16,-2 4-14-16,0 0-11 0,-2 2-9 15,-1 2-33-15,1 3 17 0,-1 0-15 0,-1 3-19 16,0 17-11-16,0-5-12 0,0-7-13 16,0 6 16-16,0 1-19 0,0 5-6 0,0 3-7 15,0 1-8-15,0 2-6 0,0 1-8 16,0-2 3-16,0 4-60 0,0-1-45 0,10 28-66 15,-5-35-36-15,-3 1-40 0,3-11-121 0,2 3-292 16,-3-3 0-16</inkml:trace>
  <inkml:trace contextRef="#ctx0" brushRef="#br0" timeOffset="602">1721 139 70 0,'-13'-37'213'0,"-9"11"2"0,-1-1 5 15,-7 7-30-15,-5 4 22 0,-5 7-18 0,-4 5-17 16,23 4-16-16,-11 0 16 0,-36 24-34 16,29-9-9-16,1 4 11 0,-1 5-41 15,3-2-8-15,3 8-2 0,1 1-31 0,9 1 30 0,-3 4-18 16,11 6-6-16,5 1-25 0,9 1 34 16,1-20-41-16,16 46 18 0,1-22-12 0,6-4-4 15,8 2 6-15,-1-3-11 0,8-2 12 0,2-3-25 16,2-4 8-16,1-5-8 0,3-5 8 15,1-3-8-15,0-5 7 0,0-5-6 0,-1-6-13 16,-20-5 4-16,9 0 9 0,46-24 4 16,-37 2 5-16,-3-7-33 0,-4-10 20 0,-2-7 3 15,-5-5-8-15,-5-3 5 0,-3-1 20 0,-5-1 6 16,-4 2-10-16,-7 4 6 0,-6 3-1 0,0 23 15 16,-26-40-27-16,10 27 4 0,-10 5 2 15,-5 7 2-15,-5 4-12 0,-6 6 4 16,-2 3-9-16,-10 5-9 0,-4 7-38 0,28 0-57 15,-64 15-58-15,28-3-51 0,-5 4-77 0,1 3-561 16,-2 5 0-16,-3 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32.05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424 623 64 0,'0'-23'184'0,"2"-21"-11"0,-16 22-4 0,-6 1 4 15,-5 2-11-15,2 4-20 0,-9 7-6 0,0 1-14 16,1 7-4-16,15 0-8 0,-33 15-9 0,15 5 0 16,7 3-25-16,1 3 27 0,1 6-33 15,4 0 11-15,5-3-10 0,3 5-6 16,0 4-26-16,7-1 1 0,3-3 12 0,3-17-7 15,0 7-24-15,22 29 8 0,-8-28 0 16,2-4 9-16,4-2-11 0,-1-9-9 0,0-7-8 16,0-3 15-16,-5 0-8 0,30-15-2 0,-18-1-3 15,0-5-15-15,-3-2 15 0,-2-1-6 0,-2-6 7 16,0-4 3-16,-3-1-24 0,0 4 12 16,-2-3 19-16,-1 0 0 0,-6 6 5 0,-4 3 24 15,3 3-6-15,3 3-15 0,-6 10 17 16,-3 2-12-16,3 7-4 0,-3 0 21 0,0 0-16 15,1 20-6-15,-1-9-6 0,4 15 2 0,-4-11-27 16,15 27 0-16,-4-11 50 0,5 2-34 16,0-4 4-16,4 2-12 0,3-4-4 0,3-7 10 15,0 0 2-15,3-3-4 0,3-2-2 16,3-3 17-16,-1-1-28 0,4-6-17 0,-3-2 24 16,-19-3-17-16,7 0 19 0,29-17-17 15,-25 6 29-15,-4-5-10 0,-1-4-19 0,-3-1-4 16,-3-1 15-16,-5-5-24 0,-2 2 40 0,-2 3-12 15,-3 0-7-15,-4 2 10 0,0 20 18 16,0-14-33-16,0 1 39 0,0 13-42 0,-15-20 27 16,6 18 6-16,2 5-17 0,-14 7-4 15,1 2 23-15,3 2-10 0,0 3-14 0,2 1-2 16,2 3 4-16,3 3 10 0,4-9-10 0,6-1-5 16,-1 2 2-16,1-16 8 0,0 10 3 15,0-1-25-15,0-1 18 0,17 8-11 0,-10-11 14 16,1-3-25-16,0 0 15 0,1-4 11 15,13-6-21-15,-2-3 14 0,-1-4-30 0,-4-5-5 16,1-4 27-16,-3-5-1 0,-1-4-22 0,0-4 25 16,-8-2-31-16,2-4-21 0,-3-3-3 15,-2-1 12-15,-1 19 14 0,0-13-15 16,0-7 22-16,0-1-9 0,0 0 0 0,0 3 17 16,0-1 20-16,0 6 20 0,0 2-4 0,0 9-6 15,0 6 9-15,0 8 25 0,0 8 0 16,-1 1-8-16,1 16 5 0,0 3 0 0,1 21 14 15,-1-19-6-15,0 15-15 0,0 7-1 0,0 2 0 16,14 46-28-16,-6-38 23 0,2 1-6 0,1 3 2 16,2-6-8-16,2 2 3 0,-1-3-8 15,4-1 3-15,0-2-7 0,-2-5 5 0,2-5-19 16,2-2-32-16,3 0 10 0,6-7-11 0,-10-2-3 16,-2-9 2-16,-1-4 11 0,-5-6 2 15,-11 0-2-15,0 0-5 0,26-25-4 0,-15 8 0 16,-4-3 8-16,-1-4 20 0,-6 4 27 0,8-4-16 15,-8 6 26-15,0 4-1 0,0 14 13 16,0-11 3-16,0 3 6 0,0 8-8 0,0 0-8 16,0 0-1-16,-6-15-10 0,5 19-1 0,0 0-15 15,1 3 19-15,-2 0-9 0,1 2 1 16,4 1-66-16,-3 1-32 0,1-3-48 0,-1-8-67 16,0 9-36-16,0 0-519 0,0 0 0 15,0-1 0-15</inkml:trace>
  <inkml:trace contextRef="#ctx0" brushRef="#br0" timeOffset="189">1483 397 82 0,'-2'-15'218'0,"-1"4"-11"16,0 3-3-16,-1 0-2 0,1 6-32 0,0 1-20 15,0 2-13-15,2 1-2 0,-2 2-26 0,5 0-17 16,-1 1-24-16,2 1-49 0,0 1-61 15,10 9-107-15,-6-7-154 0,-3 2-22 16,2-5 0-16</inkml:trace>
  <inkml:trace contextRef="#ctx0" brushRef="#br0" timeOffset="512">1671 30 219 0,'1'-15'223'0,"-4"6"6"0,3 3-18 0,-1 6 12 15,-1 3-13-15,1 5-2 0,-9 14 14 0,4 7-14 16,3 3-12-16,-4 5-26 0,1 4-12 16,2 2-15-16,2-1-3 0,2 5-37 0,0-23 7 15,0 10-17-15,18 45-2 0,-10-36-17 0,2 0 1 16,0-1-35-16,1-5 9 0,0-2-9 16,4 1-17-16,0-4-42 0,1-3 2 0,0-6 0 15,0-8 10-15,0-2-27 0,-3-5-20 0,-1-6 39 16,-12-2 0-16,0 0-14 0,23-14 6 15,-22 4-1-15,5-11-21 0,-2-5 26 16,-2 7-10-16,-2 6 21 0,0-7 11 0,0 0-9 16,-19-20 40-16,12 26-30 0,-2 4 10 15,2 6-9-15,-2 1 36 0,2 6-34 0,0 1-9 16,-6 10 8-16,4-1-10 0,-1 5-26 0,4 3-45 16,5-3-29-16,1-10-47 0,0 4-53 15,0 3-457-15,16 20 1 0,-9-20 0 16</inkml:trace>
  <inkml:trace contextRef="#ctx0" brushRef="#br0" timeOffset="1048">2170 651 140 0,'5'-25'220'0,"-8"-1"-10"0,3 14-2 0,0-4-18 0,-20-15-9 16,7 17-10-16,-2 10-17 0,1 0-11 15,14 4-3-15,-19 0-3 0,-17 15-17 0,11-3-12 16,7 4-6-16,-3 2-17 0,8 0-8 15,-1 3-14-15,8 1 8 0,2-5-24 0,4-17-1 16,0 16-8-16,0-4-10 0,17 21 3 16,-7-23 12-16,0 0-30 0,2-5-12 0,2-5 7 15,-14 0-7-15,19 0-15 0,26-17 22 16,-19 2-3-16,-3-1-9 0,-1-2-3 0,-1-1-8 16,-2-1 22-16,-2-1-12 0,-6 3 3 15,2 1 6-15,-6 5 18 0,0 4 6 0,-3 2 1 16,-2 3 13-16,-2 3-14 0,0 0-5 0,0 0-5 15,1 21 16-15,-1-12-6 0,0 1-11 16,5 19 11-16,-5-17 0 0,14 29-15 0,-4-16-2 16,3-5 9-16,0-1-9 0,2 3-27 0,1-3 3 15,-1-3-11-15,3-3-1 0,-1-4-7 16,-4-3 10-16,0-3 16 0,-1-3-18 0,-12 0 18 16,10 0-14-16,-10 0-1 0,29-27 28 15,-19 7-17-15,-2-3-5 0,-2-3 7 0,1-5 11 16,1-4 12-16,-8 14-34 0,0-11 12 0,0-6 11 15,0-5 12-15,-18-48-32 0,13 40 9 16,-1-2 7-16,6 3 24 0,-5 3 31 0,0 4-7 16,-1 4 48-16,2 1-6 0,1 8-7 15,-3 9-14-15,3 11 5 0,0 6-4 0,-1 6 16 16,-1 8-15-16,4 17 1 0,1 3-1 0,0 5-13 16,0-17-3-16,0 12-12 0,0 8-6 0,19 41 3 15,-13-36 0-15,1-1-49 0,-1 1-51 16,1 0-49-16,-3-2-44 0,-1 4-43 0,1-3-27 15,-2-6-607-15,-1-2 0 0,-1-6 0 16</inkml:trace>
  <inkml:trace contextRef="#ctx0" brushRef="#br0" timeOffset="1271">2380 719 38 0,'-12'-18'220'16,"1"-5"-28"-16,4 3 14 0,-3 1-4 0,1-1 15 15,5 6-39-15,2 1 5 0,2 1-12 0,0 12-28 16,0-10 1-16,25-15-28 0,-5 12-9 15,2 0-2-15,2 2-26 0,5 3-5 0,-2 0-5 16,1 0-10-16,-3 7-6 0,-4-2-27 0,-8 3 28 16,7 0-25-16,22 15 15 0,-23-7-12 0,-3 8 22 15,0 0 15-15,-6 3-12 0,-4 0 2 16,-3-3-27-16,-2 10-18 0,-1-5-5 0,0-4 27 16,2 1-31-16,-2-3-42 0,0-2-20 0,0 2-36 15,0 0-24-15,0 0-46 0,0-3-93 16,0-2-333-16,0 3 1 0</inkml:trace>
  <inkml:trace contextRef="#ctx0" brushRef="#br0" timeOffset="1467">2643 432 160 0,'-3'-30'212'0,"3"2"6"0,0 20 24 15,0-5-51-15,0 1-19 0,0 3-8 16,0 9-17-16,0 0-14 0,0 0-12 0,0-14-10 15,3 19-16-15,1 0-35 0,6 13-40 16,2-1-55-16,0 0-39 0,2 1-119 0,-7 5-135 16,2 0-26-16,-2-3 0 0</inkml:trace>
  <inkml:trace contextRef="#ctx0" brushRef="#br0" timeOffset="1658">3009 506 13 0,'2'-11'244'0,"-2"3"-26"0,-1 1 18 0,-2 3-20 16,-1 1 4-16,-2 2 8 0,-3 1-40 0,2 0 7 16,-15 7-38-16,5 5 9 0,-6-1-17 15,9 1-2-15,5 6-27 0,-1 4 14 0,3-4-31 16,4 1-5-16,3-3-36 0,0 9 12 0,0-15-11 16,20 22-14-16,-7-12-23 0,4-1-49 0,-1-3-26 15,1 0-44-15,2-5-42 0,0-1-6 16,4-1-21-16,6-3-49 0,-3 0-362 15,7-5 0-15</inkml:trace>
  <inkml:trace contextRef="#ctx0" brushRef="#br0" timeOffset="1874">3649 231 128 0,'7'-28'259'0,"-1"8"20"0,-5 7-43 0,-2 6-2 16,1 8-4-16,-3 5-5 0,1 2-37 0,-1 16 0 15,2 5-8-15,1-13-7 0,-4 45-21 16,1-16-5-16,3 4-4 0,0-23-22 16,0 13-20-16,0 8-10 0,0 8-2 0,0-1-13 15,0 5-19-15,0-3-38 0,16 59-16 0,-15-60-44 16,-1-4-41-16,2-3-18 0,-2-4-39 0,0-22-24 16,0 10-73-16,0 3-404 0,0-3 0 15</inkml:trace>
  <inkml:trace contextRef="#ctx0" brushRef="#br0" timeOffset="2094">3640 824 53 0,'9'-49'198'0,"2"1"-16"16,1 5 6-16,2 4 2 0,1 2-23 16,2 6 0-16,3-1 2 0,1 6-26 0,-3 9 1 15,3 4 9-15,0 7-4 0,-5 2-17 0,-16 4-10 16,10 0-11-16,8 14 7 0,-13-5-34 15,0-1-9-15,-4 1-17 0,2 18 4 0,-3-15-33 16,-16 26-5-16,3-15-8 0,-3 0-30 16,0-2-21-16,-1-1-35 0,1-6-5 15,0 0-27-15,-1-4-40 0,7-2-76 0,-3-5-302 16,5-3 0-16</inkml:trace>
  <inkml:trace contextRef="#ctx0" brushRef="#br0" timeOffset="2588">3796 494 39 0,'19'-16'197'0,"3"3"-11"16,-1 2-4-16,-1 5-2 0,2-2-5 16,-6 8-22-16,-16 0-4 0,13 0-16 0,19 20-4 15,-13-8-15-15,-2 5 3 0,0 2 6 0,-2 2-40 16,-4 3 31-16,2-2-27 0,-3 2-18 16,-2 0 3-16,-3-2 2 0,-2 3-22 15,-3-13-1-15,0 0-5 0,0 3-19 0,-18 8 8 16,13-14-12-16,-1-1-3 0,1-5 4 0,0-1-13 15,1-2 3-15,0-2-3 0,1-2 2 16,-2 0-13-16,4-4-4 0,-1-1 12 0,2 0-15 16,5-16-12-16,-5 12 4 0,14-30 4 0,-4 16-20 15,6-3 11-15,-1 3-7 0,2 2 6 16,-2 3-1-16,3 2-5 0,-3 2 22 16,-1 6 9-16,-1 4-13 0,-4 1 1 0,0 6 16 15,-9 1 23-15,0 0-2 0,0 0-6 0,18 17-7 16,-15-9 10-16,4 11-10 0,1 7 3 0,-4-12 1 15,5 7-14-15,-2 1 13 0,2-1-15 16,4-3 21-16,1-1-9 0,2 1-3 0,1-6-5 16,2-1-10-16,-2-1-10 0,-1-6 10 0,0 0-1 15,-1-3 5-15,-2 0-4 0,-13-1-11 16,29-16 15-16,-12 6-4 0,-3-6 22 0,1 0-31 16,-5-3 0-16,-4 0 30 0,-2 0-8 15,-4 0-6-15,0 19-3 0,0-18 23 0,0 1-6 16,-19-11-2-16,12 19-7 0,-3 3 17 0,1 2-18 15,-1 3 20-15,1 1-32 0,-1 5 8 16,-7 6-16-16,0 1 26 0,2 4-10 0,2 1-29 16,3 0-18-16,1 0-19 0,4-1-38 15,3-3-38-15,2-13-70 0,0 13-380 0,0-3 0 16</inkml:trace>
  <inkml:trace contextRef="#ctx0" brushRef="#br0" timeOffset="3428">4862 304 197 0,'0'-16'212'0,"-2"3"-9"0,-3 3-5 0,-1 3-16 0,1 7-1 16,-3-1 6-16,0 2-7 0,-11 15-22 16,0 0 6-16,2 4-37 0,4 2 26 0,-2 3-28 15,4-1-11-15,4 3-1 0,5 5-22 16,2-18-12-16,0 8-24 0,15 31-3 15,-5-25 12-15,3-2-32 0,1-3-5 0,-1 0 9 16,3-4-17-16,3 0-16 0,0-6-24 0,1-5-25 16,-4-2 6-16,5 1-10 0,-2-7 2 15,-19 0 2-15,19 0 4 0,19-19 7 0,-21 6 4 16,-1-5-10-16,0-6 19 0,-3 5-17 0,-3-6 18 16,-1-2 6-16,-1-3 11 0,-5 4 19 15,0 1 3-15,-3 4-10 0,0 21 18 16,0-13-4-16,0 2-5 0,0 11-1 0,-20-17 17 15,13 18 0-15,1 1-6 0,-9 11 3 16,1 6 25-16,-1-2-35 0,4 2 11 0,1 4 2 16,1 0-10-16,5 1 10 0,-1-1-13 15,3 2-6-15,2 0 16 0,0-13-28 0,0 5 14 16,0 2-15-16,23 18-6 0,-12-21 10 0,-1-3-19 16,6-1-4-16,-1-4-6 0,-4-5-6 0,1-1-9 15,-1-2 1-15,-11 0-4 0,12 0-4 16,20-12-5-16,-14-2 13 0,0 0-3 0,-2-8-5 15,0 0 10-15,-1-2 4 0,-2-3-5 16,0 1 6-16,-2 1 18 0,-1-2-5 0,1 2 21 16,-1 4-8-16,1-2 1 0,-4 11 9 0,0 0-11 15,0 4 12-15,0 4 15 0,2 4-12 16,-9 0 22-16,0 0-11 0,30 17 13 0,-15-2 10 16,-1 7-22-16,1-1 2 0,-4 4 3 15,2-3-3-15,-3 4-18 0,1-1 16 0,-3-1-6 16,-2-1 0-16,0-3 5 0,-2 2-26 15,2-9 11-15,-3 0-13 0,0-4 26 0,-2-2-12 16,3-1-5-16,-4-2-11 0,3 0-13 16,-1-4-3-16,-2 0-25 0,0 0 13 0,0 0-12 15,14-16-4-15,-4-1-13 0,3-3-13 16,2-2 6-16,-4-3 4 0,8-2 1 0,0 0 14 16,3-4-1-16,-4 3 9 0,-2-6 10 15,0 2 13-15,-1-3 22 0,-7 0 9 0,1 0 28 16,-5 5 13-16,-4 19 9 0,0-7-20 15,0-1 25-15,-14-9-8 0,5 20 3 0,2 3-7 16,1 2 11-16,-1 3-25 0,1 3 29 16,3 1-23-16,-1 2 12 0,4 2 0 0,1 3 16 15,8 14-48-15,3 4 14 0,5 3-2 0,2-8-4 16,4 4-8-16,0 1-10 0,0 1 20 0,0-1-30 16,0-1 28-16,-2 4 2 0,-3-4-13 15,1 1-9-15,-6-2-6 0,-1-1-26 0,-9 0 16 16,-2-7-10-16,-1-8-32 0,0 1-25 15,-24 22-32-15,5-16-29 0,-4-4-53 0,-5-2-76 16,-5 3-264-16,-6-4 0 0</inkml:trace>
  <inkml:trace contextRef="#ctx0" brushRef="#br0" timeOffset="3879">532 1455 103 0,'-15'-7'212'0,"8"2"-2"0,7-3-12 16,3 2-20-16,4-1-3 0,14-3-38 15,18-2 14-15,5-1-36 0,11 1 6 0,15-2-6 16,11 0 10-16,11 0-20 0,15 1-1 0,7-2-5 16,12 1-14-16,13 2 6 0,8 1-36 15,8-4 5-15,3 6-5 0,7-1-18 0,9-3 10 16,2 4-36-16,-4-4-15 0,-6 4-47 0,-6 2-21 16,-8-1-29-16,-4 3-33 0,-13-2-176 15,-10 2-170-15,-11 0 1 0</inkml:trace>
  <inkml:trace contextRef="#ctx0" brushRef="#br0" timeOffset="4182">2932 1182 52 0,'10'1'184'0,"16"-1"-10"0,12 2-8 0,-14-2 4 16,15 0-11-16,13 0-16 0,10 0-9 15,9 0-5-15,6 0-23 0,4 0 7 0,95-16-10 16,-76 10-2-16,2-4-17 0,7 5-16 0,0-3-5 16,1 0 0-16,-1 0-17 0,-5 0 8 0,0-3-11 15,-3 2-5-15,-1-1-1 0,-6 1-16 16,-6 1-29-16,-10 1-13 0,-7-1-28 0,-11 0-32 15,-9 2-6-15,-6 0-4 0,-6-4-23 16,-13 4-68-16,-13-2-47 0,-9 5-119 0,-4 3 1 16</inkml:trace>
  <inkml:trace contextRef="#ctx0" brushRef="#br0" timeOffset="4702">896 1521 174 0,'32'-8'180'0,"7"-2"-20"0,6 2-7 0,10 0-11 16,10-1-8-16,11-1-2 0,4 1-19 16,11-1 10-16,10 0-13 0,10-2 5 15,9 2-8-15,7-3-14 0,5 4-5 0,9-1-20 16,10 2 1-16,12-3-6 0,-3 2 2 0,8 2-8 16,-1 3-25-16,2 0 17 0,2 1-11 0,1 3 0 15,0-1-12-15,-88 1-7 0,37 0 8 16,19 0 2-16,9 0-14 0,153 14 8 0,-153-8-18 15,-7 3-11-15,-10-2-4 0,-4 2-29 0,-11 1-14 16,-8 1-2-16,-9-3-27 0,-7-1-7 16,-17 3-61-16,-9-7-106 0,-14 4-171 0,-8-5 0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38.91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220 682 30 0,'0'-24'221'0,"0"5"-21"0,32-6 19 15,-31 16-14-15,-2 1-19 0,-1 4-10 0,-2-2-33 16,-2 4-1-16,-1 2-24 0,-3 2-12 16,-15 8-2-16,-2 6 0 0,-1 1-16 0,2 5-11 15,2 4 10-15,-1-2-24 0,7 5-7 0,0-4 5 16,4 4-25-16,5 2 24 0,3-1-4 15,3-1-14-15,3-17 0 0,0 7-17 16,22 21-9-16,-7-24-8 0,2-3 11 0,3-4-28 16,3-4 4-16,-13-5-5 0,8 0-3 0,29-19-7 15,-22 5 8-15,-1-4-2 0,0-8 9 0,-6 0 0 16,3-4-2-16,-3-2 6 0,-2-1 14 16,0 0 4-16,-3 3 13 0,0 1 16 0,-6 7 1 15,1 1 0-15,-3 5 13 0,0 6-12 0,-4 2-10 16,-1 6 4-16,0 2 1 0,-4 2-6 15,2 4 16-15,2 3-20 0,-2 13-25 0,0 4 14 16,2-12 6-16,0 8-10 0,0 5-1 16,19 34-2-16,-6-26-23 0,1-2-6 0,2-4-26 15,3 2-48-15,1-1-57 0,-1-5-46 0,3-2-149 16,-2-4-267-16,2-3 1 0</inkml:trace>
  <inkml:trace contextRef="#ctx0" brushRef="#br0" timeOffset="212">956 741 133 0,'-2'-10'238'0,"2"4"-16"0,-3 2 10 0,3-2-8 0,0 1-17 16,0 4-18-16,2-4-27 0,-1-1-16 16,2 1 12-16,4 2-32 0,2 1-4 0,17-2-16 15,4-2 3-15,2 2-22 0,3 1 8 0,-1-1 5 16,5 1-29-16,-2-2-12 0,2 2-16 15,-3-1-5-15,0 1-27 0,-4-1-31 16,-2-1-41-16,-4 1-40 0,-2-1-15 0,-6 4-59 16,-2-3-71-16,-8 0-294 0,1 2 0 0</inkml:trace>
  <inkml:trace contextRef="#ctx0" brushRef="#br0" timeOffset="421">1314 422 2 0,'-6'-3'224'0,"3"0"-12"0,0 0 7 16,2 0-25-16,-1 1-13 0,0 2 17 16,0 2-16-16,-2 2 4 0,1 4-23 15,-6 18 7-15,6-1-38 0,3 4 17 0,0-13-20 16,0 6-18-16,0 7-5 0,0 1-13 16,0 3-10-16,19 35-13 0,-16-35 7 0,0-1-47 15,1 1-28-15,2-3-62 0,-2-4-51 16,1-5-34-16,2 4-92 0,-6-11-353 0,1 1 0 15</inkml:trace>
  <inkml:trace contextRef="#ctx0" brushRef="#br0" timeOffset="842">1870 366 45 0,'13'-19'261'0,"0"3"-27"0,-7 7-11 15,-2 5-7-15,-4 3-24 0,0 3-31 0,-1 5 2 16,-1 2-3-16,0 11 3 0,-4 7-21 0,0 2-12 16,3 1-35-16,-1 7 31 0,1 3-7 15,0-1-37-15,3-19-3 0,0 8-7 16,0 6-22-16,0 1-1 0,16 30 10 0,-15-36-13 16,4 0-15-16,-2-12-5 0,-2-4-7 0,-1-4-10 15,3-1 24-15,0-4-3 0,1-1-6 16,-1-5-9-16,3-1-7 0,-2-3 23 0,12-9-29 15,-6-4 11-15,12 0 1 0,-1-2-11 0,5 2 8 16,-5-1-8-16,5 3 2 0,6 1-12 16,-8 4 27-16,5 0-13 0,-6 3 4 15,-4 6-4-15,-3 1-15 0,-16 2 7 0,14 0-2 16,-4 0-14-16,-1 0 18 0,17 28 2 16,-17-16-10-16,-2 1 22 0,-4-3-9 0,0 1 1 15,-3-2 0-15,0-9 1 0,0 10 2 0,-21 22-12 16,1-14 23-16,1-1-42 0,-2-3 24 15,1 0 1-15,-8-6-27 0,4 3 26 0,0-7-27 16,0-1-29-16,4 0-17 0,1-3-23 0,4 0-41 16,15 0-47-16,-10 0-111 0,-1 0-294 15,11 0 1-15</inkml:trace>
  <inkml:trace contextRef="#ctx0" brushRef="#br0" timeOffset="1101">2902 96 65 0,'-6'-6'189'16,"-4"6"2"-16,-12 6 10 0,-2 4-19 0,-1 6 10 16,1 7-13-16,3 6 13 0,6-2-27 15,-4 6-11-15,1 3-19 0,5 6-9 0,0 5 5 16,3 0 3-16,0 3-33 0,3 1-23 15,3 0 6-15,4 0 1 0,0-25-24 0,0 11-8 16,18 46 11-16,-5-39-41 0,5-4-33 0,2-4-40 16,2-3-19-16,-1-7-50 0,1 1-36 15,4-8-100-15,-4-7-277 0,-4-4 0 0</inkml:trace>
  <inkml:trace contextRef="#ctx0" brushRef="#br0" timeOffset="1419">3267 418 64 0,'-4'-4'231'0,"-5"4"-38"0,-1 4 17 15,-11 10-3-15,2 6-7 0,0-2-18 16,0-1-15-16,3 5-23 0,3 1 0 0,5 3-25 16,2 1-12-16,6 2 2 0,0-17-29 0,0 7-7 15,22 24-3-15,-9-22 9 0,1-4 6 16,2-2-35-16,7-4-28 0,-3-3 13 0,-1-4-30 15,1-4 4-15,-8 0-8 0,1 0 12 0,25-25-1 16,-20 5 3-16,-2-3-14 0,-3-3-11 16,-3-4 16-16,-1-1 17 0,-9 13 32 0,0-6-12 15,0-5 5-15,0 1 2 0,-19-25 16 0,9 27-35 16,-6 8 2-16,-1-1-8 0,1 12 23 16,2 2-28-16,-1 2 24 0,15 3-17 0,-10 0-2 15,-19 16-16-15,17-1-37 0,-1 0-23 0,5 5-46 16,3-4-78-16,3 1-134 0,2-4-319 0,0 5 0 15</inkml:trace>
  <inkml:trace contextRef="#ctx0" brushRef="#br0" timeOffset="1600">3718 650 228 0,'-3'-8'251'0,"1"3"7"16,2-3 21-16,-3 1-24 0,3 1 5 0,-5 0-28 15,4 1-28-15,1-1-51 0,-3-2-7 16,3 4-25-16,3 0-59 0,0 2-58 0,-3 2-60 16,11-4-52-16,-3 0-170 0,-3 4-225 15,4-1 0-15</inkml:trace>
  <inkml:trace contextRef="#ctx0" brushRef="#br0" timeOffset="1882">3926 410 164 0,'3'-12'250'16,"-3"1"-15"-16,0 3-4 0,3-1 1 0,3-10-32 16,4-2-23-16,3 5-34 0,3 2-7 15,9-2-13-15,-4 8-8 0,4 0-5 0,1 6-13 16,3 1-23-16,-15 1-20 0,5 0 5 16,23 16 15-16,-23-6-20 0,-5 4 20 15,-4 6-19-15,-7 7-10 0,-3-14-2 0,-19 30 11 16,0-14 12-16,-2-4-5 0,-5 4-32 0,4-2-6 15,0 1 0-15,1 0 15 0,2 0 14 16,3 2-9-16,3-1-28 0,2-6 10 0,5-1-17 16,4-3 30-16,2-9-14 0,0 2 11 0,29 13-24 15,-10-13-16-15,6-5-31 0,1-1-22 16,1-4-19-16,-14-2-45 0,6 0-44 0,5 0-53 16,24-17-433-16,-23 5 0 0,4-2 0 0</inkml:trace>
  <inkml:trace contextRef="#ctx0" brushRef="#br0" timeOffset="2171">4582 441 217 0,'0'-8'206'0,"0"4"-1"16,-2-1-13-16,-6 5-5 0,5 1-3 15,-2 3-22-15,-1-1-20 0,2 0 3 0,-11 11-15 16,5 2-17-16,-2 2-10 0,8 4-6 16,-2-5-1-16,6-8-12 0,0 3-6 0,0 6-17 15,16 21 6-15,-7-18-6 0,4-6-2 16,3 1 2-16,3-2-34 0,-1-2-5 0,1-2-5 15,6-5-25-15,-7-4 3 0,-18-1 3 0,16 0 3 16,22-14-4-16,-22 3 3 0,3-3 5 0,-6-6 1 16,-5-1 13-16,-1-2-1 0,-4 2 23 0,-3 3 20 15,0 4-25-15,0-1-1 0,-16-21 35 16,1 16-28-16,2 7-24 0,-9 2 18 0,3 1-29 16,-5 7 30-16,5 3-13 0,19 0-13 15,-22 0 28-15,6 0-30 0,-18 24-46 0,21-13-29 16,0-1-52-16,4-1-43 0,0 1-147 15,5-1-323-15,1-1 0 0</inkml:trace>
  <inkml:trace contextRef="#ctx0" brushRef="#br0" timeOffset="2458">4903 27 118 0,'15'-14'251'0,"-5"6"-26"0,0 2 8 16,1 7-29-16,2 2-39 0,12 9 7 0,-3 7-42 16,4 3-7-16,-2 0 12 0,2 4-15 15,2 3 21-15,1 1-40 0,-5 3 0 16,2 4 11-16,-4 3-15 0,2-1-17 0,-5 1-12 16,-3 2-6-16,-6-1 10 0,-1 0-21 0,-9 2 1 15,0-20-2-15,0 9-4 0,-25 36 13 16,12-32-19-16,-5-5-14 0,-4-5-15 0,3 3 6 15,-3-2-10-15,-4-1-16 0,5-1-30 0,-1-4-36 16,-1-5-35-16,1-1-67 0,3 1-46 16,5-5-386-16,4-2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37.00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222 30 78 0,'0'-18'247'0,"0"18"-28"0,0 0-8 0,0 0-6 16,0 0-29-16,0 0-24 0,-4-12-4 0,-17 26-5 16,-2 9-21-16,-3 0-2 0,3 1-3 0,2 8-33 15,-3 0 10-15,4 5 6 0,3-1-28 16,2 8 0-16,2-1 18 0,3 0-32 0,5 2 16 15,5 1-9-15,0-24-31 0,0 11 9 0,18 42-25 16,-3-32-7-16,4-7-10 0,2-1-27 0,1-4-56 16,2-3-32-16,5-5-72 0,-1-1-94 15,-1-2-237-15,1-8 0 0</inkml:trace>
  <inkml:trace contextRef="#ctx0" brushRef="#br0" timeOffset="196">507 452 102 0,'8'-35'262'0,"-2"0"3"15,1 8 1-15,-1 2-23 0,-4 7-10 0,-1 5-14 16,0 5-33-16,1 5 5 0,-2 5-35 16,-3-1-3-16,2 8-17 0,-1-1-11 15,1 18 8-15,1-13-15 0,0 10-27 0,0 5-14 16,0 4 6-16,0 0-18 0,0 4 3 0,14 38-19 16,-5-36-67-16,-2 0-49 0,2-1-57 0,-2-9-36 15,2 3-83-15,1-2-410 0,-2-3 1 16,0-3 0-16</inkml:trace>
  <inkml:trace contextRef="#ctx0" brushRef="#br0" timeOffset="483">835 561 68 0,'3'-14'243'0,"-2"4"-23"16,-2 1-1-16,-1 3-23 0,1 4-8 0,-2 2-22 15,-2 2-3-15,3 0-20 0,-1 2-17 16,-3 5 1-16,3-1-35 0,2 1 5 0,-1 0-12 15,4 17 4-15,-2-15-27 0,0 5-1 0,20 23-8 16,-6-20 0-16,4-3-17 16,0-3-17-16,3-3-14 0,-1-2-10 0,-3-8-15 0,-2 0 9 15,-15 0-2-15,16 0-4 0,15-24 9 0,-16 7 11 16,-12-2 17-16,2-9-5 0,-2 5 27 16,-3 13-10-16,0-8 1 0,0-1 35 0,-17-19-39 15,7 21 17-15,1 7 15 0,1 2-19 16,-1 3-16-16,-1 4 2 0,0 1-21 0,10 0 30 15,0 0-30-15,-13 0-8 0,-16 26-17 0,16-12-38 16,3 2-53-16,2-1-52 0,8-5-90 16,-4 2-334-16,4-12 1 0</inkml:trace>
  <inkml:trace contextRef="#ctx0" brushRef="#br0" timeOffset="801">1239 438 213 0,'0'-4'212'0,"-3"4"2"0,-1-1-29 0,0 3-2 16,-1 3-19-16,0-2-20 0,0 4-10 0,2 0-12 15,-2 14-9-15,0-4-6 0,5-17-28 16,0 21 8-16,0-2-20 0,22 21 1 0,-9-23-6 16,1-1 0-16,5-3-20 0,-1-5-10 15,0 1-7-15,1-5 12 0,-3-4-13 0,-16 0 2 16,13 0-12-16,6 0-8 0,17-23 12 0,-19 11-7 15,-2-4 22-15,-4-2 20 0,-8 4-15 16,1-8 15-16,-2 3-4 0,-2 3-6 0,0 16 14 16,-16-31 5-16,6 16-10 0,-5 1-24 0,0 3 20 15,0 5-3-15,-1 4-6 0,16 2-13 16,-20 0 17-16,-2 0-15 0,-20 21-39 0,24-13-29 16,0 4-42-16,7-3-39 0,1 0-45 0,0-1-124 15,4 1-320-15,1-3 0 0</inkml:trace>
  <inkml:trace contextRef="#ctx0" brushRef="#br0" timeOffset="1066">1455 126 221 0,'4'-11'245'0,"2"3"-9"0,-1 1-21 0,0 4-6 0,1 2-32 16,-1 1-28-16,3 3 13 0,12 6-30 15,2 9-10-15,2 1 3 0,2 5-14 0,0-2-5 16,-6 3-26-16,2 1 17 0,-3 3 2 16,-3 4-37-16,2-2 1 0,-3 5 23 15,-6 2-23-15,-4-1-3 0,-5-19-15 0,0 9-4 16,0 3-21-16,-17 35 31 0,8-35-23 0,-2-3-8 16,-4 0-2-16,-2-4-39 0,3-3-9 0,-4-1-33 15,8-9-50-15,0 0-25 0,1-3-49 0,4-2-64 16,0-1-309-16,2-1 0 0</inkml:trace>
  <inkml:trace contextRef="#ctx0" brushRef="#br0" timeOffset="1259">2121 462 7 0,'13'-6'270'0,"-2"0"-41"0,-1 3 13 16,-1 0-36-16,-2 0-9 0,1 0-21 0,0-1 5 15,-1 3-55-15,17-5 4 0,3-2-4 16,2 1-19-16,7 2-7 0,0 2-18 16,2-2-52-16,-1 1-27 0,-5 1-54 0,-2 1-49 15,2 0-91-15,-4-1-135 0,-10 2-60 0,-3 1 0 16</inkml:trace>
  <inkml:trace contextRef="#ctx0" brushRef="#br0" timeOffset="1447">2332 605 25 0,'-6'3'244'0,"-1"4"-23"16,4-6 5-16,1 1-39 0,2-4 2 0,3 2-18 15,0 0-25-15,1-1-14 0,4-1-22 0,0-3 9 16,15 2-32-16,3-4-19 0,5-1-28 16,-4 1-60-16,-1 1-40 0,6-4-98 0,-6 2-115 15,3-3-91-15,0 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50.08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197 466 175 0,'31'-24'301'0,"-7"-1"8"0,-1 3-36 16,-1 4-15-16,-6 7-15 0,-6 6-34 16,-4 4-19-16,-6 1-19 0,0 10-34 15,-2-3 6-15,1 3 2 0,-2-2-38 0,-4 20-1 16,-1 1 12-16,4 4-28 0,0 0 1 0,2 0-31 16,2-19-7-16,0 11-1 0,0 6-54 15,0-1-39-15,0 1-46 0,21 26-32 16,-19-33-55-16,3-10-109 0,-2-1-349 0,-2-4 1 0</inkml:trace>
  <inkml:trace contextRef="#ctx0" brushRef="#br0" timeOffset="368">391 258 191 0,'-18'-26'259'0,"0"6"-28"0,-3 5-14 0,-2 9-5 16,-1 1-12-16,9 5-9 0,-5 0-11 0,-33 30-22 15,24-10 0-15,4 2-14 0,-5 6-9 0,2 8-6 16,1 3-3-16,7 3-26 0,-1-1-9 16,10 5 13-16,5 2-33 0,6-24-4 15,0 10-15-15,0 4 7 0,32 40-14 0,-15-38 14 16,5-7-22-16,5-2-4 0,1-8-3 16,-1-1-19-16,5-6-14 0,1 0 7 0,2-6 11 15,0-2-17-15,-18-8 17 0,6 0-14 16,35-21-12-16,-29 4 34 0,0-5-37 0,-8-4 14 15,3-1 2-15,-3-8 19 0,-2-5-21 0,-3-6-3 16,-2 0 4-16,-4-3-10 0,-4 1 15 16,-3 1-8-16,-3 25 54 0,0-9-21 0,-20-37-9 15,7 33 19-15,-9 5-14 0,1 7-5 16,-10 5 9-16,-2 6 1 0,0 7-1 0,15 5-35 16,-8 0 20-16,-29 21-17 0,27-5 3 15,3 4-19-15,5 6-47 0,5 4-45 0,4 2-48 0,6 1-44 16,5-16-571-16,0 9 0 0,0 5 0 15</inkml:trace>
  <inkml:trace contextRef="#ctx0" brushRef="#br0" timeOffset="743">969 806 122 0,'36'-16'239'15,"-1"0"-10"-15,-4-3 10 0,1-4-11 0,-3-2-32 16,1-4 3-16,-2-2-9 0,-4-6 5 0,0 0-26 15,-1-6 12-15,-6 0-26 0,0 0-13 0,1-3-8 16,-5 0-22-16,-3 2-3 0,-2 0 1 16,-2 4 11-16,-1 1-27 0,-5 20 11 15,0-8 8-15,0-2-15 0,0 2-3 0,0 6-27 16,0 5 4-16,0 8-11 0,-16-3-3 0,11 13-9 16,2 3 0-16,1 4-9 0,-1 13-4 0,6 9 0 15,-3-16-10-15,18 34-1 0,-2-14-8 16,-1-1 3-16,5 0 4 0,2-2-7 0,-6 2 1 15,-5 1-18-15,8-6-6 0,-3-1-10 0,-2-1-9 16,-2-2 6-16,-4-7 4 0,0-3-7 16,-5-3 14-16,-3-2-4 0,0-10 6 0,0 0 0 15,-28 23 4-15,5-17-3 0,-3-2-8 16,-3-4 4-16,-3 1 10 0,11-1 2 0,-5 0-11 16,-6 0-20-16,-36-17-19 0,30 13-7 0,4 1-9 15,5 1-51-15,1-4-28 0,5 2-42 16,7-4-29-16,6 6-582 0,2-3 0 0,5 4 1 15</inkml:trace>
  <inkml:trace contextRef="#ctx0" brushRef="#br0" timeOffset="1061">2207 263 158 0,'26'-15'207'0,"-4"4"-11"0,-2 0 5 16,0 1-18-16,1 2 12 0,-4 5-26 0,-3 0 1 16,4 3-22-16,-18 0-12 0,13 0-22 15,5 0-2-15,23 19-15 0,-25-4-6 16,5 0-1-16,-2 5-13 0,-6-1 4 16,-3 3-13-16,-7 5-5 0,-3-6 23 0,0-5-22 15,-16 23-16-15,-2-12 3 0,2-3 17 0,0 1-4 16,-3-3-30-16,0-1 8 0,3-4-12 15,2 0-3-15,4-5 18 0,4-3-32 0,2 0 20 16,4-3-14-16,0-6-6 0,0 0 6 0,18 17 0 16,4-9-25-16,1-3-33 0,2 0-52 15,-4-5-27-15,-10 0-27 0,10 0-111 0,23-16-388 16,-18 5 0-16</inkml:trace>
  <inkml:trace contextRef="#ctx0" brushRef="#br0" timeOffset="1388">2605 10 81 0,'-48'-6'205'0,"20"6"-28"0,-11 0 14 0,-11 0-27 15,-57 25 5-15,48-11 3 0,2 4-9 16,1 1-3-16,2 5-15 0,4 6-11 0,7-3-18 16,1 7-11-16,11 1 5 0,7 2-21 15,8 6-11-15,16 7 8 0,0-30-14 0,27 46-18 16,-4-22-1-16,11-6 2 0,3-1-29 15,11-3 13-15,1-2 16 0,3-5-31 0,1-4 8 16,0-3-35-16,4-9 26 0,-3-5 9 16,-2-3-18-16,-26-3 0 0,11 0-15 0,47-28 11 15,-39 7 14-15,0-4 1 0,-6-9-15 0,0-2 17 16,-9-9 5-16,-1 0-24 0,-7-4 23 16,-9 2 8-16,-10-1 14 0,-3 26-32 0,0-11 31 15,-32-35-27-15,7 34 17 0,-9 4-19 0,-7 8 11 16,-7 4-30-16,-5 6-44 0,-9 7-37 15,-2 2-55-15,30 3-81 0,-20 0-495 0,-74 25 0 16,49-7 0-16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48.88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428 353 158 0,'-10'-20'201'0,"-6"1"-11"0,-2 5 11 0,-2-1-21 16,-3 5-14-16,0 1 5 0,-3 5-22 16,10 4-21-16,-8 0 9 0,-5 0-24 0,-36 27 7 15,33-13-19-15,1 3-27 0,4 6 11 16,1-1-10-16,4 2-9 0,6 3-16 0,12 0 7 15,4-13-8-15,22 28-18 0,1-13 14 0,3-8-16 16,6-3 3-16,8 7-10 0,5-8 20 16,1 2-13-16,2-2 4 0,-3-1-5 0,-5 2-15 15,-5-7-6-15,1 2 1 0,-9-2 4 16,-6 0-11-16,-11-5 6 0,-7 3 8 0,-3-9 3 16,0 0 12-16,-29 25-16 0,3-17-5 15,-8-2-8-15,1 0 29 0,-3-6-28 0,1 2 8 16,2 3 6-16,1-4-1 0,4 2 16 0,2-3-26 15,8 4 7-15,18-4-44 0,-11 0-30 0,11 0-21 16,-11 0-17-16,4-4-21 0,12 0-10 16,3 4-22-16,18-7-38 0,5-1-82 0,2-1-195 15,2-1 0-15</inkml:trace>
  <inkml:trace contextRef="#ctx0" brushRef="#br0" timeOffset="274">572 628 785 0,'19'-10'211'0,"-9"2"-26"0,-1 2-4 0,-5 3-40 0,-4 2-10 16,-3 2-2-16,0 0-6 0,-1 6 9 15,0-2-35-15,-6 9 0 0,1 3-11 0,0 2-31 16,5-4 16-16,1 2-16 0,3-17-4 0,0 18 10 16,17 22-13-16,-4-20-17 0,2 2-4 15,-1-9 17-15,11 2-32 0,1-4-1 16,-2-3-2-16,4-7 4 0,1-1-4 0,-2 3-14 16,-14-3 11-16,21-21-13 0,-13 7 10 0,-3-6 18 15,-7 1 7-15,-4-6 28 0,-2 2-2 0,-5 12-13 16,0-10-19-16,-25-20 35 0,11 20-12 15,-1 4-21-15,-6 1 22 0,0 8-14 0,-2-2 7 16,-1 7 5-16,3 3-9 0,8 0-22 16,-5 0-6-16,-20 21 19 0,24-9-53 0,5-1-7 15,3 1-37-15,3-1-53 0,0 0-47 0,3-11-73 16,0 8-434-16,0 1 0 0,16 7 0 16</inkml:trace>
  <inkml:trace contextRef="#ctx0" brushRef="#br0" timeOffset="496">1000 292 125 0,'9'-47'264'0,"-9"24"10"0,10-44-10 0,-7 26-2 15,0 7-10-15,-2 3-9 0,-1 17-33 16,0-1-27-16,0 3-19 0,0 12-7 0,-3-8-13 16,5 16-7-16,-2 3-21 0,1 15-10 0,-1-8 9 15,14 36-9-15,-5-15-12 0,0-2-5 16,2 2-20-16,2 5 1 0,2 0-14 0,-2 2-5 15,4-1-8-15,-4 2-2 0,-3-4-58 16,3 3-36-16,-3-3-66 0,1-5-39 0,-4 2-36 16,1-3-48-16,-2-8-471 0,-1-2 0 0,-1-6 0 15</inkml:trace>
  <inkml:trace contextRef="#ctx0" brushRef="#br0" timeOffset="763">1273 631 102 0,'3'-38'210'0,"-3"22"-10"16,0-8 27-16,13-32-12 0,-9 32-2 0,-1 1 15 15,0 6-43-15,-1 3 10 0,-1 6-41 16,-1 2 3-16,1 2-46 0,1 1-6 0,1 6-12 0,-2 1 1 16,2 4-8-16,0-2 9 0,6 18-36 15,1-1-7-15,1 0-15 0,-1 6 12 0,3-3-8 16,-2-5 17-16,3 2-41 0,1-2 14 16,-1-3-9-16,-2-1 7 0,-1-8-16 0,-2-2 31 15,-3-4-25-15,-1 4-14 0,-5-7-4 16,0 0 34-16,0 0-23 0,29-25 21 0,-20 8 0 15,2-2-18-15,-3-4-24 0,-1-6-6 16,-3 3-15-16,-4 0-23 0,9 0-14 0,-2 0-18 16,5 3-9-16,2 2-13 0,-2 4-17 15,1 5-20-15,-3 3 0 0,-2 4-69 0,-2 4-335 16,-6 1 0-16</inkml:trace>
  <inkml:trace contextRef="#ctx0" brushRef="#br0" timeOffset="1000">1689 514 84 0,'12'14'119'0,"2"-2"2"0,4-2 3 0,-5-3-4 15,0-5 1-15,0 0-18 0,-13-2 4 16,18 0 13-16,3 0-18 0,22-17-1 0,-21 5 10 16,-5 0 7-16,-1-5-1 0,-2 1 5 0,-4-7 5 15,-2 3 12-15,-4-1-8 0,-4 13 24 16,0-9-38-16,-17-13 8 0,8 17 2 0,-8 5-21 16,-4 1-4-16,-3 2-8 0,1 5 4 15,23 0-31-15,-23 0 12 0,-19 23-11 0,22-6-23 16,2 3-5-16,7 1 20 0,9 5-26 15,-2 0-7-15,4-11-44 0,0 7-45 0,19 23-35 16,-8-18-57-16,5-3-21 0,9 3-59 0,1-3-439 16,4-6 0-16,-1-1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47.57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0 471 28 0,'0'-5'291'0,"0"1"-8"16,0 0 7-16,1-2-24 0,2 1-64 16,1-2 1-16,2 3-18 0,7-9-3 0,9 0-17 15,4 2-6-15,7 2-44 0,5 3 2 0,3 1-15 16,12 3-8-16,-9-1 1 0,-18 3-30 16,12 0-14-16,5 0-33 0,5 0-35 15,4 0-43-15,0 0-58 0,0 0-28 0,1 0-112 16,1 0-320-16,-4 0 0 0</inkml:trace>
  <inkml:trace contextRef="#ctx0" brushRef="#br0" timeOffset="328">1440 219 147 0,'16'-16'173'0,"-1"5"-11"0,-1 3 3 15,6-1-11-15,3 2-19 0,5 1-3 16,-2 2-9-16,-2 3-9 0,-5-2 0 0,-7 3-16 16,-1 0-20-16,1 0 2 0,-1 0-12 15,13 26 0-15,-14-14 14 0,-3 6-21 0,-6 0 14 16,-1 7 9-16,0-14 8 0,-16 25-11 16,2-12 14-16,-3 1 12 0,1 0-37 0,0-1 1 15,0-3-15-15,2 4-4 0,3-5 9 0,1 0-12 16,-1 1 6-16,8-8 4 0,0 2-10 15,3-4-14-15,0-11-19 0,0 15 18 0,22 16-4 16,-6-18 0-16,2 0 0 0,1-4-30 0,4-2 17 16,2-1-23-16,-1-3-33 0,5-3-38 15,-16 0-30-15,6 0-14 0,27-18-56 0,-21 4-91 16,1-3-334-16,6-4 0 0</inkml:trace>
  <inkml:trace contextRef="#ctx0" brushRef="#br0" timeOffset="694">1945 36 83 0,'-37'-13'197'0,"-3"2"-7"16,1 3-10-16,-6 4 10 0,-4 4-10 0,-2 0-13 15,24 0-10-15,-13 0 30 0,-53 23-25 16,40-10-16-16,4 4-4 0,4 3-9 0,-2 5-13 16,10 4-28-16,2 4 20 0,3 2-40 0,6 8 11 15,8-1-5-15,3 2 1 0,11 3-12 16,4-24-13-16,0 12-3 0,23 47-9 0,-4-38 19 15,11-2-28-15,2 0-1 0,5-2 2 0,4-2 3 16,4-5-24-16,2-4 10 0,3-1-1 16,-6-4 10-16,7-7-32 0,-5-4 27 0,2-2-5 15,0-6-25-15,-2-5 32 0,-25 0-16 16,46-16 14-16,-22 0-2 0,-3-7 1 0,-2-5-22 0,-4-7 10 16,0-11-13-16,-7-8 16 0,0 0-36 15,-7-2 22-15,-5-2 4 0,-5 0 11 0,-8 2-6 16,-4 30 2-16,0-11 23 0,-16-47-34 15,-7 45 7-15,-9 4 8 0,-4 3 12 0,-9 5-17 16,-2 6-17-16,-5 4-31 0,-6 5-35 16,-4 8-30-16,-5 2-50 0,30 2-36 0,-17 0-140 15,-72 22-356-15,51-7 0 0,0 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46.08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166 50 178 0,'0'-4'214'0,"0"0"-22"16,-2-1-1-16,1 4-27 0,-2 0 7 0,-3 2 2 16,0 5-28-16,-7 11 4 0,-3 3-10 15,1 3-2-15,-1 6 30 0,-3 1-32 0,3 2-21 16,0 0-4-16,5 1-1 0,-5 7 1 0,8 0-48 16,6-1 8-16,2 11 14 0,0-28-24 0,0 10-20 15,21 41-10-15,-6-35-18 0,2-3-11 16,-1-3-59-16,3 1-46 0,-1-4-72 0,1-5-115 15,1-2-291-15,-1-7 0 0</inkml:trace>
  <inkml:trace contextRef="#ctx0" brushRef="#br0" timeOffset="218">572 252 78 0,'6'-19'214'16,"-5"6"-6"-16,-1 4-5 0,-1 7-10 0,-5 2-17 15,-1 3-9-15,-8 10 13 0,-1 4-1 0,3 9-5 16,-3-1-34-16,3 7-2 0,2 3-4 0,1 1 1 16,4 5-33-16,6-23 4 15,0 11-10-15,0 3-42 0,0 3-3 0,21 35-41 16,-10-38-21-16,-3-5-44 0,2-5-50 0,-1 1-75 16,1-4-116-16,6-3-227 0,-4-8 0 15</inkml:trace>
  <inkml:trace contextRef="#ctx0" brushRef="#br0" timeOffset="397">885 509 264 0,'0'-12'256'0,"0"-3"12"0,-3 5-30 16,3 2 9-16,-2-1-36 0,2 4-20 0,0 1-13 16,0-1-23-16,0 5-15 0,0 0-33 0,0 0 13 15,0 0-20-15,0 0-43 0,5-13-33 16,0 14-57-16,0 1-28 0,1 2-54 0,-3-2-83 15,4 2-179-15,-1 1-66 0,1-1 0 0</inkml:trace>
  <inkml:trace contextRef="#ctx0" brushRef="#br0" timeOffset="647">1077 344 77 0,'3'-11'201'0,"0"-2"-30"0,7-4 10 0,2-1-19 16,-2 8 2-16,3-4-4 0,-1 3-24 0,4 1 6 15,-3 4-25-15,-2 3-9 0,2 0-14 16,-3 1 4-16,-1 2-6 0,-9 0-17 16,0 0-11-16,7 0 27 0,8 20 12 0,-15-12-6 15,-3 19 1-15,3-17-2 0,-16 29 12 0,1-9-24 16,-5-5-1-16,3 2-10 0,1-2-6 16,0 2 15-16,6-5-35 0,-5 0 15 0,8 0-11 15,-2-2 9-15,5-3-26 0,4-4-7 0,0-13 1 16,0 14 12-16,26 13-19 0,-7-14-46 15,-3-2-42-15,3-3-34 0,-1-6-46 0,-5-2-23 16,2 0-67-16,-5 0-425 0,6 0 0 0,21-25 0 16</inkml:trace>
  <inkml:trace contextRef="#ctx0" brushRef="#br0" timeOffset="941">1551 376 2 0,'13'-15'221'0,"-4"4"-1"15,-3 3-2-15,-5 4-22 0,-1-1-14 0,-1 5-4 16,-8 0-23-16,6 1 2 0,0 3 7 0,-1 2-13 15,-2 0-30-15,-7 9-1 0,2 4-19 0,-2-1-5 16,4 3-13-16,2 2 1 0,4-6-10 16,3-9 10-16,0 10-19 0,0 0 9 15,19 23-32-15,-6-25-12 0,3 3 4 16,0-5 14-16,-2-4-16 0,-1-5-7 0,0 1-16 16,-1-4-4-16,-2-2-6 0,3 0 36 0,-2 0-15 15,18-23-9-15,-16 5 26 0,-1-1-20 16,-2-4-12-16,-4 0 27 0,-3-2-5 0,-3 0 6 15,0 15-12-15,0-9 3 0,-22-20-5 0,6 16 7 16,0 4-13-16,0 6-8 0,-3-2 27 16,2 6-30-16,4 1-2 0,0 5 1 0,0-1-30 15,-9-2-45-15,6 5-38 0,16 1-33 0,-15 0-56 16,3 0-492-16,-1 0 1 0,4 0 0 16</inkml:trace>
  <inkml:trace contextRef="#ctx0" brushRef="#br0" timeOffset="1213">1739 0 98 0,'26'7'169'0,"-1"2"-2"0,4 7 3 0,-8 1-15 15,7 2-4-15,-5 1-19 0,-1 4 3 0,2 4-14 16,-2-2-8-16,-2 2 8 0,-1 3-12 15,-5 0 0-15,-3 4-13 0,-6-2-17 0,1 2-2 16,-4-2 10-16,-2-17-28 0,-16 33 16 0,3-17-16 16,0-4 12-16,-9 0-23 0,3-3-18 15,-3-4 18-15,4 0-14 0,-4-3-8 0,3-3-14 16,-1 1-21-16,1-7-32 0,0 1-24 0,2-4-43 16,4-2-41-16,3-2-110 0,1-2-221 15,-1 0 0-15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44.92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326 286 17 0,'-10'-22'223'0,"-1"4"-11"0,-1 3-4 0,-4 2 1 16,-3 3-28-16,0 5-16 0,1 4-25 0,5 1 3 15,-29 21-6-15,13-5-22 0,-1 5 3 0,4 6-29 16,2-1 2-16,6 0-10 0,0 6 9 15,5 0-28-15,8 2-6 0,2 0 11 16,3-18-7-16,0 6-8 0,18 28-5 0,-2-26-14 16,3-5 14-16,-3-5 2 0,7-1-19 0,-1-4-10 15,-3-5 11-15,-4-4-5 0,-15 0-4 16,19 0-14-16,22-24 19 0,-18 8-21 0,-7-3-1 16,1-7 3-16,-2 1 3 0,-1-8 1 0,3-1-7 15,-4 4 17-15,-3-2-4 0,-2 4 19 0,-3 4 14 16,1-1 30-16,-3 14-45 0,0-1-1 15,-2 6 19-15,-1 4-26 0,0 2 6 0,0 0 1 16,0 0 5-16,2 17-16 0,2 5-2 16,-2-1 7-16,2 5 7 0,2 2-29 0,4 5 8 15,0-2 22-15,3 3-16 0,4-1-48 16,1-1-17-16,2-2-43 0,-4-4-45 0,5-1-39 16,-3-2-42-16,-2-3-510 0,2-5 0 15,1-2 0-15</inkml:trace>
  <inkml:trace contextRef="#ctx0" brushRef="#br0" timeOffset="209">917 522 110 0,'0'-9'251'16,"2"1"-17"-16,-2 2-6 0,1 0-26 0,-1 1-23 16,2 1 9-16,2-2-50 0,3 4-5 0,12-8 6 15,4-1-9-15,3 3-11 0,4 4 1 16,5-2-28-16,1 2-18 0,2 1 5 0,1 2-19 15,3-1-7-15,4-3 6 0,-9 3-8 16,1 2-30-16,-2-3-25 0,-3 1-33 0,-4-1-38 16,-4 0-13-16,-8 0-59 0,-4 0-84 15,-6 0-289-15,-1 1 0 0</inkml:trace>
  <inkml:trace contextRef="#ctx0" brushRef="#br0" timeOffset="409">1239 215 169 0,'-1'-7'198'0,"-2"2"2"0,2 1-23 0,-1 1-3 0,2 3-14 16,0 0 1-16,0 3 4 0,0 5-21 15,2-3 1-15,5 18 5 0,-1 2-20 0,2 0-13 16,0 2 14-16,-1 6-25 0,1 1-12 16,0 1 10-16,2 2-44 0,-2-2 3 15,-2 1 24-15,0 0-51 0,1-5-69 0,-4-4-44 16,3-1-21-16,0-1-69 0,-3-9-103 0,-2-1-262 15,3-5 0-15</inkml:trace>
  <inkml:trace contextRef="#ctx0" brushRef="#br0" timeOffset="820">1862 65 221 0,'10'-22'252'15,"-1"3"6"-15,-3 6-39 0,-2 6-26 0,-1 3-8 16,0 4-42-16,1 4 5 0,-4 1-8 0,0 6-9 16,3 13-2-16,0 9-9 0,3 4-1 15,-3 2-29-15,4 4-5 0,-7-1 11 16,3 1-28-16,-3-21 5 0,0 11-20 0,0 2-14 0,0 2 22 16,0-3-45-16,0-4 23 0,0-4-28 15,0-7 16-15,0-3-7 0,13 9 9 16,-10-20 0-16,0-3-13 0,1-3-6 0,-1-3 32 15,3 0-26-15,5-9-12 0,4-5 14 0,3 1-8 16,1-3 2-16,6 0-13 0,-4 3 3 0,5-1 24 16,3 5-32-16,0 0 3 0,0 2 2 15,0 5-8-15,-4-1 13 0,-1 5-23 0,-24 2 14 16,17 0 17-16,-4 0-14 0,21 17 1 16,-23-7 18-16,-4 0 10 0,-1-1-41 0,-6-1 22 15,0 2-6-15,0-10-2 0,0 8 2 0,-16 20-9 16,2-10 23-16,-2-2 8 0,-6 1-42 15,4-5 25-15,-4 3 2 0,-1-3-33 0,1-2-42 16,-1 0 0-16,1-2-40 0,4-5-34 0,2 0-65 16,1-2-442-16,2 1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44.34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52 229 0,'15'-7'242'0,"-5"5"-19"0,0-4-10 0,0 1-20 16,-1 2-25-16,8-7-8 0,-1 5-17 0,8 1-2 16,2-2-26-16,5 3 2 0,-1 2-30 15,3 1-20-15,-15 0 18 0,8 0-32 16,4 0-40-16,0 0-56 0,-1 0-51 15,26 15-117-15,-38-15-265 0,-4 2 1 0</inkml:trace>
  <inkml:trace contextRef="#ctx0" brushRef="#br0" timeOffset="179">213 239 198 0,'-8'6'234'15,"0"-2"5"-15,8-3-26 0,-3-2-25 0,3 1-8 0,0-1-37 16,4 0 4-16,2-1-23 0,1 0-20 15,16-4-2-15,-1 1 13 0,-5 1-35 0,12-1-12 16,-1-3-39-16,0 1-49 0,1 1-35 16,0 0-52-16,2-3-105 0,-4 0-231 0,2 0 0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43.00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288 20 135 0,'0'0'197'16,"0"0"-11"-16,-1-19-19 0,-19 30 12 0,-5 12-18 0,1 1 14 16,-1-1-16-16,-4 11-14 0,2 4-11 15,-1 7 1-15,2-3-30 0,2 2 3 16,0 2-7-16,7 0 0 0,6 5-24 0,5-6-13 15,6-22-10-15,0 8-13 0,30 47 12 0,-5-40-14 16,5-3-33-16,8-4-39 0,1-4-50 16,3-9-39-16,4 1-88 0,-4-6-309 15,-2-3 0-15</inkml:trace>
  <inkml:trace contextRef="#ctx0" brushRef="#br0" timeOffset="263">624 465 40 0,'-9'-23'222'0,"3"2"-3"0,0 6-16 16,2 2 6-16,1 3-29 0,2-2-1 0,-1 3-14 16,2 0-15-16,0 9-37 0,0 0 3 15,20-30-35-15,-4 17 21 0,3 4-25 16,-3 4 0-16,1 3-11 0,-17 2-11 16,18 0-7-16,21 16 0 0,-23-3 2 0,-5 5-19 0,-7-1 9 15,1 8-23-15,-5-12 19 0,0 6-6 16,-18 31-2-16,7-22-3 0,-5 2 3 0,2-4-5 15,-1-1-15-15,2-1 14 0,3-3-12 0,0 0 6 16,10-4 3-16,0-17-9 0,0 13-24 16,17 19-14-16,-4-25-36 0,-1-3-33 15,1-1-44-15,3-3-109 0,-16 0-288 0,20 0 1 0</inkml:trace>
  <inkml:trace contextRef="#ctx0" brushRef="#br0" timeOffset="565">1115 426 217 0,'3'-7'207'0,"-3"2"4"16,-3 2-21-16,1 3-21 0,-3 0 12 0,-1 3-34 16,0 1-4-16,-11 12 7 0,2-2-36 0,1 4-14 15,1-1 3-15,0 1 2 0,4 4-30 16,5-5-11-16,4-2-4 0,0-15 10 0,0 16-9 16,19 19-7-16,-4-18-20 0,6-5-7 15,-1-2-5-15,3-3-31 0,0-3 11 0,-1-3 0 16,-9-1-14-16,4 0-1 0,22-17 5 15,-17 2 28-15,-8-1-15 0,1-7 12 0,-5-1-4 16,-3 0 11-16,-4-2-6 0,-2 1 12 0,-1 11 42 16,0-3-19-16,-15-20 4 0,4 19-13 15,1 8-13-15,-3 3 1 0,3 3 6 0,-3 2-1 16,13 2-14-16,-17 0-4 0,-19 17 12 16,20-5-14-16,1 4-8 0,7-3-13 0,3-1-50 15,3 0-37-15,0 1-28 0,2-1-38 0,0-12-114 16,0 8-319-16,17 21 0 0</inkml:trace>
  <inkml:trace contextRef="#ctx0" brushRef="#br0" timeOffset="875">1528 453 57 0,'13'-17'227'0,"-6"-2"19"0,1 6-4 0,-6 2-18 16,0 3-3-16,-1-1-32 0,-1 9-9 0,0 0-34 15,0 0 25-15,-14-10-49 0,10 14-12 16,-4 2 13-16,-5 6-21 0,5 9-22 0,0-4-4 15,6 2 8-15,2-2-34 0,0-6 14 16,0 6-6-16,18 21 13 0,-5-17-27 0,2-2-7 16,-1-3-24-16,2-2 24 0,1-3-41 15,-4-3 7-15,2-3 10 0,-2-4-3 0,-13-1-18 16,9 0 25-16,1 0-8 0,13-18-13 0,-10 3 12 16,-2-4 9-16,2 1 5 0,-10-4-8 0,2-1 10 15,-5 11 12-15,0-7-36 0,0 0 26 16,-19-18-17-16,13 20-3 0,-3-1 2 0,1 8-9 15,-2 2 22-15,-1 3-16 0,1 2 2 0,-1 1-4 16,-1 2-39-16,2 0-26 0,-7 0-43 16,-16 17-33-16,12-12-35 0,5 3-73 0,6-1-368 15,0-3 0-15</inkml:trace>
  <inkml:trace contextRef="#ctx0" brushRef="#br0" timeOffset="1127">1629 19 29 0,'6'-9'191'0,"0"2"-16"0,1 5-21 0,0 1 2 15,2 3 9-15,13 6-4 0,-2 5-17 0,3 2-15 16,4 10 12-16,-1 1-7 0,-2-4-4 16,-1 8-20-16,-3 2-19 0,-3 1 13 0,-1-1-11 15,-3 3-5-15,0 2 6 0,-4 4-15 16,-6-1-20-16,-3-20 9 0,0 7-29 0,-18 36 9 15,10-28-13-15,-1-4-13 0,-7-3 15 0,3-2 10 16,-1-2-8-16,-2-3-56 0,1-3-2 16,-1 0-29-16,9-6-61 0,-3-3-23 0,0-2-91 15,1-3-331-15,5-2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54.24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146 479 22 0,'25'-27'205'0,"-5"1"1"0,0-2 10 0,-4 1 8 16,-3 0-11-16,0 2 6 0,-7 4-2 15,-3 6-5-15,-3 15-38 0,0-9-30 0,0 9-23 16,-22-14 7-16,1 20-10 0,-8 4 8 16,-2 7-36-16,-1 3-4 0,6 3-12 0,5 1-28 15,-1 6 24-15,3-2 0 0,3 5-25 0,8 4 5 16,1-2-18-16,4 1-7 0,3-19 18 0,0 6-4 16,26 31-20-16,-10-32 7 0,1-1 4 15,2-5-8-15,4-8-11 0,-4-2 8 0,-3-1 18 16,-16-5-36-16,21 0 20 0,27-23-9 15,-24 7-2-15,1-3-9 0,-3-5 1 0,-1-4 32 16,0-2-26-16,-3-3 4 0,1 5 2 0,-3-1 14 16,3-2-19-16,-8 4 2 0,-1 6 28 15,-1-1-6-15,1 2 2 0,-1 7-17 0,-5 4 6 0,-1 4 1 16,3 2-3-16,-3 3 0 0,-3 0-7 16,-3 8 4-16,3 0-7 0,-3 1 1 0,0 12 8 15,-3 1-1-15,2 1-1 0,4 2-7 16,0-13-7-16,0 7 0 0,0 3 10 0,16 26-18 15,-3-22 13-15,3-4-27 0,0 0-25 0,5-2-83 16,-2-2-45-16,3-4-60 0,2-2-605 16,2 1 0-16,-1-4 0 0</inkml:trace>
  <inkml:trace contextRef="#ctx0" brushRef="#br0" timeOffset="213">1097 356 228 0,'-9'-20'252'0,"-1"-1"38"16,2 9-42-16,2 2-20 0,2 2-22 0,1 0-19 16,0 3 6-16,3 1-24 0,0 0-19 0,0 4-34 15,0 0-9-15,0 0 9 0,16-14-37 0,-5 14 8 16,18-5-18-16,6 3 9 0,-19 2 2 16,11 0-29-16,5 0-39 0,37 17-58 15,-34-11-35-15,0-2-40 0,-4 2-68 0,3-2-106 16,-11 1-259-16,-4-2 0 0</inkml:trace>
  <inkml:trace contextRef="#ctx0" brushRef="#br0" timeOffset="382">1335 447 92 0,'-24'16'197'0,"-1"0"-18"0,4-5-4 0,11-1-16 16,1-1-9-16,2-3-9 0,1 0-4 16,0 2 4-16,6-4-9 0,0 0-17 0,0-4-10 15,0 0 9-15,0 0-22 0,22 12-15 0,2-5 3 16,2-5-2-16,2-2-47 0,-1 1-23 15,-11-1-36-15,0 0-40 0,7 0-48 0,23-22-86 16,-17 9-246-16,-1-1 1 0</inkml:trace>
  <inkml:trace contextRef="#ctx0" brushRef="#br0" timeOffset="568">1935 145 113 0,'19'-19'251'0,"0"0"-8"0,-5 4 10 0,-5 6-34 16,1 2-12-16,-7 6-15 0,-3 1-38 0,0 0 21 15,3 6-11-15,-3-1 7 0,-3 3-7 0,-1 12 8 16,-2 3-21-16,-3 1-6 0,-1 3-10 16,4 0 3-16,0 4-28 0,2 1-18 0,-2 2 0 15,6-2-6-15,0-16-6 0,0 11-22 0,0 2 7 16,0 2-16-16,19 31-64 0,-10-31-52 16,-2-5-43-16,2-1-66 0,1-1-51 0,3-7-544 15,-5 1 0-15,0-7 0 0</inkml:trace>
  <inkml:trace contextRef="#ctx0" brushRef="#br0" timeOffset="786">2266 256 201 0,'10'-35'234'0,"-1"-2"12"16,-3 8-2-16,2 4-19 0,-3 5-7 0,-2 2-31 16,-3 7-20-16,2 5-17 0,-2 6-13 15,-5-3 24-15,2 10-40 0,0 0 35 0,-4 17-11 16,1-1-19-16,3 6-7 0,-1 7-12 15,1-2 5-15,3-16-25 0,0 9-3 0,0 9-12 16,0 1-12-16,0 0 13 0,19 39-24 0,-15-41-5 16,2-2-5-16,-1 0-48 0,4-4-49 15,-2-1-43-15,3-4-49 0,-1-4-16 0,1-1-59 16,-1-7-489-16,1-4 0 0,-1-2 0 0</inkml:trace>
  <inkml:trace contextRef="#ctx0" brushRef="#br0" timeOffset="1138">2804 116 253 0,'1'-33'236'0,"0"2"19"0,-1 23-30 15,0-6-24-15,0 3-12 0,-17-5-15 0,10 14-12 16,0 2 1-16,-2 4-18 0,-8 8 11 16,-5 6 1-16,3 3-20 0,3 4-36 15,5 4 10-15,-2 2-7 0,7 3-13 0,3 3-12 16,3 1-2-16,0-18-27 0,0 12 25 15,0 2-24-15,20 38 1 0,-5-37-17 0,1-2-8 16,2-4 8-16,1-1-2 0,-4-7-26 16,12 0-21-16,-4-5 35 0,5-5-19 0,-5-5 19 15,-4-3-34-15,-19-3 24 0,18 0-10 0,20-20 23 16,-19 1-16-16,-3 1-15 0,1-5 32 16,-16-3 9-16,2 1 1 0,-3 13 7 0,0-7-3 15,0-2 13-15,-21-22-20 0,5 25 3 16,4 5-5-16,-11 3 4 0,7 4-5 0,0 6-13 15,16 0 0-15,-16 0 0 0,-18 16 2 0,13-3-18 16,3 1-46-16,8 6-52 0,1-1-51 16,2 2-42-16,-1-3-91 0,8 1-499 0,0-19 0 15,0 12 1-15</inkml:trace>
  <inkml:trace contextRef="#ctx0" brushRef="#br0" timeOffset="1480">3317 347 209 0,'4'-28'256'16,"-1"14"7"-16,-2 2-8 0,-2 2-37 0,-5 4-2 15,6 6-30-15,-10-3 2 0,4 4-25 0,-1 1-28 16,1 3 10-16,-10 10-20 0,5 3-18 0,2 3 2 16,2 1-15-16,7-3-16 0,0-6 15 15,0 6-19-15,19 21 0 0,-8-19-15 0,4-1-5 16,0-4 2-16,3 1 2 0,-2-5-18 15,10-2-18-15,-6 1-4 0,3-7 8 0,-4-2 10 16,-3 0 11-16,-3-2-29 0,3 0 15 16,2 0 31-16,19-27-3 0,-22 11-5 0,1-3 8 15,-6-3 3-15,1-5-4 0,-7 2-4 0,0 3-2 16,-4 7-2-16,0-3-11 0,-23-27-4 0,10 24-1 16,-4 3-6-16,-6 3-9 0,-8 3 3 0,7 4-26 15,-5 4-28-15,-3 1-36 0,18 3-45 16,-12 0-29-16,-28 20-35 0,19-10-38 0,4 4-663 15,-5 0 0-15,4 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57.73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305 31 262 0,'0'-2'257'0,"0"5"0"0,-3 0-19 0,-1 7-9 0,-9 9-14 16,-4 5-11-16,1 6-22 0,-6 2 4 15,5 0 3-15,-5 6 1 0,0 0-16 0,1-1 3 16,-4-2-18-16,5 3-23 0,1-3-11 0,2 0-17 16,1-2-15-16,0-2 0 0,6 1-13 15,-2-7-20-15,5 2-6 0,4-3-18 0,0-10-12 16,3-5-9-16,0-9-1 0,0 0-11 0,0 0-28 15,19 7 5-15,-10-11-42 0,8-11-9 16,0 3 4-16,-1-17 13 0,6-2 8 0,-3-4-1 16,-3-6-12-16,2-6 16 0,-2-1 14 15,6-1-2-15,-5 1 1 0,1 1 13 0,-2 9-7 16,-6 1-3-16,3 3 34 0,-5 6-8 16,1 1 33-16,-2 13-15 0,-1 3-17 0,-2 8 27 15,-1 3-4-15,-3 0 0 0,0 0 5 16,6 20 15-16,6 8-11 0,-2 2-25 0,3 1 13 15,1 1 2-15,4 3-10 0,-3-2 4 16,3-3 1-16,2 5 5 0,5-1 7 0,-7 0-20 16,-5 0 20-16,5-6-33 0,-4 5-9 0,-2-1 17 15,-2-6-3-15,-4 3-23 0,-6-10 43 16,0-10 4-16,-19 21-15 0,6-18-3 0,-3 2 2 16,-6-1 12-16,1-4-24 0,-4 1 0 15,-4-1 8-15,0-2-27 0,-3-2 9 0,2-1 16 16,-2 0-3-16,3 0 16 0,-4-2-22 0,13-2-5 15,20 0-14-15,-17 0-49 0,4 0-58 16,0 0-38-16,13 0-69 0,-9 0-488 0,9 0 0 16,-7-14 0-16</inkml:trace>
  <inkml:trace contextRef="#ctx0" brushRef="#br0" timeOffset="228">817 172 20 0,'27'-24'284'0,"-4"5"-3"0,-4 3 5 16,-6 6-29-16,-4 5-43 0,-2 4 5 0,-7 1-13 16,0 0 2-16,6 20-14 0,-6-8 13 15,0 15-7-15,0 2 17 0,3 8-24 0,-3-2-11 16,0-18-16-16,0 12-14 0,0 5-15 0,0 1-26 16,0 1-7-16,0 2-18 0,0-3-27 15,0-3-41-15,0 1-43 0,0-3-50 0,0-1-54 16,10 20-24-16,-10-35-35 0,3-3-73 0,-3-5-532 15,1 2 0-15,-1-8 1 0</inkml:trace>
  <inkml:trace contextRef="#ctx0" brushRef="#br0" timeOffset="399">970 230 29 0,'-3'-34'222'15,"0"2"-18"-15,3 19 0 0,0-4 4 0,0-1-33 0,0 3-15 16,0 0-26-16,0 4-12 0,0 0-3 15,22-11-30-15,-6 11 12 0,2 1-20 0,6 0-15 16,-1 3 8-16,3 5-25 0,1 2-30 16,-17 0-30-16,6 0-59 0,4 0-48 0,-2 0-129 15,11 14-156-15,-12-3 0 0</inkml:trace>
  <inkml:trace contextRef="#ctx0" brushRef="#br0" timeOffset="573">1002 311 218 0,'-9'8'205'0,"3"-4"3"0,2 0-16 0,1-1-13 16,3-2-31-16,-3 1-3 0,3-2-20 16,3 3-7-16,4-3-22 0,0 0-4 15,1-3-17-15,5 3-29 0,13-3-42 0,-15 3-25 16,30-9-77-16,-14 3-73 0,-1 2-125 0,0 4-21 16,-9 0 1-16</inkml:trace>
  <inkml:trace contextRef="#ctx0" brushRef="#br0" timeOffset="748">974 679 138 0,'-13'10'214'0,"7"-1"-6"0,2-1-5 16,1-2 2-16,3 0 1 0,0-1-38 0,3-2-4 0,1-1-28 16,2 0-9-16,7-2-21 0,-4 0 10 15,23-2-17-15,-16 2-29 0,8 0-25 0,4 0-50 16,32-16-42-16,-29 7-50 0,0 1-95 15,1-5-129-15,-3 3-65 0,3-3 0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52.09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43 0 193 0,'0'-3'208'0,"0"3"13"0,0 3-5 0,-1 4-27 16,-1 2-7-16,-2 21-12 0,-8 5-10 0,7 4 12 15,-3 5-35-15,6-3-11 0,-1 2-12 16,0 2-7-16,3-22-25 0,0 12 6 0,0 2 9 16,14 51-9-16,-5-46-18 0,0-6-11 15,-1 6-5-15,5-7 6 0,-6-5-30 16,4-3-6-16,-6-9 8 0,0-3 7 0,-1-11 0 16,-1-1-23-16,-3-3-1 0,0 0 8 0,0 0-9 15,17-22 1-15,-14 15-10 0,13-14 0 16,0 4-6-16,1-3 1 0,6 6 19 0,-2-1-18 15,-4 0 4-15,7 6 4 0,-3 1 4 16,-5 6-13-16,-16 2-14 0,18 0 12 0,19 16-6 16,-19-8 1-16,-3 5 26 0,-1 1-34 0,-1 2 11 15,-3 0 21-15,-4-1 10 0,-6-1-34 0,3-2-2 16,0-2 16-16,-3-10-18 0,0 9 24 16,-19 18-12-16,5-12 11 0,-7 1 13 15,1-6-17-15,-3-2-11 0,-3-4-12 0,-1-1-9 16,18-3-4-16,-11 0-22 0,-1 0-32 0,6 0-20 15,-22-20-49-15,27 10-102 0,3-2-357 0,4-1 0 16</inkml:trace>
  <inkml:trace contextRef="#ctx0" brushRef="#br0" timeOffset="183">656 518 230 0,'13'-3'275'0,"-4"1"16"16,1-1-39-16,-2-1-26 0,4 1-20 15,-5 0-6-15,13-4-10 0,-7 1-15 0,9-1-36 16,3 3-22-16,-1-2-6 0,1 2-15 16,2 2-54-16,4 0-23 0,-1 0-37 0,-1 1-54 15,-6 1-58-15,4-1-88 0,-27 1-315 16,16 0 0-16</inkml:trace>
  <inkml:trace contextRef="#ctx0" brushRef="#br0" timeOffset="350">805 693 233 0,'-13'8'263'0,"7"-4"13"0,0 0-41 0,2-1-1 16,2 2-49-16,1-5-15 0,2 0 1 0,1 1-36 15,4-2-3-15,4 1-21 0,19-5-20 16,-3 3 17-16,-11 2-66 0,38-13-31 0,-20 7-43 16,4 3-6-16,4-5-24 0,5 2-45 15,-7-2-59-15,4 0-149 0,1-1-105 0,-7-1 1 16</inkml:trace>
  <inkml:trace contextRef="#ctx0" brushRef="#br0" timeOffset="534">1569 583 85 0,'-3'-3'278'0,"0"0"-10"0,2 2 12 16,1-2-31-16,-3 2-13 0,2-2-20 0,-1 1-6 15,2 0-26-15,2 1-31 0,0-1-4 16,4-3-8-16,3 2-52 0,17-3 6 0,4 3-25 15,2-4 26-15,6 6-55 0,1 0-55 16,-2-1-74-16,-1-4-45 0,2 2-57 16,-5-2-104-16,3 3-237 0,-4-2 1 0</inkml:trace>
  <inkml:trace contextRef="#ctx0" brushRef="#br0" timeOffset="960">2367 275 100 0,'-2'-14'239'0,"-1"0"-14"0,-7-5-17 15,-6 4-15-15,0 3-13 0,-2 1-1 0,-5 6-16 16,-2 2-17-16,-7 3-6 0,18 0 6 0,-8 0 5 16,-28 15-41-16,24-5 1 0,7 4-36 15,3 1 9-15,4 3-14 16,9 5-14-16,3-9 12 0,16 26-25 0,6-14-2 0,3 1 8 16,1-3-7-16,2 1 2 0,3 1-22 15,-1-1-16-15,-1 1 2 0,-4-4-13 0,1 0-4 16,-6 1-7-16,-1-3 24 0,-4-2-8 0,-4-1-6 15,-1-4 15-15,-9-3 14 0,-1-10-23 0,0 0 13 16,-14 19 10-16,4-17-3 0,1-1 10 16,-17-1-3-16,13 0 20 0,-7 0-17 0,-25-21 8 15,23 8-23-15,2-3 18 0,4-3 4 16,3 0 0-16,4-1-23 0,5-3 11 0,4 5 11 16,0 6-43-16,16-25 25 0,-3 14-9 15,4-5-2-15,4 2 17 0,-1 0 6 0,0 1-27 16,3-2 12-16,-1 1-16 0,-1 1-10 15,-3-1 13-15,1-1 25 0,-5 3 0 0,-4 3-25 16,0 4 10-16,-7 4 0 0,-1 2-2 0,-2 11 10 16,0 0-13-16,0 0-2 0,-23-16-15 15,12 14 29-15,3 4 8 0,-2-1-31 0,-11 7 15 16,0 2-28-16,3-1-36 0,4 3-24 16,-1 2-32-16,0-1-41 0,3 3-68 0,5 3-522 15,4-2 0-15,0-4 1 0</inkml:trace>
  <inkml:trace contextRef="#ctx0" brushRef="#br0" timeOffset="1304">2742 333 135 0,'12'-8'273'0,"-2"3"-2"0,-3 1 3 0,-1 2-33 16,-3-1-24-16,1 3-24 0,-4 3 1 0,0-1-14 15,-4 2-36-15,3 6-1 0,-11 9-24 16,2 2-21-16,-2 1 7 0,5 1 0 0,0 0-22 15,1 1 10-15,5 1-9 0,1-12-5 16,0 5-6-16,0 0-24 0,27 17-4 0,-14-17-30 16,3-5 18-16,-9-2-5 0,12 3-10 0,-5-9 11 15,1-2-4-15,1-3 20 0,-6 0-21 16,3 0 11-16,22-15-22 0,-17 5 11 0,-5-4-26 16,5-2 9-16,0-7-3 0,-4 0 6 0,0-4 13 15,-5-1 14-15,-2-3-17 0,-6 2 7 16,2 0 18-16,-3 5-10 0,0 11 5 15,0-1-9-15,-27-17 8 0,9 18-21 0,-2 6-4 16,1 7-16-16,6 0 27 0,-5 0-28 16,-26 23-22-16,24-10-17 0,0 4-33 0,0 3-58 15,5-1-27-15,2 3-53 0,4 0-589 0,-1 2 0 16,5-4 0-16</inkml:trace>
  <inkml:trace contextRef="#ctx0" brushRef="#br0" timeOffset="1647">3403 388 22 0,'26'-22'259'15,"-10"-3"-7"-15,1 4 27 0,-5 3-32 0,-8 5-34 0,0 5-14 16,-4 8-19-16,0 0-5 0,-4-7-7 16,1 8-35-16,0 6-35 0,-1 0 16 0,1 2-37 15,-3 17 27-15,5-1-41 0,1 2 15 16,0-15-27-16,0 8 33 0,0 3-38 0,23 22-1 15,-13-26 16-15,3 1-26 0,0-3 9 16,-2-4-22-16,5-1-18 0,6-4 0 0,-8-4-11 16,1-1 23-16,-3-3-12 0,-12 0 28 0,10 0-23 15,21-18 15-15,-10 9-6 0,-7-6 6 0,1-4 12 16,-7-3-6-16,-2-3 20 0,-2-2-15 16,-4 1 6-16,0 9-4 0,0-3-11 0,-16-24-3 15,5 22-1-15,-5 4-4 0,-3 1 11 0,3 3-18 16,-5 3 8-16,-1 4 0 0,-1 4-25 15,3 3-2-15,20 0-20 0,-21 0-22 0,-13 23-49 16,16-10-43-16,2 2-35 0,8 5-70 0,-4-1-457 16,4 2 0-16,2-4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7:59.60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2916 567 142 0,'4'-6'240'0,"-4"4"-9"0,3-2-8 16,-2 4-2-16,2 2 16 0,-3 4-5 0,0 1-5 15,3 1-20-15,-6 3-3 0,0 19-5 0,3-14-2 16,0 9-21-16,-13 37-12 0,10-25-26 16,-7 0-5-16,5 3-16 0,-3 2-20 0,5-3 0 15,-2 5-13-15,5-5-7 0,-3 1-12 0,3-3-29 16,0-20-46-16,0 10-56 0,0-1-51 15,19 32-43-15,-14-38-19 0,5 0-28 0,-1-3-545 16,-2-5 1-16,2-8 0 0</inkml:trace>
  <inkml:trace contextRef="#ctx0" brushRef="#br0" timeOffset="216">3182 788 122 0,'10'-34'223'0,"1"-1"3"16,-1 7 12-16,-1 2-13 0,-2 9-22 0,-1 4-31 15,0 3-5-15,-3 2-14 0,0 5 1 16,-2 5 4-16,0 4-9 0,1-2 5 0,-2 7-2 16,-2 13-11-16,2-2-1 0,0-8-11 0,0 15-3 15,0-1-19-15,0 7 5 0,0 2-25 16,0 2-11-16,0 0-2 0,0-1-7 0,0 1-3 16,0-3-50-16,0 3-76 0,0-4-34 0,0 0-45 15,18 30-34-15,-12-41-27 0,1-4-538 0,1-1 1 16,-2-6 0-16</inkml:trace>
  <inkml:trace contextRef="#ctx0" brushRef="#br0" timeOffset="572">3631 761 36 0,'13'-32'245'0,"4"0"-8"0,-7 8 6 15,-1 5-16-15,-7 4-6 0,-2 15-44 16,0 0 0-16,-11-6 10 0,3 12-5 0,-5 12-38 15,-3 5-6-15,0 2-10 0,0 4 7 0,0 3-9 16,0 2-10-16,2 1-16 0,4 2-8 16,-2 2-7-16,8-1-8 0,4-18-7 15,0 8-21-15,0 5 10 0,0 2-16 0,21 33 15 0,-8-37-23 16,3-1-16-16,0-7-6 0,3-1-26 16,0-7 29-16,5 0-45 0,-3-6 25 0,-4-1-14 15,-1-6 14-15,-16-2-11 0,13 0-6 0,-4 0 2 16,17-22 13-16,-15 6 17 0,-4-5-2 0,-1 0 9 15,-3 4 12-15,-3-1-11 0,0 18 1 16,0-12-4-16,0-4 12 0,-22-13-15 0,9 21 2 16,8-1 20-16,-8 5-11 0,1 4-18 0,12 0 13 15,-10 0-20-15,-6 0 4 0,-16 19-34 16,21-4-35-16,2-7-43 0,2 2-34 0,7-1-43 16,-3-1-107-16,3 0-393 0,0-8 0 0,0 0 0 15</inkml:trace>
  <inkml:trace contextRef="#ctx0" brushRef="#br0" timeOffset="912">4140 1011 224 0,'5'-12'280'0,"1"5"6"0,-2-3-56 0,-4 9 0 16,0-3-31-16,-4 3 1 0,1 2-36 15,3 3-3-15,-6 0-15 0,4 2-6 0,-3 1 3 16,2 2-21-16,-2 14-18 0,2 1-10 0,3-13-13 15,0 5-7-15,0 5-31 0,18 20 13 0,-7-23 18 16,3-1-20-16,2-4-4 0,3-2-11 16,2-1 10-16,3-3-39 0,-9-5 4 0,0 1 18 15,-15-3-34-15,13 0 37 0,6 0-17 16,12-25-1-16,-15 9-4 0,-4-3 26 0,-2-4-4 16,-4-1 1-16,-3-1-7 0,-3 3 2 15,0 9 2-15,0-4 6 0,-19-25-16 0,7 20-3 16,-4 6-4-16,1-1 18 0,-7 5-4 0,-1 6-21 15,8 4 0-15,-3 2 16 0,18 0-27 16,-19 0-6-16,-19 14-5 0,22-4-7 0,6 4-48 16,1-4-41-16,5 1-48 0,1-2-55 0,0 1-588 15,3 1 0-15,0-2 0 0</inkml:trace>
  <inkml:trace contextRef="#ctx0" brushRef="#br0" timeOffset="-1001">1140 872 151 0,'0'-20'249'0,"0"20"14"0,0-17-5 0,-15-6-25 16,15 19 7-16,2 1-49 0,-4 2-13 15,2 2-18-15,0 2 13 0,-1 4-22 0,-5 18 17 16,-1 4-18-16,0 6 0 0,1 3-13 0,-3 2-28 16,1-1-5-16,0 5-26 0,1-3 4 15,-2 4-10-15,4-2-2 0,-1 0-18 0,2-3-46 16,4 9-57-16,-3-4-29 0,3-4-55 0,0-2-45 15,0-21-74-15,0 5-428 0,0 2 1 16,0 0 0-16</inkml:trace>
  <inkml:trace contextRef="#ctx0" brushRef="#br0" timeOffset="-745">1089 1027 106 0,'0'-53'219'0,"0"28"-26"0,0-12 21 15,0-6-10-15,18-38-26 0,-10 43 4 0,4 5-39 16,4 0-18-16,1 0 14 0,6 8-26 0,0 5-8 16,2 9 4-16,1 5 1 0,-13 6-29 15,6 0 1-15,2 0-24 0,20 24 7 0,-25-6-4 16,-5 0 5-16,-4 6-8 0,-1 0 12 0,-6-12-27 16,0 9-3-16,-26 30-2 0,9-24-12 15,-2 2-6-15,-3 1 6 0,4-5-13 16,-5 3 24-16,-2-1-59 0,3-3-17 0,2-3-51 15,1-4-42-15,2 2-58 0,4-5-123 16,4-2-222-16,5-4 0 0</inkml:trace>
  <inkml:trace contextRef="#ctx0" brushRef="#br0" timeOffset="-570">1510 995 242 0,'7'-4'227'15,"0"2"8"-15,-1 0-31 0,3 0-20 0,-1-1-27 16,17-2-1-16,-1 2-14 0,4 1-15 0,-4 2-9 16,-9 0-20-16,8 0 4 0,2 0-11 15,-1 0-54-15,2 0-41 0,-4 0-40 0,14 13-46 16,-22-11-131-16,-3 2-220 0,-7 0 1 16</inkml:trace>
  <inkml:trace contextRef="#ctx0" brushRef="#br0" timeOffset="-386">1581 1205 67 0,'-15'6'279'0,"5"0"-2"0,0 1 2 16,6-4-14-16,-2 2-29 0,0-2 5 15,6 0-29-15,-3-2-38 0,3 0 2 0,3 1-16 16,3-2-9-16,4 0-14 0,19-2-6 0,-13 2-14 16,11 0-20-16,6 0-3 0,5 0-19 0,43-15-34 15,-35 11-12-15,-1 0-31 0,3 2-8 16,1-5-57-16,-7 3-49 0,4-3-41 0,-3 1-61 15,-4-5-449-15,3 1 0 0,-1 1 0 0</inkml:trace>
  <inkml:trace contextRef="#ctx0" brushRef="#br0" timeOffset="2169">5314 1073 68 0,'0'0'183'0,"0"0"1"0,-17 0 6 0,17 0 3 15,0 0-16-15,0 0-12 0,0 0 11 16,0 0-17-16,0 0-3 0,0 0-10 0,0 0-14 16,-40 4 15-16,40-4-26 0,2 0-14 15,0 0 12-15,4 1-34 0,15-4 13 16,8 3 5-16,-10 0-19 0,8 0-5 0,8 0 8 16,9 0-35-16,-3 0 12 0,6 0-12 0,-3 0 2 15,0 0-19-15,-2 0 15 0,1 0-17 16,-5 0 2-16,-4 0-5 0,-3 0-16 0,-5 0-1 15,-8 0 20-15,-2 0-10 0,-3 0-16 0,-1 0-3 16,-12 0 9-16,7 0-16 0,-7 0-26 0,0 0 2 16,0 0-40-16,0 0-40 0,0 0-21 15,16 1-25-15,-16-2-71 0,0 1-460 0,0 2 1 16,0-1 0-16</inkml:trace>
  <inkml:trace contextRef="#ctx0" brushRef="#br0" timeOffset="2704">6648 735 72 0,'-6'-20'214'0,"-2"0"-9"0,-5 5-3 0,-5 5-20 0,-2 0 0 16,-2 1-24-16,-4 3-14 0,2 2-8 15,-8 4-4-15,19 0-20 0,-6 0 5 0,-21 16-33 16,24-13 15-16,0 10-22 0,6 2 15 0,1 0-20 16,9 0-5-16,0-3-13 0,16 23-10 15,0-11 17-15,9 1-26 0,-4 0-9 0,4-1 20 16,1 1-12-16,3 2 0 0,-2-1-3 16,-4 3-3-16,0-4-17 0,-2 1 6 0,0 4-3 15,-5-8 6-15,-3 3-4 0,-4-2-18 0,-9-3 22 16,0-20-2-16,0 15 0 0,-16 17 11 15,2-16 10-15,-4-5 22 0,4-5-3 0,-2-2 1 16,0-3-4-16,4 0-10 0,1-1 8 0,11 0 8 16,-12 0-6-16,-12-14-2 0,14 5 3 15,2-3-18-15,7 2 8 0,4-2-18 0,-3 3-6 16,24-19-7-16,-5 6-31 0,7 1-1 0,2-2 2 16,-4 3 5-16,5-3-30 0,0-3 40 15,1-3-30-15,-4-1 11 0,2 0 28 0,-4-1-7 16,-5 1 1-16,-2 2-14 0,-4-7 14 15,-4 4 22-15,-2 6-11 0,-5 4 0 0,-2 21 9 16,0-16 1-16,-25-14-11 0,15 20-2 0,-6 6 13 16,2 4-11-16,-2 0-1 0,3 0-4 15,-3 0-2-15,-27 17 5 0,21-1 3 0,2 0-15 16,4 6-18-16,1 1-26 0,2 0-53 0,5 1-27 16,5 1-41-16,1 1-45 0,2-14-552 15,0 5 0-15,23 31 0 0</inkml:trace>
  <inkml:trace contextRef="#ctx0" brushRef="#br0" timeOffset="3057">7345 908 37 0,'10'-16'270'0,"-5"3"-17"0,-5 0 12 0,0 6-31 0,-5 5-23 15,0 0 11-15,-3 2-26 0,-4 1-18 16,2 0-16-16,-12 11-6 0,1 1-18 0,-1 0-23 15,3 5 1-15,6 0 8 0,3 5-25 0,1-3-10 16,8 1-3-16,1-9-16 0,0 7-9 16,16 22 7-16,-2-18-22 0,1-1-4 15,-2-5-16-15,8-6-1 0,5 1-27 0,-1-3 19 16,0-3-32-16,-2-5 25 0,-12-1-20 16,5 0 23-16,27-19-18 0,-24 9 33 0,0-5-8 15,-5-3-13-15,-2-4 17 0,-2-2 2 0,-3-2-19 16,-5-3 21-16,-2 9-4 0,0 7 5 0,0-7 0 15,-20-21 5-15,5 23-7 0,-1 5-10 16,0 0 16-16,-8 5-7 0,1 4-34 0,2 4 17 16,11 0-1-16,-6 0 5 0,-21 17 5 0,21-3-42 15,3 1-48-15,1 1-40 0,5 4-32 16,1-5-35-16,6 1-39 0,0-16-519 0,0 14 0 16,22 21 0-16</inkml:trace>
  <inkml:trace contextRef="#ctx0" brushRef="#br0" timeOffset="3419">7898 871 232 0,'4'-6'252'0,"-2"-3"-19"0,-2 4-17 0,-6 4-28 0,3 1-17 16,-1 2 11-16,-2 3-15 0,0-1-28 15,-1 14-6-15,-5 1-38 0,4 0 8 16,2 1-17-16,2 0 6 0,4-20-11 0,0 20-25 15,0 1-8-15,23 23 16 0,-10-21-33 16,3-2 22-16,1-7-18 0,5-2 11 0,-4-3-23 16,10-3 11-16,-5-1-16 0,-3-4 12 0,-2-1-5 15,-18 0-22-15,21 0 11 0,21-21 6 0,-22 9-5 16,-5-2 21-16,2-7-6 0,-4-1 51 16,-4-2-8-16,-3-2-11 0,-2 1 5 0,-4 11-5 15,0-4 2-15,0-3-9 0,-25-20 2 0,10 22-5 16,-3 4-2-16,-2 6-2 0,-5 7-11 15,-4-1-6-15,15 3-17 0,-6 0 29 0,-3 0-20 16,-29 19 3-16,29-6-4 0,-1 4-20 0,1-1-39 16,7 4-28-16,2-2-47 0,4 5-35 0,6-7-36 15,-1-2-44-15,1 10-536 0,4-13 1 16,17 16 0-16</inkml:trace>
  <inkml:trace contextRef="#ctx0" brushRef="#br0" timeOffset="3836">8428 664 38 0,'2'-8'224'0,"-2"3"-36"0,1 0 6 16,-1 2 2-16,3 0 16 0,0 2-18 0,-2 3-26 15,1 2 26-15,1 2-24 0,0 0-8 0,-2 5 17 16,6 15-22-16,-1-1-13 0,1 8 1 16,-4-2-24-16,2 0-23 0,5 0 3 15,0-4-2-15,-3 5-14 0,5-2 10 0,-2-4-28 16,1-1-25-16,2-1 16 0,-3 1 3 0,3-4-26 16,-1-5 12-16,-3-3-10 0,-1-3 3 0,1-4-5 15,0-1-9-15,-4-5 14 0,1 1 6 0,-6-1 6 16,0 0 11-16,28-16-7 0,-14 1-9 15,2-8-1-15,-5 1 5 0,1-8-11 0,1 0-5 16,-4-5-5-16,1 1-5 0,1-2-1 16,0-3 5-16,-3 0-8 0,-2 4 4 0,1 1 2 15,2 2-7-15,-5 6-13 0,-2 3 8 0,2 7-23 16,-3 0-34-16,1 7-44 0,-2 3-24 0,0 6-40 16,-3-1-41-16,2-1-30 0,-2 5-655 15,-3-1 0-15,2 2 0 0</inkml:trace>
  <inkml:trace contextRef="#ctx0" brushRef="#br0" timeOffset="6015">75 175 49 0,'0'-19'230'0,"19"19"-18"16,-19 0-23-16,0 0 1 0,0 0-5 0,0 0-12 16,17 14-4-16,-17 3-4 0,0 10 3 0,-13 40 3 15,6-17-38-15,-2-1 8 0,2 10-11 0,0 7 5 16,-1 4-8-16,0 3-9 0,2 3-20 16,-1 1-22-16,-2 4 2 0,5-3-29 0,-2-4 8 15,0 4-5-15,0-4-15 0,2-4 20 16,1 3-20-16,3-9-6 0,-1-4 4 0,1-29-52 15,0 12-31-15,0 3-29 0,0 1-13 0,0-2-22 16,0-2-22-16,16 34-34 0,-11-50-41 16,-3-10-401-16,1-8 1 0</inkml:trace>
  <inkml:trace contextRef="#ctx0" brushRef="#br0" timeOffset="6675">141 314 117 0,'-20'-22'195'0,"3"3"-6"0,-1 2 7 0,7 1-23 0,1 6-8 16,3 2-23-16,1 4-9 0,6-3-17 15,0 7 3-15,0 0-20 0,27-17-3 0,1 10-19 16,11 1 0-16,4 0-7 0,8-1-5 15,9 3-20-15,10-3 5 0,9 0 3 0,11 0-14 16,11-1 8-16,10-2-12 0,23 0-16 16,12 0 8-16,12 0-9 0,5 1 12 0,12 2-11 15,13-2-3-15,3 2-8 0,20-2 4 0,2 2 11 16,7 4-15-16,6-2-7 0,139-3 12 16,-79 1-16-16,-39 5 12 0,-30-2-10 15,3 4 7-15,7 0-6 0,-115 0 2 0,57 0 1 16,104 0-2-16,8 0 7 0,-18 0-2 0,-31 0-14 15,205 15 3-15,-239-12-8 0,0 1 10 16,-3-1-12-16,-7-1 5 0,-3 0 9 0,-12 0-1 16,-7-2 2-16,-5 0 5 0,-10 2-13 0,-6-1 7 15,-9-1-1-15,-9 0-7 0,-3 0-1 16,-8 0 10-16,-7 0-6 0,-3 1 15 0,-8-1-4 16,-5 0-5-16,-1 1-2 0,-10 0-6 0,1 1 13 15,-8 0-7-15,0-2 8 0,-10 6-6 16,-10-1-2-16,-6 3-2 0,-1-2-2 0,-5 2-4 15,-4 3 8-15,-8 0 9 0,-3-1-2 16,-3 2-5-16,-6 0 24 0,-5-2-6 0,6 5-1 16,-8 0 16-16,3 2-9 0,-8 0 2 0,-1 4 6 15,1 5 15-15,0 1 10 0,-1-1-11 16,-2 5 5-16,2 4 13 0,0 2-2 0,-2 0 1 16,6 1-23-16,-7 5-4 0,-2 0 26 0,2 4 8 15,-3-23 10-15,0 15-15 0,0 8 2 16,-21 52 4-16,9-45-17 0,2 2 10 0,-6-4-15 15,6 0-8-15,-2-2-3 0,-2 0-9 0,2-2-12 16,2-2 6-16,3-5 7 0,-3 0-4 0,-2-2-2 16,4-1-22-16,2-5-36 0,-1 3-78 15,-2-3-25-15,-3-6-56 0,2-7-50 0,-4 5-550 16,-1-5 1-16,-5 2 0 0</inkml:trace>
  <inkml:trace contextRef="#ctx0" brushRef="#br0" timeOffset="8303">4 1812 63 0,'0'0'135'0,"0"0"6"0,0 0-8 16,0 0 0-16,0 0-1 0,0 0 1 16,0 0-12-16,4 32-9 0,27-30-8 15,-11-2 1-15,13 0 4 0,9 0-1 0,4 0-23 16,6 0 13-16,8 0-10 0,73-18-9 16,-55 11 13-16,5 6-30 0,10-7 23 0,2 3-22 15,14 1 3-15,8-1-7 0,5 1-2 16,10-1-6-16,2 5-19 0,11-3 4 0,2 2-19 15,5 1 8-15,4 0-12 0,2-2 13 0,3 2-9 16,10-1 9-16,-86 1-10 0,41 0-5 16,24 0 0-16,10 0-2 0,7 0-5 0,2 0 11 15,4 0-3-15,-2 0 9 0,1 0-8 0,-6 0-11 16,173 15-6-16,-167-11 9 0,-3-2 3 0,-4 2-3 16,-2-2-7-16,-1 1-5 0,-4-2 18 15,-1 4 2-15,-7-3-7 0,1-1-3 16,-10-1-10-16,-6 0 6 0,-5 0-10 0,-9 2 12 15,-63-2-5-15,29 0-3 0,8 0 5 0,5 0-1 16,-1 0 13-16,-3 0-16 0,-1 0 7 0,-2 0-12 16,86-14 22-16,-94 12-13 0,2 2 3 15,-2-3 3-15,-3 1 2 0,2 2-4 0,-4 0 0 16,-2-1 9-16,-6-3-13 0,-1 3 0 16,-38 1-3-16,18 0 1 0,5 0 4 0,9 0 0 15,-1 0 0-15,1 0 6 0,1 0-14 0,-1 0 24 16,-1 0-12-16,-1 0-6 0,61 14 10 15,-93-14-12-15,12 0 12 0,8 0-5 0,1 0 7 16,-2 0-26-16,-2 0 13 0,0 0 9 16,-2 0-23-16,-4 0 17 0,-3 0-5 0,-6 0-1 15,-3 0 3-15,-6 0-1 0,-3 0 4 0,-5 0-14 16,13-6 7-16,-22 4 8 0,3 1 11 0,-2-1-3 16,-8 2-7-16,0 0 5 0,10 0-3 15,-10 0-9-15,11 0 5 0,-11 0-11 16,12 0 5-16,-12 0 18 0,10 0-25 0,-10 0 16 15,10 0-13-15,-10 0 3 0,10 0-5 0,-10 0 17 16,0 0-13-16,10 0 6 0,-10 0 4 16,0 0-14-16,9 0 20 0,-9 0 1 0,0 0 5 15,0 0 7-15,10 0-22 0,-10 0 8 16,0 0-4-16,0 0 14 0,0 0-17 0,0 0-11 16,0 0 23-16,9 0-9 0,-9 0 18 0,0 0-14 15,0 0 13-15,0 0-29 0,0 0 7 0,10 0 5 16,-10 0 9-16,0 0-18 0,13 0 18 15,-13 0-7-15,11 0-3 0,-11 0 3 16,11 0 0-16,-11 0-3 0,13 0 5 0,-3 0-14 16,-10 0 5-16,13 0 15 0,-13 0-13 15,11 0 3-15,-1 0 1 0,-1-9 9 0,-9 9 5 16,12 0-16-16,-4 0-9 0,-8 0 23 0,12 0-32 16,5-16 14-16,-11 14 1 0,1 0-2 15,-1 0 3-15,0 0 15 0,-2 2-1 0,0-2-9 16,-1 2 11-16,3 0 0 0,0 0-4 0,-6 0 4 15,0 0-7-15,0 0 16 0,0 0-1 16,0 0 22-16,0 0 4 0,0 0-4 16,0 0-20-16,0 0-16 0,0 0 2 0,13-5 16 15,-15 4-28-15,1-3 34 0,-1 1-8 0,4 2-17 16,-5-2 20-16,0-1-13 0,0 2 0 16,0-2-9-16,2 0 12 0,-2-2-2 0,3 0-1 15,-3 1 10-15,3-4-14 0,0 2 2 0,0 7 13 16,0 0-11-16,0-14 16 0,0-5-7 15,0-3-36-15,0-3 18 0,0 2 0 0,16-25 13 16,-15 28-9-16,-1 3 11 0,0 17-23 16,0-16 8-16,0 2-29 0,0 4-14 0,0-1-41 15,0 2-22-15,0 9-28 0,-24-30-29 0,8 17-49 16,-3 3-528-16,3 5 0 0,3 1 0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8:30.14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23 119 112 0,'0'-27'248'0,"22"-18"-11"0,-21 28 10 16,-1 17-40-16,0-11-12 0,0 2-13 0,0 9-25 15,0-10 7-15,0 10-37 0,-4-7 10 16,4 12-8-16,-4 16 7 0,-2 9-9 0,0 4 15 15,2 7-20-15,-2-3-10 0,0 9-6 0,-1 2-8 16,6 5 1-16,-1-2-35 16,2-24 8-16,0 11-7 0,0 7-5 0,0 3-1 0,16 46 5 15,-10-52-24-15,2 0-19 0,0-6 19 0,-4 2-4 16,8-7 7-16,-1 0-37 0,1-11 16 16,1-3 15-16,-2-10-24 0,1-2 1 0,-12-6-3 15,10 0-3-15,14-23 14 0,-13 7-19 16,2-7 1-16,-3 0-2 0,-2-11-9 0,0-3-18 15,-6 2 25-15,3-12-25 0,-1 4 21 0,-1-3 19 16,-2 3-11-16,2 2-10 0,0-6 4 16,0 6-24-16,1 3 21 0,-1 8-18 0,-3 4 46 15,0 6-49-15,2 8 43 0,-2 12-35 16,0 0 19-16,-3 7 1 0,3 2-24 0,0 18 23 16,0-8-8-16,0 12 13 0,0 5 5 0,0 7 6 15,0 0-23-15,0 0 12 0,24 40-10 0,-15-39 8 16,-2-7 9-16,6 0 2 0,2-3-28 15,-1-1 18-15,4-6 8 0,3 0-22 0,-3-1 7 16,3-7 5-16,1-3 1 0,0-5 17 0,-6-7-29 16,-1-2 17-16,-15-2-26 0,16 0 23 15,19-24-7-15,-18 8 17 0,-1-9-28 0,-4-1 15 16,-2-9 11-16,-3-5-12 0,0 1-3 16,1-16-19-16,-1-4 24 0,-3 0 10 15,-1 2-9-15,-1-2-8 0,0 8 4 0,-2 26 0 16,0-12-20-16,0-3 19 0,0-1 1 0,0 4 4 15,0 3 1-15,0 10-5 0,0 5 18 16,0 7-15-16,0 12 11 0,-17-11-23 0,14 16-12 16,5 3-31-16,-1-2-47 0,8 18-52 15,-1-2-32-15,4 0-65 0,0 3-511 0,5-1 0 16,2-3 1-16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8:32.45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85 249 0,'2'0'257'0,"1"1"13"0,-1-2-1 0,1 1-42 16,-3 0-8-16,3 0-54 0,-1 0 17 0,3-4-13 15,3 1-39-15,0 2-7 0,0-2-19 0,18-3-15 16,0-3-4-16,5 1 4 0,2 4-24 16,2-4 16-16,-5-2-13 0,9 6-36 15,-7-1-33-15,0 1-38 0,-2 0-38 16,-3 0-35-16,2 0-27 0,-10 2-51 0,-6 0-84 0,-1 2-237 15,1 0 1-15</inkml:trace>
  <inkml:trace contextRef="#ctx0" brushRef="#br0" timeOffset="195">192 231 198 0,'-29'16'224'0,"4"-4"-2"16,-4-3 0-16,12 0 9 0,3-5-45 0,6-1 0 15,1 0-43-15,1 0-4 0,3-1-7 16,3-4-9-16,6 4-7 0,3-2-10 0,-2-2 10 15,21-1-34-15,-17 3-24 0,34-15 16 16,-13 11-15-16,-2-3-28 0,2-1-53 0,0 1-48 16,-3-2-39-16,1-3-56 0,2 1-72 0,-5-2-275 15,2 2 1-15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8:30.36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51 928 7 0,'-6'-2'253'0,"0"4"-4"0,2-6 3 16,-2 6 3-16,0-4 18 0,2 1-51 0,1-2 13 16,-1 3-30-16,1-2-13 0,0 1-14 0,1-1-46 15,2 1-5-15,2-3-4 0,1 1-11 16,4-2-16-16,15-6-4 0,-1 3-28 0,7 4-63 15,2-4-35-15,2 3-48 0,-2 2-42 0,1-2-34 16,0 3-58-16,-3 1-398 0,-17 1 0 0</inkml:trace>
  <inkml:trace contextRef="#ctx0" brushRef="#br0" timeOffset="182">120 1092 55 0,'-23'13'237'0,"4"-1"0"0,0-4 2 0,2 3-23 16,4-5-13-16,3 0-10 0,1-2-27 15,5-2-10-15,1 3-34 0,0-4 2 0,3 2-17 16,0-3 7-16,0 0-14 0,0 0-6 0,17 1 9 16,-8-1-17-16,19-5-47 0,-13 5 23 15,40-13-31-15,-16 4-66 0,-3 0-32 0,2-3-49 16,-2 1-18-16,5-1-76 0,-4-5-321 16,1 4 0-16</inkml:trace>
  <inkml:trace contextRef="#ctx0" brushRef="#br0" timeOffset="596">1117 87 92 0,'-14'-27'216'0,"1"5"-24"0,-5 5 8 0,2 2-5 16,0 8-26-16,2 3-8 0,14 4-5 0,-36 14-8 16,13 2-15-16,3 7 9 0,-1 7 9 0,8 6-30 15,-3 1 11-15,2 8-21 0,7 4 14 16,-2 9-17-16,3 3-7 0,5 4-27 0,1-30 2 16,0 21-1-16,0 7 4 0,17 78-49 15,-10-60 23-15,2-1-17 0,0 3 15 0,-1 0-43 16,1-2 17-16,-5 1 3 0,2-3 8 0,-1 0-41 15,-4-1 34-15,-1-4-17 0,3-4 4 0,-3-37-21 16,0 15 28-16,-17 61-13 0,8-56-9 16,-4 0 6-16,0-7 4 0,0-5-1 0,-5-4 6 15,4-4 0-15,-5-4 20 0,-1 0-21 16,1-12 5-16,3 1-7 0,0-10-25 0,3-4 6 16,5-4-8-16,8 0-13 0,0 0-49 0,-26-23-24 15,19-1-49-15,4-3-42 0,3 10-48 0,0-8-420 16,18-38 0-16,-7 21 0 0</inkml:trace>
  <inkml:trace contextRef="#ctx0" brushRef="#br0" timeOffset="800">1350 856 18 0,'13'-27'230'0,"-2"7"-12"0,-2 1-17 0,-2 9-12 0,-1 6-4 16,-2 4 3-16,-1 5-18 0,0 3 14 15,-3 4-6-15,1 12 0 0,-1 6-11 0,3 2 7 16,-3-15-23-16,0 12-16 0,0 1-20 0,0 3-18 16,0 2 1-16,0 4-19 0,0-6 3 15,0 0-23-15,0 1-31 0,0-2-48 0,19 27-49 16,-13-36-20-16,-3-5-49 0,1-3-75 0,-1-5-436 16,3-1 0-16</inkml:trace>
  <inkml:trace contextRef="#ctx0" brushRef="#br0" timeOffset="1029">1480 1006 80 0,'-6'-43'205'0,"-4"0"-11"0,4 4-4 0,-1-2 3 0,1 2-10 15,3 1-31-15,2 4 0 0,1 16-14 16,0-5-31-16,16-29-2 0,-5 29-3 0,2 2-3 16,3 2-6-16,3 4-15 0,-2 5-1 0,-1 4-13 15,-3 5-14-15,-13 1 7 0,9 0 7 16,15 19-34-16,-21-2 5 0,3 5 9 0,-6-8-2 15,0 8-17-15,-20 37 5 0,7-29-9 16,-3 4 4-16,-1 1 6 0,-4 0-19 0,7 0-29 16,-2-2-11-16,3 1-23 0,0-1-39 0,0-4-11 15,4-1-62-15,3-2-102 0,5-8-226 16,1 8 0-16</inkml:trace>
  <inkml:trace contextRef="#ctx0" brushRef="#br0" timeOffset="1482">2035 992 115 0,'2'-16'211'0,"-2"1"-21"0,-1 4 14 16,0 2-8-16,-4 2-9 0,-1 3-7 0,-1 4-16 16,-3 0-2-16,-12 4-29 0,-4 4 40 15,-1 8-38-15,2 0-3 0,4 4 2 0,-2 0-32 16,1 3 10-16,5 3-12 0,2-4-16 15,2 4-15-15,6-2 15 0,3 0-23 0,4-6-19 16,0-18 5-16,0 16-15 0,14 15 5 0,1-14 1 16,-1-5 3-16,5-2-17 0,-5-6-26 0,1-1 11 15,-15-3 1-15,18 0-11 0,-2 0 1 16,23-23 11-16,-21 7-12 0,0-3 15 0,-2-6-32 16,-3-3-1-16,-3-7 36 0,-1-4-24 15,-6-2-7-15,0-2-9 0,0-4 30 0,-2-3-9 16,-1-2-14-16,0 28 1 0,0-18 0 0,0-5 39 15,0-2-23-15,0 4 9 0,0 1 13 0,0 3-5 16,-16-31 11-16,15 45-33 0,-1 10 19 16,2 8-13-16,-1 3 29 0,-2 7-14 0,3 2-2 15,0 6 5-15,2 1 0 0,0 18 15 0,-2-12-14 16,0 11-4-16,18 42 2 0,-11-32-25 16,2 7 20-16,1 4-2 0,0-1 6 15,3-2 1-15,-3 2-24 0,3-6-41 0,-1 3-32 16,-5-1-59-16,-1-2-35 0,-2 3-22 15,5-8-70-15,-2 1-386 0,-1-4 0 0</inkml:trace>
  <inkml:trace contextRef="#ctx0" brushRef="#br0" timeOffset="1858">2371 685 82 0,'-1'-28'226'0,"-4"4"5"0,5 15-19 16,0-2-30-16,0 1 7 0,0 0-8 0,0 10-34 16,0-10-13-16,0 10-10 0,0 0-10 15,-4-10 0-15,4 16 2 0,9 16-3 0,2-3-15 16,-2 10-1-16,4-2-19 0,0 2 20 0,4 1-27 16,1 4-4-16,-1-2-19 0,0-4-7 15,-1 4 5-15,2-2-13 0,0 1-5 16,1 0-9-16,0-2 10 0,3-7 21 0,-5 3-39 15,-4-4 16-15,1 0-29 0,-2-8 6 0,-2-3 14 16,-4-2-11-16,1-3-2 0,-1-4 0 0,-6-1 10 16,0 0-3-16,0 0 17 0,27-26 11 15,-15 7-28-15,-3-7 35 0,2-7-34 0,-4 2 7 16,1-9 11-16,-3 1-38 0,1-2 16 16,0 3 13-16,0-5 7 0,1 0-16 0,-7 2 11 15,4 8-48-15,1 5 21 0,-4 4-31 0,1 6-11 16,-2 4-34-16,0 14-41 0,0-11-10 0,0 11-19 15,0-8-12-15,0 8-88 0,0 0-341 16,4-9 0-16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8:33.42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1000 639 195 0,'-11'-20'182'0,"1"-3"-2"0,-3 7 7 15,1 1-28-15,-7 5 3 0,1-4-12 16,2 10-24-16,0 3 2 0,16 1-10 0,-19 0-13 15,-21 25-3-15,21-2-10 0,3 5-2 16,-3 4-14-16,9 1 4 0,-3 2-7 0,7 8-11 16,0 5-1-16,4 4-19 0,2-25 8 15,0 12 0-15,15 63-11 0,-3-43-15 0,4 3 18 16,0 1-5-16,0 1-16 0,0 2 9 0,2 0 2 16,-2-1 8-16,-1 1-28 0,-2 0 1 15,0-1-7-15,-5 0 11 0,0-3-2 16,0-1 9-16,-5-8-26 0,0 0 18 0,-3-28 0 15,0 10 13-15,0 2-7 0,-19 43 6 0,16-39 7 16,-13-6 30-16,1-2-18 0,-4-6-1 0,0 0-42 16,0-9 33-16,-5 2-6 0,5-5-8 15,-6-3-1-15,7-1-18 0,-3-2-35 0,2-5-29 16,1 2-16-16,3-4-49 0,2-2-20 0,0 0-26 16,13 0-83-16,-13 0-342 0,5 0 0 15</inkml:trace>
  <inkml:trace contextRef="#ctx0" brushRef="#br0" timeOffset="448">112 2642 99 0,'-9'-8'212'0,"3"1"-20"0,2 3 2 0,-5 4-22 15,3 3-5-15,-1 2-6 0,-9 8-33 0,0 8 16 16,8-1-16-16,-5 7-8 0,4 4-6 0,2-4-13 16,7 1-9-16,0-13-20 0,0 5 0 15,0 6 2-15,22 25-21 0,-7-29 0 0,4 2 2 16,3-8-25-16,1 2 7 0,-1-6 3 15,2-4-22-15,-1-1 16 0,-5-6 10 0,-18-1-19 16,20 0-14-16,18-22 0 0,-23 9-5 16,1-5 14-16,-4-5-9 0,-2-4 5 0,-4-5 18 15,-3-3 21-15,-3 0-36 0,0 14 17 16,0-6-2-16,-16-36 47 0,7 26-15 0,-1 2 14 16,-3 1-21-16,-1 9 18 0,-2 2-14 0,0 6-15 15,3 11 11-15,-3 4-2 0,16 2-10 0,-36 16-13 16,16 1 8-16,1-1-11 0,3 8 11 15,4 0-26-15,-1-2-35 0,7 9-45 0,4 0-62 16,2-19-74-16,0 9-620 0,17 24 1 16,-1-16 0-16</inkml:trace>
  <inkml:trace contextRef="#ctx0" brushRef="#br0" timeOffset="633">499 2843 130 0,'3'-8'248'0,"-3"2"10"0,0 0 12 0,0 1-14 0,0 0 6 16,0 1-39-16,-3 0-11 0,3 0-17 0,3-1-9 16,-3 1-32-16,0-1-2 0,0 2-29 15,3 1-13-15,0 1-28 0,0 0-56 0,1 1-73 16,2-2-64-16,2-1-78 0,0 3-132 16,0 0-234-16,-1 0 0 0</inkml:trace>
  <inkml:trace contextRef="#ctx0" brushRef="#br0" timeOffset="915">831 2652 92 0,'-8'-18'227'0,"3"4"-6"16,5 1 13-16,-3 3-30 0,3 3-24 0,0 7-18 16,0 0-36-16,0-11 5 0,19-6-13 15,-13 13-6-15,1 2-12 0,5 1-5 0,-2-1-30 16,0 4 1-16,-1-1 18 0,4-1-35 0,14 23 10 15,-11-7-1-15,-6 3-1 0,-4 8 22 0,-6-15-7 16,0 10-35-16,-22 27 4 0,9-20 39 16,0 0 1-16,-3 0-41 0,-2-3 27 15,3-1-21-15,2-4 18 0,4 1-8 16,-1-5-22-16,5-4-1 0,2-4 13 0,1 0 3 16,2-9-29-16,0 0 16 0,16 13 4 0,-9-14-34 15,2 1-25-15,1 0-47 0,20-6-28 0,-6 0-50 16,0-5-6-16,-2-1-26 0,4 0-71 0,-7-1-371 15,-1-1 0-15</inkml:trace>
  <inkml:trace contextRef="#ctx0" brushRef="#br0" timeOffset="1211">1340 2610 2 0,'6'-9'242'0,"-2"0"-8"16,-4 7-21-16,3-1-23 0,-3 1-11 0,0 5 13 15,-3 0-5-15,2 2-30 0,-5 2 8 0,6-3-27 16,-9 16-5-16,-1 0-3 0,4-5-28 15,2 6 2-15,1-4-4 0,0-1-28 0,3-16 0 16,0 11-12-16,0-1-4 0,19 18 6 16,-12-18-14-16,5-1 11 0,-2-5-40 15,-1 0 31-15,1-1-21 0,1-2 20 0,-11-1 4 16,18 0-31-16,0 0-4 0,23-21-10 0,-25 6 15 16,2 0-4-16,-3-6 14 0,-2 0 23 0,-3 0 5 15,-1-3 8-15,-4 0 6 0,-5 4-1 0,0 7-7 16,0-5-10-16,-21-16 2 0,9 19-18 15,-1 8 9-15,-3 1-6 0,5 3-15 16,-5 3-1-16,3 0 5 0,-6 0-14 0,-4 0-50 16,-29 24-40-16,20-11-54 0,3 0-53 0,2-1-36 15,4 4-627-15,-2-2 0 0,1 2 0 0</inkml:trace>
  <inkml:trace contextRef="#ctx0" brushRef="#br0" timeOffset="2145">109 113 34 0,'0'-26'258'16,"13"-16"-2"-16,-16 28 2 0,2 1 17 0,1 13-53 15,-3-14 27-15,0 11-35 0,3 2-20 0,-6 3 11 16,6 3-13-16,-3 5 1 0,3 18-12 16,-4 6-10-16,4 0-12 0,-3 7-19 0,0 3-14 15,0 1-9-15,3-1-15 0,0 4-8 16,-3-2-3-16,3-26-20 0,0 13-1 0,0 4-34 16,0 2-45-16,0 0-47 0,0-2-55 0,22 32-77 15,-19-43-46-15,7-3-594 0,-1-3 0 16,-2-8 1-16</inkml:trace>
  <inkml:trace contextRef="#ctx0" brushRef="#br0" timeOffset="2335">310 504 2 0,'3'-18'242'0,"-6"3"-15"0,0 3 31 0,0-1-8 16,0 5 10-16,3 8-16 0,-6-14-16 0,5 8-22 15,-2 1-21-15,0 1-5 0,0-2-29 16,0 0-8-16,0 3-24 0,2 0-12 0,1 1-20 15,0 2-16-15,0 0-77 0,0 0-67 0,0 0-40 16,0 0-64-16,16-4-111 0,-12 4-288 16,5-2 0-16</inkml:trace>
  <inkml:trace contextRef="#ctx0" brushRef="#br0" timeOffset="2621">583 190 36 0,'-3'-9'222'16,"3"1"-10"-16,3-2 8 0,-3 1-13 0,-3 2-13 0,6 0-15 16,0-3-30-16,-3 2-20 0,0 8 7 15,18-26-2-15,-5 14-20 0,3 2 0 16,0 6-7-16,-3 3 3 0,-1 0-24 0,-2 1-18 16,-10 0 3-16,0 0-10 0,19 14 27 0,-16-5-14 15,-1 15-20-15,1-5-8 0,-3-3 1 0,-21 26-16 16,9-12 7-16,2-5 0 15,-3 2-16-15,0-1 12 0,7-2-6 0,-2-1-16 0,3-2 7 16,2-3-1-16,3-5-25 0,0-13 28 16,0 10 20-16,0-10-34 0,16 20 0 0,-9-18 24 15,2 1-37-15,4-1-41 0,-4-2-20 16,4 0-38-16,6 0-40 0,2 0-32 0,27-20-67 16,-23 9-358-16,-2 2 0 0</inkml:trace>
  <inkml:trace contextRef="#ctx0" brushRef="#br0" timeOffset="2934">1083 64 90 0,'0'-3'230'15,"0"2"5"-15,0 1-7 0,-3 0 7 0,-1 1-36 16,1 6 7-16,0-3 1 0,-3 2-21 0,-1 1 2 16,-2 13-46-16,6-3 0 0,-7 4-7 15,4-7-23-15,6-14-17 0,0 16-13 0,0-4-3 16,0 7 10-16,22 20-10 0,-6-22-23 15,-3 1-9-15,1-6 0 0,-1-2 8 0,3-2-23 16,-3-1-10-16,3-1-27 0,-1-6 26 0,-15 0-26 16,10 0-1-16,0 0 25 0,20-16-5 0,-11 0 4 15,-6 0 9-15,0-6-10 0,-4 1 1 16,-4-1 9-16,-3-5 13 0,-2 14-9 16,0-3 22-16,0 2-38 0,0-2 31 0,-26-15-24 15,13 14 27-15,1 4-25 0,-1 12 4 0,0-3-5 16,13 4 8-16,-19 0-30 0,-21 16 21 15,24-5-50-15,-3 6-39 0,-5 2-94 0,1 2-73 16,4 2-581-16,2 9 0 0,1-3 1 16</inkml:trace>
  <inkml:trace contextRef="#ctx0" brushRef="#br0" timeOffset="3729">1672 829 40 0,'0'-23'241'0,"-40"-13"-25"16,31 25-5-16,-1 4-17 0,1 6 3 0,-1 1-16 16,10 0-5-16,-34 16-19 0,12 3 4 0,0 5-1 15,3 3-16-15,-1 0-1 0,-1 8-11 16,2 4 9-16,0 2-38 0,0 2 0 15,6 4-4-15,-1 3 4 0,4-5-18 0,1 4-38 16,5 0 21-16,1-4-13 0,3-22 18 0,0 11-12 16,23 41-24-16,-9-37 11 0,7-2-55 0,3-3-41 15,1-4-35-15,4-4-36 0,-2-8-43 16,8-1-12-16,2-2-91 0,-2-6-365 0,-3-4 0 16</inkml:trace>
  <inkml:trace contextRef="#ctx0" brushRef="#br0" timeOffset="3946">1883 1211 68 0,'6'-39'200'0,"-6"18"-1"16,0-8 16-16,13-32 0 0,-13 33-8 0,3 9-14 15,-3 19-14-15,0-15-15 0,0 4-15 0,0 11 36 16,0 0-19-16,-3-11-7 0,3 16-5 16,-3 3 2-16,3 16-25 0,0-9 0 0,0 7-15 15,0 7-14-15,0 2-6 0,0 2-22 16,0 4 3-16,0-1-6 0,0 1-10 15,0-1-5-15,0 0-49 0,16 29-60 0,-7-36-15 0,-5-3-56 16,2-3-29-16,3-3-41 0,-2 1-59 16,1-10-419-16,1-2 0 0,-2-3 1 0</inkml:trace>
  <inkml:trace contextRef="#ctx0" brushRef="#br0" timeOffset="4157">2182 1069 77 0,'5'-27'227'0,"-4"3"-6"0,-1 13 11 0,0 1-6 16,0 0-36-16,9-6-14 0,-9 13 3 0,0 3-24 16,0 3 18-16,-3 1-8 0,3 1-7 15,0 4-21-15,0 1 13 0,-3 16-35 0,3-12 11 16,0 8-15-16,0 7-17 0,0 1 2 16,0 1-22-16,0 2-2 0,0-1-24 15,0-2-10-15,0 1-69 0,13 29-39 0,-10-34-37 0,0-1-53 16,3-3-16-16,-6-7-107 0,5-1-321 15,0-2 1-15</inkml:trace>
  <inkml:trace contextRef="#ctx0" brushRef="#br0" timeOffset="4534">2655 1010 203 0,'-3'-13'202'0,"0"4"23"0,0 1-25 15,0 3-5-15,0 2-9 0,1 4-1 16,-6 0 0-16,3 4-9 0,-1 1 5 0,-7 12-19 16,-3 4-15-16,3 3-2 0,1 2 7 15,5 2-32-15,-7 2-7 0,9 0-34 0,0 2 11 16,5 1-11-16,0-2 4 0,0-18-30 0,0 8 22 16,0 4-21-16,21 26 4 0,-8-28-14 15,2-4-5-15,2-3-3 0,-3-3-19 16,2-3-13-16,-3-2-7 0,2-7-13 0,-2 0 11 15,-13-2-5-15,10 0 2 0,4 0-1 0,20-26-6 16,-26 14-4-16,2-9 6 0,-4-3 10 0,-3-1-16 16,3-2 44-16,-6 0-28 0,0 12 15 0,0-4 30 15,-22-21-3-15,12 20-15 0,-4 4-22 16,-2 3 34-16,0 4-14 0,6 7-2 0,-5 2-3 16,15 0-1-16,-19 0-4 15,-12 22 2-15,18-9-33 0,1 1-48 0,5 1-41 16,1-4-47-16,3 0-58 0,3-11-558 0,0 11 0 15,0 0 0-15</inkml:trace>
  <inkml:trace contextRef="#ctx0" brushRef="#br0" timeOffset="4873">3171 1224 186 0,'0'-11'244'0,"-6"3"50"0,0 1-54 0,-1 3 12 0,0 4-13 15,-2-2-23-15,-1 2-14 0,1 2-17 16,-1-2-33-16,-22 17 6 0,21-8-4 0,-4 4-7 16,5 3-27-16,0 2-13 0,7-4-11 15,3-1 1-15,0-13-32 0,22 32 22 0,-9-17-22 16,3-1 1-16,5-2-18 0,5-3-11 16,-1-1 0-16,0-4 7 0,-12-4-52 0,4 0 38 15,3 0-7-15,2 0-18 0,18-29 17 16,-24 16-31-16,-3-6 32 0,-4-2-21 0,-2-4 16 15,-4-1-1-15,0-1 3 0,-3 15 9 0,0-9-27 16,-22-23 23-16,14 24-3 0,-7 1 6 0,-2 5-8 16,-3 2 4-16,5 6-9 0,-1 3-8 15,0 3 6-15,8 0-1 0,-10 0 5 0,-16 23-12 16,18-11-37-16,6 1-27 0,1 5-45 0,3-4-44 16,3 1-53-16,3-2-638 0,0-13 0 15,0 16 0-15</inkml:trace>
  <inkml:trace contextRef="#ctx0" brushRef="#br0" timeOffset="5111">3724 1283 219 0,'0'-5'254'0,"-1"3"35"15,1-4-25-15,0 4 7 0,-2-1-29 0,4 1-14 16,-1-2-20-16,1 2-8 0,1 1-25 15,1-3-14-15,3 0-19 0,16-2-12 0,0-4-2 16,6 3-22-16,2 2-21 0,0-2 1 0,5 3 8 16,1 0-40-16,-6-1 14 0,3 2-37 15,-4-4-21-15,-1 3-68 0,0 0-28 0,-6-1-39 16,1 0-48-16,-6 1-46 0,5-2-477 16,-6 2 0-16,-2 1 0 0</inkml:trace>
  <inkml:trace contextRef="#ctx0" brushRef="#br0" timeOffset="5618">4591 892 96 0,'-3'-12'246'0,"0"-1"-17"0,0 5 5 16,-1 0 19-16,-2 4-48 0,1-1 10 0,-3 4-17 15,0 2-62-15,-1 3-3 0,0-2 24 0,-7 7-17 16,1 6-25-16,2-1-3 0,4 3-5 0,7-1-26 16,2-16-3-16,0 20-5 0,0 3 18 15,29 25-13-15,-16-20-26 0,6-1 14 16,1 1-28-16,2-2 1 0,0 2-2 0,-4-5-10 16,0 1-3-16,-2 6-2 0,-3-12-1 15,-5 8 0-15,-3-9-7 0,-4-2-4 0,-1-2 18 16,0-13-28-16,0 7 20 0,-14 10-24 0,-6-4 12 15,2-8 6-15,-5 2 19 0,0-7-18 0,8 0-13 16,-2 0 24-16,-25-16-5 0,19 8 6 16,6-1-16-16,5 0-5 0,4-1 7 0,2-1 20 15,4 1-30-15,2-1-1 0,0 11 3 0,0-16-1 16,29-25-12-16,-9 17-16 0,-1-3 18 16,1 1 11-16,6-1-47 0,-1-3 36 0,4 0-15 15,-2-1-14-15,-2-4 36 0,-2 6-8 0,-3-4-8 16,-2 1 25-16,-2 1-22 0,-3 3 31 15,-6 1-6-15,-4 8-15 0,-3 19 37 0,0-10-12 16,-21-4 14-16,10 13-22 0,-12 5 0 0,10-4 12 16,-22 21-23-16,9-7 5 0,3 4 14 0,3 7-17 15,2 6-8-15,2-3-9 16,6 6-49-16,2-2-54 0,0 0-52 0,1 0-25 16,7-1-100-16,0-19-420 0,0 9 0 0,0 5 0 15</inkml:trace>
  <inkml:trace contextRef="#ctx0" brushRef="#br0" timeOffset="5946">4963 1081 203 0,'0'-9'227'16,"-5"3"6"-16,4 0-2 0,-4 5-6 0,0 1-37 0,0 1 14 16,-2 2-10-16,0 1-23 0,-6 10 7 15,3 0-38-15,-2 2 13 0,2 0-44 0,4 3 30 16,3-1-20-16,3-4-20 0,0-3-14 15,16 19-33-15,-3-14 19 0,0-2-1 16,8-1-6-16,-6-7 0 0,-2 1-26 0,2-4-19 16,-2 0-17-16,0-1 33 0,-3-2-29 0,3 0 10 15,-13 0 9-15,35-15-27 0,-22 2 30 16,1-1-13-16,-2-7 13 0,-5-2-4 0,-3-2 50 16,-4 5-13-16,0 7 14 0,0-3-9 15,-20-21-5-15,7 20-2 0,-1 5-13 0,-2 2 4 16,3 4-2-16,0 3-16 0,1 3-1 0,12 0 2 15,-14 0-11-15,-20 21-19 0,23-11-22 16,-1-2-40-16,4 11-32 0,-7-3-62 0,11-3-45 16,-2 1-675-16,6-4 0 0,0 3 0 0</inkml:trace>
  <inkml:trace contextRef="#ctx0" brushRef="#br0" timeOffset="6292">5169 904 228 0,'4'-8'213'0,"-2"2"-12"0,1 5-2 0,0 1-16 15,0 1 10-15,1 4-4 0,-3-1-20 16,4 5 5-16,5 12-25 0,-2 3 9 0,1 0 11 16,4 1-26-16,3-2-19 0,-3 3 0 15,3 0-25-15,0 3 5 0,3-6-20 16,-3 3-6-16,-2-3-32 0,5-3 17 0,-3-1-10 15,-5-4-1-15,1-9 13 0,-4 2-19 16,1 0-27-16,0-3 4 0,-3-5 33 0,-6 0-25 16,0 0 22-16,28-16-22 0,-15 6 3 0,0-6 6 15,-1-3-12-15,0-2-10 0,-1-5 16 0,-4-2-6 16,-1-1-27-16,-4 4 22 0,2-5-3 16,-1 0 17-16,0 2-20 0,-3 15-25 15,0-3 18-15,0-2 0 0,0 5-12 0,0 1-43 16,0 2-41-16,0 10-42 0,0-10-25 0,0 10-37 15,-16-15-13-15,13 14-548 0,0 0 0 0,-1 2 0 16</inkml:trace>
  <inkml:trace contextRef="#ctx0" brushRef="#br0" timeOffset="6584">5607 560 41 0,'0'-10'220'0,"1"2"-31"0,1 2 17 0,1 0-22 16,0 2-16-16,2 4-18 0,1 0 5 0,14 10-7 16,1 1 11-16,6 7 8 0,-2 4-9 0,-1 6 5 15,2-1-4-15,-3 7-19 0,2-1-7 16,1 5-10-16,0 2-13 0,-1 4-20 16,-1 1-3-16,1-3-7 0,-5 4-8 0,-6 2-9 15,-2-1-1-15,-6-2-7 0,-3 2 9 0,-3-24-35 16,0 11 10-16,-19 39-3 0,4-36 15 0,-5-1-26 15,-3-5-4-15,0-3-2 0,0 1 6 16,1-5-67-16,2 0-22 0,-2-4-19 0,5-2-40 16,-2-6-27-16,2 0-43 0,8-1-43 15,0-5-439-15,5-2 0 0,1 0 0 0</inkml:trace>
  <inkml:trace contextRef="#ctx0" brushRef="#br0" timeOffset="7065">6611 1276 40 0,'18'-24'207'16,"-4"-1"12"-16,-5 4 7 0,-2-4 4 0,-7 16-15 0,0-5-18 16,0 2 6-16,-19-18-21 0,3 17 7 15,-3 6-36-15,-2-3-3 0,1 9-13 16,7 1-3-16,-9 0 8 0,-24 26-37 0,20-12-5 15,2 7-11-15,3 1 8 0,8 0-28 16,-2 4-19-16,4-1 12 0,4 2-5 0,2-1-2 16,5-17-12-16,0 8 6 0,0 1 10 15,23 22-24-15,-8-26 9 0,-1 1-29 0,1-3 16 16,2-2-27-16,-1-4 7 0,-2-4-31 16,-14-2 33-16,18 0-17 0,19-18 23 0,-21 6-21 15,-1-7 0-15,2-4-2 0,-3-4 1 0,-1-1 17 16,0-5-19-16,-1-6-1 0,-2-1 4 0,-3 0 3 15,-1-6-2-15,3-5 12 0,-3 2-20 16,-2-9 4-16,-3 8 10 0,-1 3 0 0,0 24 17 16,0-9 8-16,0-3 14 0,0 0 20 15,0 3-19-15,0 8 6 0,0 4-9 0,0 8 7 16,-10 12-8-16,-7-8 5 0,13 14-3 0,-5 15 10 16,2 6-7-16,1 3-4 0,2 6 3 15,4-15-9-15,0 13-3 0,0 2 6 16,18 41-9-16,-9-34-1 0,0 0-11 0,1-2 11 15,0-2-17-15,0 2-31 0,-3-2-41 0,2 2-75 16,-2-3-51-16,2-2-43 0,-5-3-737 0,2-3 0 16,-3-3 0-16</inkml:trace>
  <inkml:trace contextRef="#ctx0" brushRef="#br0" timeOffset="7423">6923 1039 177 0,'6'-21'227'0,"-2"4"-8"0,1 5 33 0,-2 2-13 16,-2 3-54-16,2 2-10 0,-3 0-18 0,1 2 4 15,1 2-14-15,-1 2 21 0,2 2-15 16,0 2-17-16,1 1-7 0,8 18-10 0,-5-1-10 16,6 6-3-16,3-6-6 0,-3 3-12 15,6 1-17-15,-3 5 0 0,0-3-11 0,0-2-17 16,-2-2 23-16,-1 0-36 0,4-3 13 15,-2-5-11-15,-1-1-1 0,-2-2-21 0,-8-3 22 16,3-3 0-16,2-2 2 0,-2-4 13 0,-7-2 7 16,0 0 17-16,9 0-3 0,14-29-3 0,-13 12 10 15,-1-9-11-15,-2-2 6 0,-1-3-17 16,3-2-6-16,-7-7-11 0,1 4 6 0,0-2-14 16,0 6-3-16,-1-5-3 0,-1 5 3 0,2 3-9 15,-3 16-9-15,0-4-11 0,0 3-16 0,0-1-42 16,0 4-32-16,0 2-42 0,0 9-9 15,0-10-16-15,0 10-37 0,0 0-16 0,16-14-632 16,-10 15 0-16,-2 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8:45.98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1008 995 29 0,'0'-24'234'0,"25"-20"14"0,-25 32-12 16,3-2-11-16,-3 14-1 0,0 0 14 15,0-12-53-15,0 12 16 0,0-10-51 0,0 10 0 16,0 0 1-16,-3-9-2 0,3 17-5 16,-2 2-22-16,-5 18-1 0,7-11-4 0,0 12-25 15,0 6 7-15,0 2-16 0,16 41-15 0,-10-34 0 16,0-4 3-16,1 2-30 0,-1-3 7 15,4 1-15-15,-2-2-7 0,0 5 11 0,5-6 3 16,0-4-5-16,-6-2 5 0,6-7-19 16,-2-8 13-16,2 2-13 0,0-4-3 0,-1-6 0 15,-2-6 4-15,-10-2-15 0,12 0 8 16,-2 0-3-16,17-27-17 0,-10 7 1 16,-2-6 2-16,-6-6-2 0,5-4-7 0,-4-1 7 15,-1 0 15-15,-1-5-27 0,-2-1 4 0,3 0-4 16,-3-2 22-16,0 4-10 0,-2-1 6 0,-4 3-16 15,4 5 26-15,2 7-6 0,-6 8 5 0,3 3 9 16,-2 12-15-16,1-1 15 0,-2 5-12 0,-3 5 1 16,1 3 3-16,0 18-13 0,2 1 3 15,0-10-11-15,0 9 26 0,0 5 4 16,20 39-14-16,-12-33 4 0,3-1 5 0,6-2-7 16,-1-3-1-16,1-1-8 0,3-1 12 15,3 0-21-15,-1-4 25 0,4-3-30 0,-4-1 15 16,-1-4-6-16,1-5-6 0,0-6 10 15,-8-2 6-15,1-4-2 0,-15 0 10 0,16 0-15 16,18-26-3-16,-21 7 2 0,5-5 11 0,-7-10-14 16,2-2 2-16,-7-3 17 0,-2-7-19 15,-1 1-2-15,3-2 11 0,-6 24-10 0,0-11 2 16,0-6-4-16,0-3 19 0,0 2-14 0,0 4 15 16,-19-23 3-16,13 37-12 0,-1 9-18 15,1 4 5-15,-1 4 10 0,1 6-10 0,1 0-4 16,2 1-45-16,0 4-25 0,1-1-17 0,1 3-48 15,1 0-6-15,0 1-34 0,1 3-39 16,2 11-514-16,-3-9 0 0,10 24 1 0</inkml:trace>
  <inkml:trace contextRef="#ctx0" brushRef="#br0" timeOffset="204">2138 1121 37 0,'4'-6'264'0,"1"3"-3"0,-2-1-32 0,1-3 4 16,2 2-14-16,0 0-17 0,11-8-16 16,0-1-48-16,3 3 25 0,4-2-21 0,3 5-27 15,-2-1-22-15,8 2-1 0,2 1-4 0,-1 1-9 16,5 2-59-16,-3 2-23 0,-4 1-62 16,-3-4-30-16,-14 4-29 0,5 0-85 15,0 0-308-15,-3 0 1 0</inkml:trace>
  <inkml:trace contextRef="#ctx0" brushRef="#br0" timeOffset="392">2401 1265 204 0,'-29'10'246'0,"3"2"21"0,0-2-21 0,6 1-7 0,6-5-7 16,1 0-27-16,4-2 11 0,5-1-31 0,-1-3-23 16,7 4-16-16,-1-4 6 0,3 0-20 15,4 0-33-15,3-3-2 0,20 2-3 0,-13 1 0 16,10 0-33-16,41-16-12 0,-27 9-43 15,-3 0-39-15,2 2-56 0,0-3-15 0,-2-1-18 16,-1-3-47-16,1 2-24 0,-6-4-125 16,9 2-208-16,-6-3 0 0</inkml:trace>
  <inkml:trace contextRef="#ctx0" brushRef="#br0" timeOffset="751">3359 726 122 0,'-3'-25'227'0,"-1"1"-10"0,-2 8 26 0,-1 5-24 0,-2 5 3 16,-1-1-30-16,1 7 2 0,-1 3-34 16,-10 11-15-16,-4 0 16 0,3 6 11 0,-3 7-16 15,2 0-8-15,8 6-4 0,-2 0-16 16,3 4-11-16,3 0-32 0,-2 4 14 16,11-2-12-16,1 2-22 0,0-21 3 0,0 12-8 0,21 36-5 15,-6-34 1-15,1-4-3 0,2-2-14 16,4-1-19-16,4-3 0 0,2-3-40 15,-4-4 9-15,5-3-41 0,-7-1-1 0,1-8 27 16,-7-5-26-16,-16 0 32 0,13 0-9 0,16-18 16 16,-16 1 15-16,-5-1-18 0,-3-5 3 0,-2-3-7 15,-3 11 3-15,0-5 43 0,0-2-2 16,-22-26 7-16,12 29-2 0,-6-1-11 0,-6 8 16 16,3-1 0-16,-1 12 13 0,4 0-26 15,5 1-4-15,-7 0 18 0,-16 22-15 0,18-9 4 16,1 1-33-16,1 3-1 0,10 1-66 0,2-3-18 15,2-15-48-15,0 12-53 0,0 7-31 0,17 18-510 16,-5-19 0-16,8 0 1 0</inkml:trace>
  <inkml:trace contextRef="#ctx0" brushRef="#br0" timeOffset="1093">3866 992 105 0,'6'-21'237'15,"-7"8"2"-15,-5 6-5 0,-4 6-12 0,3 1-18 16,-2 2-5-16,-6 8-32 0,-2 6-7 0,-5 1 15 16,7 2-18-16,2 3-15 0,1 3-17 15,5-1-14-15,1-1 2 0,6-11-23 0,0 5-3 16,0 6-36-16,23 20 14 0,-11-21-6 16,6-5-4-16,0 1-44 0,3-5 0 0,5-3 1 15,-2-3-11-15,0-4 1 0,-4-1-2 16,-10-2 5-16,8 0 24 0,25-19-17 0,-21 8-8 15,1-10 3-15,-6-1 4 0,-4-4 6 0,-1 0-9 16,-5-4-17-16,-3 0 46 0,-2 0 4 0,-2 15-34 16,0-6 30-16,-22-20-26 0,8 19 30 15,-2 6-28-15,-4 3 14 0,-4 6-25 0,0 2 37 16,2 5 1-16,8 0-40 0,-27 17 3 0,18-6 13 16,0 0-4-16,7 7-45 0,0 3-24 15,5 1-37-15,2-1-50 0,3-2-33 0,6-11-80 16,0 5-414-16,0 0 0 0,0 2 1 0</inkml:trace>
  <inkml:trace contextRef="#ctx0" brushRef="#br0" timeOffset="1453">4424 924 151 0,'-1'-9'249'16,"-1"4"-17"-16,-1 2 12 0,-2 3-20 0,-1 3-24 0,1 2-10 15,-2 1-25-15,-6 15-22 0,-3-1 8 16,8-1-12-16,-1 3-10 0,2 1 4 16,7-5-22-16,0-7-15 0,0 7-18 0,21 23 10 15,-6-22-42-15,2 1 19 0,3-2-10 16,4-2-31-16,-1-4 26 0,-2 0-18 0,8-5-26 16,-4-3 12-16,-6-3-3 0,-19-1-3 0,20 0-1 15,19-19 10-15,-20 3-8 0,-3-2-2 16,-3-5-7-16,-3-3 12 0,-3-5-25 0,-3-4 30 15,-2 2 6-15,-2 16-5 0,0-9 35 16,0-2-22-16,-21-26 29 0,14 30 8 0,-6 3-19 16,-4 4-2-16,-3 4-14 0,-5 10-6 0,0-4 0 15,14 7 13-15,-6 0-19 0,-24 19-5 0,21-5-17 16,1 4 20-16,3 3-54 0,5 2-16 0,2 3-51 16,2 1-35-16,2-1-48 0,4 2-23 15,1-16-555-15,0 6 0 0,0 7 0 0</inkml:trace>
  <inkml:trace contextRef="#ctx0" brushRef="#br0" timeOffset="1735">5035 578 138 0,'0'-28'243'0,"0"10"-19"0,-3 4 7 0,2 4-23 0,1 10-14 16,0 0 17-16,-6-4-23 0,5 8-23 16,-1 2 39-16,-1 3-13 0,1 22-27 0,-4-3 11 15,3 9-32-15,3-19 3 0,0 13-27 0,0 5-13 16,14 44-4-16,-4-36-4 0,-2 2 1 16,-3 3-36-16,3-6 2 0,-3 4-30 0,4-2-15 15,-3-2-46-15,0-1-18 0,-2-2-38 16,2 0-21-16,-2-3-44 0,0-4-13 0,-1-6-19 15,0-4-104-15,0-5-344 0,0-8 0 0</inkml:trace>
  <inkml:trace contextRef="#ctx0" brushRef="#br0" timeOffset="1995">5337 865 116 0,'6'-20'209'0,"-4"3"-1"0,-1 9 3 0,-1 0-22 15,1 6 2-15,-5 0-37 0,-2 0-5 16,1 4-4-16,-3 0-37 0,0 2 3 0,-10 5 6 16,-3 3-11-16,3 2-18 0,-2-1-10 0,0 3-4 15,0-4-21-15,1 5 25 0,0-1-23 16,2-2-7-16,2 0 18 0,4 3-33 0,2 0-11 16,3-1 11-16,3 1 4 0,3-5-4 15,0-12-15-15,0 0-17 0,22 35-25 16,-8-16-19-16,4-4-16 0,-1-2-12 0,2 0-23 15,-5-7-14-15,7 6-58 0,-6-5-91 16,1-4-221-16,-5 4 1 0</inkml:trace>
  <inkml:trace contextRef="#ctx0" brushRef="#br0" timeOffset="2473">5446 1022 123 0,'-5'-4'226'0,"1"2"-20"0,1-1-2 0,0-2-9 16,3 2-26-16,2 0-11 0,1 0-39 15,1 1 7-15,3 0-12 0,2 0 4 16,14-3-43-16,-7 4 13 0,8-1-31 0,4-2 15 16,-17 4-8-16,7 0 8 0,6 0-24 0,-1 0-2 15,27-16-1-15,-26 9 6 0,-4 0-24 0,-2-4 2 16,-2-4-1-16,-5 7 0 0,-2-2 6 15,-6 4-10-15,-2-3 28 0,1 5 4 0,-2 4 2 16,0 0-9-16,0-10-13 0,-16-3 16 16,7 10-7-16,-1 0 7 0,0 2 4 15,1 1-28-15,2 0 11 0,-2 4 10 0,-11 7-3 16,3 5-10-16,8-5-5 0,-5 12 2 0,3-2 0 16,4 7-29-16,3-1 0 0,1 3 6 0,-1 4-10 15,4 2 21-15,-3-4 20 0,3-16-23 16,0 9-15-16,0 6 2 0,0-1 23 0,19 34-46 15,-15-30 0-15,-4-6 24 0,4 0-21 0,1-2 31 16,-3-6 2-16,1-4-12 0,0-1 17 16,-3-15-1-16,0 0-11 0,0 11-25 0,0-2 20 15,0-9 14-15,0 0 15 0,0 8 5 0,-14 3-6 16,7-12-7-16,1-2-2 0,-3 1-2 0,-13-4-3 16,-1-4-9-16,0 3-33 0,-1-3-20 0,2-3-54 15,-7 2-47-15,-1 0-32 0,-5 3-53 16,-1-3-523-16,1 3 0 0,-2-2 0 0</inkml:trace>
  <inkml:trace contextRef="#ctx0" brushRef="#br0" timeOffset="3175">133 450 32 0,'4'-20'237'0,"-1"-3"-3"0,-3 7-2 15,1 5-11-15,-1 11-23 0,0 0-10 0,0 0-23 16,3-8-9-16,-4 15 5 0,-1 17-2 0,2 8 4 16,0-13-8-16,0 13-20 0,0 9-1 0,0 8 1 15,0 8-27-15,20 76-11 16,-9-56 12-16,-3 3-19 0,-3-1-32 0,5-1 19 15,-3 2-1-15,3-5-22 0,-3 1 5 0,0 0-31 16,1-6 9-16,-1-4-1 0,0-1-24 0,-1-4-14 16,0-6-37-16,1-1-39 0,-3-4-15 15,1-7-27-15,0-3-45 0,-3-4-17 0,2-3-58 16,-2-6-417-16,-2-9 0 0,0-6 0 16</inkml:trace>
  <inkml:trace contextRef="#ctx0" brushRef="#br0" timeOffset="3702">202 513 158 0,'-7'-30'181'0,"7"1"-24"0,0 17 0 16,0-4-19-16,29-21-3 0,-5 18-19 15,9 1-2-15,2 1 3 0,10 4-22 0,7 2 8 16,7-4-26-16,13 3 13 0,12 0-5 0,7 1-11 16,12 1-5-16,9 1-10 0,8 0-9 15,10 1-16-15,12 1 8 0,11-2-5 0,12 2-16 16,8-2 7-16,5 4-19 0,8-3 2 16,8 2-4-16,6 3-6 0,-1-4-22 0,2 4 4 15,0 2-17-15,-102 1 13 0,47 0-6 0,20 0-5 16,11 0 7-16,177-16 12 0,-182 9-17 15,-10-1 6-15,-6-1-1 0,-8-1 19 0,-5-3 10 16,-7 2 8-16,-9 0 11 0,-7 0 4 0,-10-2 4 16,-10 1 9-16,-10 1 23 0,-12 3 2 0,-8 1 23 15,-9 1-10-15,-9-2-15 0,-6 6-5 16,-25 2 8-16,9 0-7 0,32 15 25 0,-36-3-22 16,-7 7-1-16,-3 6 10 0,-5 4-19 15,-2 6 15-15,-6 5 0 0,0 7-14 0,-2 1-2 16,2 7-4-16,-3-25 2 0,0 18-6 0,0 10 2 15,0 7 1-15,14 80 2 0,-8-67-20 0,0 3-3 16,0-5-23-16,0 2 42 0,-2-2-26 16,-1 0 15-16,0-6-19 0,1 1-11 0,-3-6-20 15,4-1-1-15,-5-3-6 0,0-6-66 16,3 0 13-16,-3-5-6 0,1-3-16 0,1-4-9 16,-2 3-14-16,0-9-21 0,0-17-29 0,0 4-81 15,0 2-341-15,0-4 0 0</inkml:trace>
  <inkml:trace contextRef="#ctx0" brushRef="#br0" timeOffset="4449">0 2295 77 0,'5'-5'175'0,"3"1"-21"0,20-4 6 0,13-4-1 0,1 1 11 16,14-1-19-16,8-2 9 0,15 2 1 15,5-3-24-15,17 3-12 0,8-5-2 0,12 3-28 16,6-2-2-16,6 2-10 0,9-2-8 16,8 0 7-16,10 2-20 0,18 0-19 0,7-3 8 15,3 2 1-15,7 1-20 0,1 2 10 0,7 0-20 16,8 1 16-16,0 1-12 0,-3 1-9 16,-6 0 19-16,-1 5-3 0,-9-1-24 15,-3 2 11-15,-8 1-9 0,-8-1 3 0,-92 3-11 16,38 0-6-16,11 0 29 0,3 0-12 15,-5 0-18-15,-5 0-7 0,-10 0 18 0,-8 0-16 16,-9 0-10-16,-10 0 5 0,-7 0-3 0,-12 0 4 16,-7 0-27-16,-5 0 13 0,-6 0 13 0,-6 0-9 15,-5 0-2-15,-9 0-10 0,-8 0-9 16,-3 0-16-16,-7 0-16 0,-11 0-28 0,0 0-15 16,10-17-114-16,-16 17-229 0,-1-4 0 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10.27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1838 482 224 0,'6'-12'236'0,"-3"0"6"0,0 8-8 0,-2-4-18 0,2 5-13 16,-3 3-2-16,-3 3-10 0,3 1 4 15,-4 4-6-15,4 2-6 0,-3 19-17 0,3-13 0 16,-6 33-13-16,6-30-7 0,0 8-26 0,0 5 11 15,0 6-31-15,-13 43-16 16,13-41 2-16,-3 0-10 0,3 1-43 0,0-2-32 16,0-21-34-16,0 9-71 0,16 31-32 15,-13-30-40-15,4-1-85 0,1-5-456 0,-4-5 0 16,6-1 1-16</inkml:trace>
  <inkml:trace contextRef="#ctx0" brushRef="#br0" timeOffset="274">2236 849 132 0,'0'-19'250'16,"-3"6"-1"-16,0 4-5 0,0 0-17 0,-3 3-11 15,2 2-12-15,-2 3-34 0,3 0-9 16,-6 1-1-16,5 0-41 0,0 1-2 0,-1 0-5 16,3 1-15-16,0 0 8 0,2 0-11 0,2 0-29 15,3 0-7-15,-2 3-1 0,4-5-7 0,2-2-19 16,-2 2 4-16,2-1-11 0,0-1 11 0,-2 2-9 15,2-3 3-15,-2 0-13 0,-7 3 23 16,10-6-3-16,-7 1-24 0,0 4-8 16,-2 0-8-16,-2 0 10 0,-2-1-3 0,-1 4 7 15,-2-2-19-15,-3 2 3 0,0 2 6 0,-5 6-15 16,-8 3-9-16,6-1-45 0,3-4-25 16,2-2-38-16,2 0-60 0,3 1-105 0,2-2-291 15,4 0 0-15</inkml:trace>
  <inkml:trace contextRef="#ctx0" brushRef="#br0" timeOffset="575">2717 579 83 0,'0'-10'243'0,"-3"3"-15"0,-3 4 1 0,0-1-12 15,2 1 0-15,-5 3 3 0,2 2-19 0,-2-2-21 16,2 3-42-16,-1 0 23 0,2 4-29 0,1-3 1 15,3 3-11-15,2 1-17 0,0 1 2 0,10 12-16 16,7 0-4-16,3-2-2 0,5 1-21 16,-4 0-5-16,4 1 4 0,-2-3-25 0,-1 3 4 15,-3 0-9-15,-1-1 0 0,-2-3 5 16,-6-1 7-16,-1-1-3 0,-6-3-45 0,1-4 12 16,-2 2-16-16,-2 1 2 0,0-11 21 15,0 0 10-15,-16 18 5 0,-4-6-40 0,-2-3 7 16,2-1-12-16,-5-5-35 0,5-1-35 0,8-2-34 15,-6 0-38-15,-29-13-63 0,26 0-494 16,0 1 0-16,6-2 0 0</inkml:trace>
  <inkml:trace contextRef="#ctx0" brushRef="#br0" timeOffset="722">2672 571 257 0,'3'-8'264'15,"1"1"-17"-15,1 0-9 0,12-6-20 16,-4 3-49-16,9 0 9 0,-2-1-31 0,6 1-21 15,0 2 24-15,1 0-44 0,7 3 14 0,-4 0-40 16,2 1-39-16,2 2-54 0,-8-5-56 0,2 3-83 16,1-1-102-16,-2 1-210 0,-1 0 1 15</inkml:trace>
  <inkml:trace contextRef="#ctx0" brushRef="#br0" timeOffset="954">3344 782 234 0,'0'3'247'0,"0"0"-8"0,0 2-13 16,0-1-12-16,1 3 18 0,-1 3-40 16,0 0 9-16,0 5 0 0,0 7-6 0,0 4 0 0,0 4-37 15,0 3-13-15,0 2-3 0,0 0-13 16,0 1-15-16,0 0-33 0,19 44-38 15,-13-44-62-15,-3-1-37 0,-3-17-52 0,0 7-96 16,0 2-497-16,0 2 1 0,0-5 0 16</inkml:trace>
  <inkml:trace contextRef="#ctx0" brushRef="#br0" timeOffset="1223">3344 978 213 0,'10'-39'212'0,"0"0"-7"0,0 4-9 16,8 1-23-16,-1 2 3 0,0 5-20 16,2 2-9-16,-3 5 5 0,3 2-24 0,1 6 2 15,-3 7-6-15,-4 4-10 0,-13 1-8 16,16 0-19-16,17 24-16 0,-22-13 5 16,2 7-13-16,-8 2 19 0,0-3-42 0,-5-17 12 15,0 20 4-15,0 2-33 0,-23 22 26 0,10-25-26 16,-2 3 12-16,-1-3-14 0,0-2-23 15,3-1-19-15,-3-5-35 0,3-3-37 0,2-2-28 16,-1-2-43-16,5-3-77 0,-3-1-312 16,4 0 0-16</inkml:trace>
  <inkml:trace contextRef="#ctx0" brushRef="#br0" timeOffset="1660">3640 656 44 0,'6'-9'230'0,"1"1"-31"0,2 1 10 0,1-7 4 16,3 6-15-16,-2 4-18 0,2 1-12 0,-4 2 19 16,4 1-28-16,-13 0-18 0,9 0 5 15,10 0-12-15,25 22-20 0,-20-9 2 0,-3 3 2 16,-1-1-14-16,-4 8-35 0,0-3 13 16,-6 3-10-16,-1 1-1 0,-2 3 6 0,-4-4-35 0,-3 1 10 15,0-14-14-15,0 6 7 0,0 0 0 16,0 0 2-16,0-2-15 0,0-2-10 0,0-3 11 15,0 0 15-15,0-9-19 0,0 9-3 0,0-9 0 16,19 15-1-16,-12-15-23 0,2-1 24 16,10-5-6-16,2-3-27 0,1-4 35 0,0 0-30 15,-2-5 15-15,-1-3 15 0,-1-1-21 16,1-3 2-16,0-8-16 0,-5 0 1 0,1-1 15 16,-4-1-12-16,2-4-5 0,-4 8 15 0,-2 1 3 15,2 5-8-15,-3 2 33 0,-3-2-13 16,-3 25 1-16,0-10 5 0,0 10-8 0,-18-14-7 15,11 17 13-15,-2 2-2 0,-1 9 11 16,-4 0-9-16,4 1-6 0,0-1 4 0,7 1 11 16,3-3-24-16,0 0 10 0,0-12-2 0,0 10 11 15,0-1-10-15,16 23-7 0,-11-18-30 0,6-3-19 16,-3-1-30-16,8 2-36 0,0-1-47 16,-3-3 4-16,6 3-11 0,0-7-17 0,-4-3-32 15,4-1-562-15,9 3 1 0,-2-3 0 16</inkml:trace>
  <inkml:trace contextRef="#ctx0" brushRef="#br0" timeOffset="1953">4783 758 73 0,'-3'2'301'0,"0"2"-33"15,-1-4 9-15,4 2 17 0,1-1-48 0,2-1-6 16,3 0-14-16,0-1-25 0,4 1-36 16,15-2 10-16,-12 2-17 0,8 0-24 0,30-11-8 15,-19 6-17-15,8-1-16 0,-5-1-5 16,-1 4-22-16,-2-4-49 0,1 5-17 0,-4-3-44 15,0 2-44-15,-4-2-19 0,-4-2-39 0,-5 3-73 16,-3-3-445-16,-1 3 1 0,-5-1 0 0</inkml:trace>
  <inkml:trace contextRef="#ctx0" brushRef="#br0" timeOffset="2175">5120 519 132 0,'-5'-6'223'0,"0"1"-18"0,2 2-10 0,-3 2-16 16,5 2-4-16,-5-1 3 0,0 6-1 0,3 0-10 16,-10 16 22-16,3-1-14 0,-2 3-1 15,5 4 9-15,4 3-23 0,-2 1-8 16,5-15-17-16,0 9-21 0,0 4-2 0,0 3-20 0,18 35-11 16,-12-33-22-16,-2-7-40 0,2 3-42 15,3-4-30-15,-2 2-48 0,-1-7-39 0,-3 1-61 16,4-4-489-16,-1-5 0 0,0-2 1 0</inkml:trace>
  <inkml:trace contextRef="#ctx0" brushRef="#br0" timeOffset="2659">5709 565 13 0,'8'-33'263'16,"-8"1"-10"-16,0 19 6 0,0-4-29 0,0 1 16 15,0 1-39-15,-18-7-10 0,10 18-30 16,-1 2 15-16,2 2-31 0,-2 1 12 0,-1 2-34 16,-6 7 4-16,0 3-30 0,5 3 10 0,0 6-31 15,6 3-20-15,5 1 7 0,0-12-26 16,0 5 16-16,29 26-19 0,-12-18 7 0,3-2-7 16,2 0-33-16,2 0-15 0,-2 2-21 15,-3-3-6-15,4 3 14 0,-4 0 5 0,-3-5-27 16,-5 2 10-16,-5-5 18 0,-5-2-14 15,-1-17 46-15,0 12-28 0,0-2 15 16,-29 11 15-16,8-13 6 0,-1-2 22 0,3-5-9 0,6-1 12 16,-3 0 9-16,-2 0 9 0,-26-22 11 15,26 11-13-15,5 1-29 0,2-5 7 16,3 3-5-16,8-1 9 0,0 13-15 0,0-11-7 16,21-19-23-16,-2 9 12 0,3 2-43 0,2 0-14 15,0-6-13-15,3 5 2 0,-1-2 27 16,-1 0 14-16,3-2-28 0,-6-2 29 0,-3 0-11 15,-3-2-10-15,-2 1 38 0,-4 2-5 16,-2 2 11-16,-5 4 7 0,-3 7 14 0,0 12-26 16,0-12 2-16,0 12 6 0,0-11 20 0,-19 2-13 15,9 10 3-15,1 1-20 0,-11 9 3 16,-2 1 11-16,3 5-4 0,3 1-17 0,0 2-28 16,2 1 5-16,7 2-74 0,1-2-49 0,0 1-82 15,3-6-548-15,3-16 0 0,0 15 0 16</inkml:trace>
  <inkml:trace contextRef="#ctx0" brushRef="#br0" timeOffset="3047">6165 443 182 0,'2'-14'256'0,"0"4"-12"15,-1 0-13-15,-1 5-10 0,0-1-29 0,2 4-23 16,-4 4 7-16,2 0 11 0,0 2-30 15,-1 3-4-15,1 2 7 0,0 1-38 0,1 16-12 16,-1-12-1-16,0 7-10 0,0 1-11 0,21 28-9 16,-13-23-5-16,2 2-9 0,2-5-2 15,1-3-11-15,-3-2 7 0,-1-5-13 0,1-2-48 16,-4-4 27-16,-1-2-1 0,3-4-35 16,0 0 16-16,-8-2 19 0,0 0-36 15,10 0 14-15,12-24 3 0,-9 5 8 0,-1-4-20 16,-2-6 22-16,3-1-12 0,-2-3 42 0,-1-4-18 15,-1 4 14-15,0 4 15 0,-2 2-2 0,0 6 14 16,-4 5 3-16,-3 6-8 0,3 1-11 0,-3 6 3 16,0 3 1-16,0 2-9 0,-3 6-2 15,3 2 3-15,-7 17-1 0,-2 4-2 0,2 5-6 16,-2 0 5-16,2 3-11 0,1 0 10 16,3 3-10-16,0 0-6 0,-1-3-25 0,3 3-38 15,1-22-75-15,0 12-70 0,0 2-61 0,0 1-721 16,0 1 1-16,0-2 0 0</inkml:trace>
  <inkml:trace contextRef="#ctx0" brushRef="#br0" timeOffset="3638">6812 0 84 0,'7'0'198'0,"0"4"-12"0,16 8 4 0,6 7 3 0,-1 1-16 16,-1 7 15-16,6 8-22 0,1 8-38 0,-3 6 8 15,4 7-21-15,-3 2-14 0,-3 5-3 16,-6 1-7-16,-4-1 1 0,-6 7-1 0,-10-4-39 16,-3-33 17-16,-19 66-22 0,-6-33 18 15,-9 3-33-15,-1 1 1 0,-13-1-33 0,-5 0-26 16,-12-3-33-16,-7-2-31 0,-4-2-53 16,-2-4-96-16,-10-3-281 0,-3-4 0 0</inkml:trace>
  <inkml:trace contextRef="#ctx0" brushRef="#br0" timeOffset="6201">1666 114 165 0,'0'0'198'0,"0"0"3"16,0-18-5-16,0 18-2 0,19 0-37 15,-19 0-11-15,0 0-11 0,0 0-13 0,0 0-27 16,0 0 3-16,0 0-1 0,-20 21-15 0,3 10 0 16,1-1-23-16,0 11-4 0,0 5 1 15,0 5-1-15,1 7-5 0,2-1-6 0,2 9 17 16,-1-3-16-16,5 3-9 0,4 2 6 0,3-35-12 16,0 19-8-16,16 68-3 0,-1-53 2 0,2 2 2 15,7-2-16-15,8-4 18 0,2-3-10 16,2-4-7-16,6-3 11 0,2-5-41 15,4-1-39-15,0-8-46 0,1-6-38 0,0-3-121 16,-1-2-249-16,1-4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18.38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62 108 50 0,'0'-23'188'0,"-13"-16"-12"0,13 26 20 15,-1 3-1-15,1 1-11 0,0 9-30 0,0 0-6 16,0-10-29-16,0 10-1 0,0 0-4 15,0-9-2-15,0 14-7 0,-2 3 18 16,-2 19-21-16,4-13 0 0,-10 34-2 0,1-13 10 16,5 4-29-16,-4-2 2 0,3 4-9 0,2-2 0 15,1 2-29-15,2-23-6 0,0 11 24 16,0 2-29-16,18 36 23 0,-5-37-1 0,3-1-18 16,-2-4 11-16,5-3-22 0,0-4 3 0,2-5-18 15,2 0-10-15,0-7-10 0,-4-4-11 0,-1-2-12 16,-7 0-20-16,5 0 12 0,22-25-17 15,-22 8 24-15,2-3-9 0,0-1-1 0,-2-6 14 16,-3 0 11-16,-3-5 3 0,0-1-14 0,-3-3 18 16,-1-3 14-16,0 3 1 0,-2 0 16 15,-1 1-3-15,-3 5 12 0,1 4 26 0,-1 7 14 16,0 5-6-16,0 1-9 0,0 13 8 0,0 0-30 16,0 0-9-16,-6-6 32 0,5 12-16 15,0 3 6-15,1 17-1 0,0-13-39 0,0 9 7 16,0 4 0-16,0 6 18 0,0 1-7 0,13 30-12 15,-5-30-4-15,2 1-6 0,6 0 22 0,-1-2-37 16,2-5-9-16,-3 3-8 0,7-1-9 16,-1 2-49-16,3-3-38 0,0-6-33 0,-1-1-52 15,5-6-494-15,2-2 0 0,-4-4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56.86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329 148 12 0,'0'-25'202'0,"39"-21"-15"0,-33 25 20 0,-3 3-13 0,-3 5 13 16,0 13-3-16,0-10-20 0,0 10-19 15,-16-18-17-15,8 18-10 0,0 3-4 0,-16 8-5 16,-2 3 6-16,1 11-24 0,-4 2-20 15,-4 1 7-15,-2 12-10 0,4 1-9 0,2 6-1 16,-3 0-8-16,7-2-14 0,1 3 8 16,8 5 3-16,4-2-48 0,8 3 27 0,4-30-24 0,0 11 20 15,25 46-9-15,-5-40-16 0,7-7 5 16,1-3 22-16,6-1-22 0,4-6-18 16,-1-8 11-16,5 0-10 0,-4-5-5 0,5-1-2 15,-7-5-3-15,1-5-23 0,-20 0 16 0,7 0-14 16,30-27-9-16,-27 11 10 0,-2-7 31 15,-2-4-22-15,-8-1-10 0,0-10 17 0,1-3 7 16,-6-6 4-16,-1-6-14 0,-2-3 22 16,-1-1-6-16,-3-1 1 0,-3 29-25 0,0-13 11 15,-16-49 25-15,5 45 10 0,-5 9-28 0,-7 4-4 16,1 6 38-16,-6 9-15 0,-9 5 5 16,-1 11-1-16,19 2 3 0,-38 15 15 0,22 3-37 15,-1 5 27-15,1 2 0 0,3 4-6 16,5-2-2-16,1 3-5 0,7 0-8 0,0 2 1 15,6-3 11-15,10-1-28 0,3-21 22 0,0 9-7 16,22 16 19-16,-2-18-34 0,8-5 0 0,-1 0 14 16,5-7 0-16,-16-2 13 0,13 0-13 15,7 0-4-15,43-20-2 0,-41 11 8 0,2 1 12 16,-5 4-7-16,-3-2-19 0,-3 6 3 16,-7 0 19-16,-11 0-37 0,21 16 19 0,-19-2 4 15,-2 4 16-15,-6 7-3 0,1 2-7 16,2 2 4-16,-1-2-13 0,-4 2-8 0,5-1 4 15,0 3-38-15,1-2-56 0,1-4-20 0,-3-1-48 16,2-3-47-16,-6-6-529 0,10 6 0 0,-2-1 1 16</inkml:trace>
  <inkml:trace contextRef="#ctx0" brushRef="#br0" timeOffset="210">1237 533 224 0,'-3'-6'271'0,"3"0"-6"16,-3 1-12-16,6 0-44 0,-3 2-13 0,0-2-19 15,3 2-16-15,4 1-6 0,-1 0-31 16,16-4-21-16,1 2 4 0,4-5-18 0,-11 9-13 16,9 0-35-16,3 0-32 0,4 0-69 0,1 0-39 15,-4 0-117-15,3 0-306 0,-4 0 1 16</inkml:trace>
  <inkml:trace contextRef="#ctx0" brushRef="#br0" timeOffset="387">1368 706 2 0,'-24'14'279'0,"2"-4"-5"0,0-1-32 0,9-3-23 16,0 2-23-16,8-6-6 0,-1 1-17 0,6-3-27 15,0 2 0-15,3 2-23 0,5-4-17 0,3 0-10 16,16-6 12-16,-11 6-39 0,37-12-11 15,-18 7-32-15,5-2-54 0,0-2-23 0,3-1-64 16,-3 2-73-16,1-1-94 0,-2-6-166 0,4 3 1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18.63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73 62 147 0,'-10'-2'243'0,"1"-1"6"16,3 0-3-16,2 2-34 0,-2-1-24 0,2 0-21 15,1 2-23-15,0-2 6 0,3 0-22 0,0 1-7 16,3 0-20-16,4-3-9 0,2 2-9 15,17-2-4-15,3 0-41 0,-1-2-32 0,4 2-42 16,-1-1-40-16,-1 0-55 0,-1 0-113 0,-3 3-233 16,0 0 0-16</inkml:trace>
  <inkml:trace contextRef="#ctx0" brushRef="#br0" timeOffset="190">99 240 83 0,'-23'15'236'0,"1"-4"8"15,6 0 7-15,3-5-19 0,3 1-37 16,4-3-19-16,3 0 19 0,-1-2-22 0,2-2-9 16,2 2-23-16,5-2-11 0,-1 0-11 15,5 0-7-15,1-1-24 0,17-2 11 0,-12 3-6 16,30-12-28-16,-12 8-26 0,0-3-42 16,-3 1-61-16,-1 0-38 0,0-4-37 0,2 8-75 15,-4-5-365-15,2-1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19.85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0 206 219 0,'0'0'264'0,"0"-16"28"16,0 16-2-16,19 0-52 0,-19 0-2 0,0 0-13 16,0 0 5-16,0 0-7 0,0 0 1 0,0 0-8 15,25 16-16-15,-21 15-11 0,-4 4-14 16,0-17-9-16,0 13-17 0,0 8-9 0,0 3-24 16,0 2-7-16,0 0-12 0,0 1-16 0,0-2-16 15,0-2-18-15,0-1-26 0,0-5-43 16,-15 34-23-16,14-36-74 0,0-8-30 0,1-4-29 15,-3-5-48-15,3-2-629 0,-2-6 1 0,2 0 0 16</inkml:trace>
  <inkml:trace contextRef="#ctx0" brushRef="#br0" timeOffset="263">201 528 126 0,'12'-33'200'0,"1"5"6"0,0 0 4 16,-5 7-12-16,1 2-11 0,-3 3-27 0,-3 10 4 15,0 1-11-15,-1 4-5 0,-2 1-17 0,0 1 1 16,0 4-3-16,0-1-24 0,-2 2-15 16,-4 0-20-16,-7 10 0 0,-5 0 2 0,-2 1-21 15,0-2 14-15,0-3-18 0,-2 3 2 0,2-3-19 16,1 0 13-16,6-4-24 0,1-2 24 16,-1 9-16-16,5-5 20 0,2 1-28 15,2-3 3-15,4 2-10 0,0-10 11 0,0 9-26 16,20 17 20-16,-6-9-7 0,2-1-22 0,0-1 11 15,3-6-35-15,-3 4-11 0,1-3-30 16,-1-1-1-16,-3-3-27 0,-1-1-31 0,-1-2-65 16,1 3-394-16,-2-5 0 0</inkml:trace>
  <inkml:trace contextRef="#ctx0" brushRef="#br0" timeOffset="738">444 547 186 0,'-6'-3'198'0,"-1"2"7"0,1 0-3 16,0-2-17-16,2 3 1 0,-2 0-34 0,2 0-17 15,-1-2 6-15,1 2-14 0,1 0-33 0,3 0 3 16,0 0-1-16,3 1-13 0,0-1-19 16,4-1 16-16,2 1-19 0,1 0-22 0,17-2-13 15,-13 2-3-15,26-11-9 0,-15 4-7 0,-1-2 1 16,-1-3-8-16,0 1 11 0,-2 0-4 15,-16 0 0-15,4 1 14 0,-5-1-3 16,-1 5 5-16,-1 0 2 0,-1 0 10 0,-1 6 12 16,0 0-6-16,0 0 17 0,0 0 13 0,-22-14-25 15,17 14 0-15,-4 4-26 0,2-2 0 16,-8 13 30-16,-1 4-6 0,5 3-18 0,1 4 11 16,4-1-29-16,2 7 35 0,-1 2-32 0,4-2 6 15,-1 6-17-15,2-21 0 0,0 9 13 0,0 5-18 16,0 3 22-16,21 31-21 0,-14-35-4 15,-3 1-1-15,3-6 2 0,-2-4 2 0,-2 5 0 16,-2-12 10-16,1-1 14 0,-2-13-8 0,0 8-13 16,0-8 9-16,0 9 8 0,-16 6 16 15,8-12 10-15,0-3 13 0,-2-2-14 0,-15 0 11 16,25 2-3-16,-39-14-15 0,25 7 0 16,-5-6 2-16,3 1-14 0,-1 0 2 0,2-1-49 15,2-1-45-15,4 1-26 0,2 1-51 0,1 1-38 16,5 2-71-16,0-2-445 0,1 1 0 15,0-8 0-15</inkml:trace>
  <inkml:trace contextRef="#ctx0" brushRef="#br0" timeOffset="1002">1058 70 161 0,'19'-23'237'16,"-2"6"10"-16,-4 4-1 0,-1 3-40 0,-5 6-9 15,-1 1-10-15,-6 3-26 0,0 0 27 16,4 15-24-16,-5-3 17 0,-5 17 5 0,-1 9-18 16,-2 2-15-16,-1 7-13 0,-3 11 3 15,-3 5-13-15,-4 6-20 0,-1 2-8 0,-3 6-7 16,-1 1-8-16,-1-2-10 0,-6 4-21 0,8 0 7 16,-2-2-4-16,6 0-7 0,-2-2-5 0,5-3-15 15,2-3-4-15,2-5 5 0,0-6-23 16,6-3-15-16,-2-8-47 0,3-2-40 0,2-4-49 15,1-3 1-15,0-4-29 0,2-9-32 0,1-17-586 16,0 1 0-16,0-10 1 0</inkml:trace>
  <inkml:trace contextRef="#ctx0" brushRef="#br0" timeOffset="1251">1276 450 220 0,'15'-32'213'0,"-5"2"5"0,-2 4-31 0,-2 6 5 16,1 9-5-16,2 7-3 0,-6 4 18 0,1 9-29 15,2 1 15-15,1 16-17 0,-1 8-11 16,3 2-18-16,-2 3-10 0,-1 2 2 0,1 0-30 16,-3 9-4-16,-1-4 4 0,-1 1-18 15,2-3-16-15,-4 3-9 0,0-25-1 0,0 11-7 16,0 2-31-16,0 6-40 0,0-1-39 0,0 0-33 15,0-7-18-15,0-3-36 0,-19 18-51 16,19-48-77-16,0 9-348 0,0-9 0 0</inkml:trace>
  <inkml:trace contextRef="#ctx0" brushRef="#br0" timeOffset="1929">1671 687 127 0,'17'-20'206'16,"-8"5"-8"-16,-4 5-8 0,0 4-11 15,-4 5 4-15,-1 1-20 0,-1 1-14 0,-4 4-14 16,0-2 4-16,-3 1-19 0,-13 8-22 0,-4 4-3 16,-1-1-17-16,-3-3-18 0,0 3 17 15,0-1-34-15,3 0 10 0,2-3-1 0,1 4-24 16,1-2 10-16,8 1-7 0,-1 2 6 16,5-3-7-16,3 5-2 0,7-2 2 15,0-16 0-15,16 28-18 0,0-12 21 0,5 0-25 16,2-4-1-16,2 0-11 0,4-3-16 0,0 1 9 15,-2-4 6-15,4-1-2 0,-4-2 2 16,8-3-2-16,-18 0 2 0,9 0 8 0,2 0 10 16,29-21-9-16,-32 11 19 0,-3-1 16 15,-1-3 2-15,-2-2 25 0,-3-1-2 0,-3-1-16 16,0 4 18-16,-2-4 21 0,-5 4-20 0,-6 3-3 16,3 1 11-16,-3 10-9 0,0 0-27 15,-19-25-1-15,11 18 8 0,-4 4-14 0,3 5-9 16,-4-1-2-16,5 1-1 0,-15 7 15 0,2-1-22 15,3 2-3-15,9 3 1 0,-5 3-1 16,3-1 1-16,6-1-37 0,3-2 0 0,2 1 30 16,0-5-34-16,0 2 3 0,20 9-17 0,-11-13-2 15,0 2 15-15,-1-6-19 0,1 0 19 16,1-1 6-16,-10-1-18 0,9 0 8 0,0 0 14 16,6 0-16-16,19-17 40 0,-21 13 5 0,-2 1-11 15,-2-1 3-15,-2 2-3 0,0 1 8 0,-2 0-25 16,-5 1 35-16,0 0 14 0,0 0 5 15,17 14-8-15,-5 5-2 0,-4 2 6 0,1 5 1 16,-5 1 5-16,6 1-7 0,1 6 1 16,-4-4 2-16,1 12 0 0,0-6-10 0,-1 2 0 15,-3 5 2-15,1 2 1 0,-5 1 5 0,0-26-23 16,0 15 13-16,0 1-5 0,-18 40 3 0,10-42 20 16,-5-5-14-16,-3-6 16 0,0-1-7 15,-3-3 17-15,-9-9 12 0,7-4-8 0,-5-3 8 16,11-3-6-16,-5 0-3 0,-22-22 7 15,19 10-12-15,4-4 7 0,3-7-11 0,8 0 0 16,2-3 2-16,6 10-19 0,16-27 0 0,3 11-19 16,2 5-40-16,4-3-26 0,8 3-31 15,3 0-52-15,3-2-42 0,-1 0-41 0,7 2-723 16,-1-1 1-16,6-1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30.47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 1042 65 0,'0'-1'321'0,"-2"-2"11"15,2 3-40-15,0-3-6 0,0 2-29 0,1 0-5 16,2-4-49-16,3 3-8 0,18-6-22 0,8-2-8 16,7-3-15-16,3 7-25 0,13-2-27 15,7 0 8-15,9 1-2 0,4 1-21 0,0 1 2 16,3-2-66-16,-1 2-24 0,-4 0-62 15,-6 1-37-15,-6 3-36 0,-12-7-56 0,-5 3-99 16,1-3-331-16,-12 1 0 0</inkml:trace>
  <inkml:trace contextRef="#ctx0" brushRef="#br0" timeOffset="293">1540 378 314 0,'-7'-14'335'16,"-1"4"-20"-16,-2 2-20 0,3 3-24 0,-2 5-27 0,-11 7-4 16,1 7-11-16,-4 8-12 0,4 2-18 15,-1 3-10-15,0 5 0 0,0 5-3 0,1 6-28 16,0 9-12-16,2 1-12 0,1 4 2 15,3 1-18-15,4 8-13 0,5-4-1 0,4-1-12 16,0-32-15-16,20 61-15 0,-4-33-15 0,7-3-27 16,5-4-19-16,-2-5-36 0,7-1-63 15,7-8-54-15,2-3-54 0,0-6-777 0,-3-7 0 16,3-5 0-16</inkml:trace>
  <inkml:trace contextRef="#ctx0" brushRef="#br0" timeOffset="516">2041 685 80 0,'-1'-42'262'0,"1"26"1"15,0-4 11-15,-15-18-8 0,7 28-45 16,0 3 27-16,1 7-31 0,0 4 0 0,-7 9-7 0,1 6-17 16,1 1-5-16,3 6-12 0,1 6-12 15,-1-2-4-15,2 8-21 0,1 1-15 0,3 0-19 16,2 5-6-16,1-23-22 0,0 9-18 15,0 5-59-15,17 33-35 0,-7-36-57 0,3-1-62 16,0-4-54-16,4-3-606 0,-1-6 1 16,2-6 0-16</inkml:trace>
  <inkml:trace contextRef="#ctx0" brushRef="#br0" timeOffset="775">2392 913 173 0,'3'-10'261'0,"-4"2"-4"0,-1 0-7 15,0 1 4-15,-3 1 2 0,2 4-23 16,-1-2-8-16,0-1-23 0,1 2-32 0,0-2-18 16,1 2-19-16,2 1-14 0,-1-1-19 15,0 3 7-15,1-3-9 0,0 3-6 16,0 0-1-16,0 0-25 0,0 0-3 0,15-8 3 16,-10 5-15-16,-1-1-4 0,0 1-8 0,-2-2 5 15,-2 2-30-15,1 0-7 0,-1 3 9 0,0 0 3 16,0 0-17-16,-16-9-43 0,9 7-37 0,-1 2-25 15,-1 0-30-15,0 0-45 0,-1 3-79 16,1-2-448-16,4-1 1 0,5 0 0 16</inkml:trace>
  <inkml:trace contextRef="#ctx0" brushRef="#br0" timeOffset="1056">2735 634 86 0,'-7'-8'243'0,"-8"-5"-25"0,-8 4 4 0,1 4-5 0,5 5 10 16,0 0-17-16,17 0-45 0,-12 0-23 0,3 0 3 15,-5 13-22-15,13-6 1 0,2 1 5 16,9 11-14-16,6 4-19 0,3 1-17 0,5 3-22 16,0-2 13-16,2 1 0 0,-3-2-15 15,-2 6-11-15,1-5 24 0,-2 3-45 16,-1-5 19-16,-3 5-8 0,-6-5-17 0,-3-2 16 15,-5-4-25-15,-2-17 22 0,0 13 21 0,0-2-20 16,-25 16-17-16,5-17 16 0,-2-2-13 0,1-5 0 16,3-1-44-16,5-2-47 0,-6 0-50 0,-22-13-32 15,22 3-82-15,1-5-421 0,2-1 1 16,6-2 0-16</inkml:trace>
  <inkml:trace contextRef="#ctx0" brushRef="#br0" timeOffset="1203">2628 675 6 0,'4'-15'264'0,"-1"1"-27"0,0 3 30 0,0 3-11 0,0-1-21 16,0 2-30-16,0 1-17 0,2 0-15 16,0-1-30-16,2 1-9 0,18-5 7 15,-1 3-27-15,4 2-13 0,-2 1 17 0,5 2-52 16,1 2-44-16,0-2-61 0,-3 1-69 0,-3 2-74 16,-3 0-177-16,-4 0-137 0,-3-1 0 15</inkml:trace>
  <inkml:trace contextRef="#ctx0" brushRef="#br0" timeOffset="1488">3190 583 108 0,'4'5'191'0,"-1"3"5"0,2 0 26 16,0 12-13-16,0 3 6 0,-4 4-34 16,-1 3 13-16,0-18 0 0,0 12-16 0,0 5-21 15,0 8-37-15,0-1-15 0,-17 39-29 0,17-37 28 16,-3-4-9-16,3-20-37 0,0 10-41 15,0 2-39-15,0 1-37 0,0-3-28 0,0-4-47 16,0-3-71-16,0-3-324 0,16 9 1 0</inkml:trace>
  <inkml:trace contextRef="#ctx0" brushRef="#br0" timeOffset="1606">3217 695 52 0,'-2'-52'199'0,"2"28"3"0,0-9 3 0,0-7 2 0,0-1 7 0,0 3-33 0,0 4-5 0,0 4-22 0,0 6-19 0,0 9 8 0,15-8-13 0,-7 21-11 0,2 6-4 0,9 5-1 0,-1 5-19 0,1 2 9 0,-1 6-20 0,-3 4-28 0,-3 1 8 0,-6 3 6 0,-2 5-19 0,-4-18-21 0,0 8 10 0,-16 37 24 0,6-22-36 0,-3-9-59 0,-1 0-42 16,-2 1-43-16,-2-1-42 0,0-2-69 15,-1 3-380-15,3-2 0 0</inkml:trace>
  <inkml:trace contextRef="#ctx0" brushRef="#br0" timeOffset="1800">3427 1068 178 0,'9'3'237'16,"5"9"11"-16,-5 1-11 0,-3-3-8 0,-2 0-14 15,-1 1-22-15,-3-3 2 0,0-8-11 0,0 11-22 16,0-2-19-16,0 2-11 0,0-2-6 16,0 2-11-16,0 6-45 0,0 1-38 0,0 0-68 15,0-2-41-15,0-4-44 0,0 0-86 16,0-4-357-16,0-8 0 0</inkml:trace>
  <inkml:trace contextRef="#ctx0" brushRef="#br0" timeOffset="2238">3652 736 72 0,'2'-31'249'0,"-1"6"-3"16,-1 14-28-16,0-7-3 0,0 1-40 16,19-12-8-16,-13 19 2 0,1 3-12 0,0 1-12 15,2 5 4-15,1 1-35 0,0 2 17 0,2-2-19 16,20 25-6-16,-15-6-6 0,3 1-15 15,-5 8 1-15,-4 1-7 0,-2 3 2 0,-2 3-21 16,0-2-23-16,-4 2 3 0,0-2 3 16,4-5 6-16,-4 1 5 0,2 0-30 0,0-4 15 15,0-8-12-15,3 3-33 0,2-5-6 16,1-5 11-16,-3-4-4 0,5-6-11 0,-13 0 4 16,12 0 11-16,22-15 1 0,-13 1-22 0,2-2 28 15,-4-5-23-15,-1-6 22 0,0-1-14 0,-2-3 4 16,-3-4 0-16,-2 0 2 0,-1-3-9 15,-3-3 13-15,-1 0-15 0,-1-1-1 0,-2-2 10 16,-3 21 30-16,0-5 16 0,0-5-2 16,0 5 4-16,-19-24-15 0,11 39 10 0,-3 6-1 15,2 4-4-15,1 5 6 0,-1 3-23 0,3 1 36 16,-8 10-26-16,2 2 1 0,5 2-2 16,3-2 15-16,2 0-22 0,2-6 4 0,0 6-3 15,0 2-32-15,20 25 2 0,-8-23-48 0,1 0-35 16,0-3-28-16,0-3-56 0,1 1-54 15,-4-7-503-15,1-2 0 0,2-1 0 0</inkml:trace>
  <inkml:trace contextRef="#ctx0" brushRef="#br0" timeOffset="2427">4492 876 14 0,'1'24'192'0,"-1"-5"10"0,-2 5-2 16,2-10-18-16,0 7 17 0,0 2-17 0,-13 30-37 15,8-26 11-15,2 4-28 0,0-4-11 16,3 0-9-16,-1-3 0 0,1 3-26 0,0-16 1 16,0 3-40-16,0-1-37 0,0 0-23 15,0 0-38-15,0-3-21 0,14 19-75 0,-5-16-94 16,-3-4-156-16,8 4 0 0</inkml:trace>
  <inkml:trace contextRef="#ctx0" brushRef="#br0" timeOffset="2660">4882 825 144 0,'2'-10'253'0,"2"1"-23"16,-1-1-1-16,1 4 5 0,9-11-6 0,0 3-41 15,4 0-6-15,1 5-17 0,2-3-21 0,-1 1-3 16,5 3-18-16,2 0-6 0,2 2-25 15,1 1-4-15,1-3-8 0,-1 4-7 16,0 0-3-16,-2 4-52 0,1-4-29 0,-4-1-37 16,-3 2-50-16,-7-1-34 0,-1 2-50 0,-4-4-117 15,1 3-203-15,-2-1 0 0</inkml:trace>
  <inkml:trace contextRef="#ctx0" brushRef="#br0" timeOffset="2878">5178 444 50 0,'-3'-2'231'0,"2"2"-9"0,-2-1 1 0,2 2 20 0,-2 3-26 15,-2 2 7-15,-6 11 0 0,-1 5-9 0,-1 1-1 16,9 4 6-16,-2 4-30 0,0 0 2 16,2 1-17-16,1 2-11 0,2 2-22 0,1-15-13 15,0 11-16-15,0 1-3 0,0 1-13 0,19 39-27 16,-15-41-29-16,0-4-39 0,6 3-41 0,-1-4-30 15,-3-1-51-15,5-5-32 0,-5-8-58 16,1-3-570-16,-4 0 0 0,4-3 1 0</inkml:trace>
  <inkml:trace contextRef="#ctx0" brushRef="#br0" timeOffset="3347">5801 500 223 0,'-13'-21'238'0,"-3"9"7"0,0-3 19 0,-1 2-18 16,-2 4-27-16,6 0-23 0,0 7 3 0,2-1-23 15,11 3-42-15,0 0 19 0,-10 0-10 16,-3 14-40-16,14-8 21 0,8 17-32 0,4-3 6 16,10 5-24-16,-2-2 12 0,3-1-48 15,0 5 17-15,2-3 7 0,0 2-15 16,-3 0-29-16,-1 0 3 0,-3 0-15 15,-1 2 10-15,-2 1-21 0,-6-5 23 0,-4 3-20 16,-3-8 5-16,-3-19 15 0,0 18 1 0,-20 13-24 16,5-15-19-16,5-5 11 0,-7-1 25 0,1-4-14 15,3-4-1-15,0-2 14 0,3 0-20 0,10 0-10 16,-10 0 10-16,10 0-21 0,-23-13 0 16,20 6 7-16,3-2 1 0,0 1 0 0,6-14-2 15,2-2-3-15,5 0-2 0,5-3 15 16,-2 0-13-16,1-1 9 0,2-4-7 0,-1 2 25 15,0-1 17-15,-2-4-35 0,0 5 26 16,-5-1 37-16,-2-2-20 0,-3 6 18 0,-1 1 8 16,-5 7 11-16,0 19-8 0,0-12-10 0,0-5-2 15,-23-9-5-15,13 24 4 0,-1-1-26 16,0 8 27-16,1-5-20 0,-20 18 16 16,7-3-21-16,7 1-15 0,0 2-13 0,5 1-59 15,2 2-57-15,3 1-42 0,3-3-74 0,3-2-493 16,0-5 0-16,0 2 1 0</inkml:trace>
  <inkml:trace contextRef="#ctx0" brushRef="#br0" timeOffset="3718">6158 419 204 0,'0'-10'256'0,"3"0"-7"0,-3 2-7 0,1 2-24 16,-2 2-12-16,-1 0-14 0,1 4 4 15,0 2-45-15,1 1 1 0,-3 4-4 0,3 1-36 16,1 0-6-16,1 1 9 0,3 15-18 16,3-1 6-16,-4-1-16 0,9-1-20 0,-7 1-15 15,8-3 18-15,1 0-40 0,-2-5 25 16,0-4 5-16,-5-4-14 0,2-3-9 0,3-1-18 16,-2-2-4-16,-11 0 0 0,14 0 6 0,19-18-9 15,-15 6 2-15,-4-4-16 0,3-2 0 16,-2-4-5-16,2 0 26 0,-4 0 11 0,2-3-26 15,-5 5 28-15,-3 3-1 0,4 0 12 0,-6 5 7 16,-1 4-22-16,-1 2-18 0,0 6-2 16,-3 2 22-16,0 6 1 0,-2-1 6 15,-2 18-17-15,0-1 17 0,-1 3-15 0,-2 0-15 16,3 6 15-16,1-1-5 0,-3 3-1 0,6-19-14 16,0 11-33-16,0 5-16 0,0 2-57 0,16 33-24 15,-13-36-45-15,4-2-64 0,2-2-541 16,0-1 0-16,1-4 0 0</inkml:trace>
  <inkml:trace contextRef="#ctx0" brushRef="#br0" timeOffset="4002">6623 48 151 0,'6'-23'251'15,"-3"11"-17"-15,1 2-14 0,-1 7-4 0,3 5-22 16,1 1 14-16,9 13-18 0,1 7 2 0,2 5-11 16,1 0 5-16,4 14-17 0,-3 3 4 15,1 3-18-15,2 5-16 0,-3 5-11 0,-2 1-11 16,-2 1-16-16,-6 4-4 0,-2 1-13 16,-7-3-11-16,-2-32-5 0,0 18-2 0,-21 59-13 15,5-53-14-15,-5-2-49 0,-5-1-52 0,-6-4-40 16,-4-3-35-16,-9-4-43 0,-1-3-136 15,-11 1-404-15,-2-3 0 0,-4 3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26.11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224 393 100 0,'2'-8'238'0,"-2"2"-37"0,-5 4 14 0,-3 4-8 15,-8 10-12-15,-3 6-22 0,-4 8-4 0,4 2-7 16,-1 4 13-16,-2 3 14 0,2 5-54 0,1 3 28 16,0 2-23-16,5 7-11 0,2 2-19 15,6 3-9-15,6-30 5 0,0 15-35 16,0 6 15-16,22 55-3 0,-3-54-13 0,4-2-28 15,7-4-17-15,2-3-51 0,3-7-42 0,5-2-32 16,2-7-52-16,-4-3-45 0,-1-6-134 16,1-2-272-16,0-6 0 0</inkml:trace>
  <inkml:trace contextRef="#ctx0" brushRef="#br0" timeOffset="219">812 706 258 0,'7'-40'306'0,"-7"22"-3"0,0-6-25 0,0 3-13 16,0 4-17-16,0 5-20 0,0 12-20 0,-4-8-9 16,1 16-11-16,-5 12 12 0,-4 1-18 0,0 4-5 15,2 6-15-15,2 4-20 0,-1 2-8 16,3-1-20-16,2 5-16 0,4-23-6 0,0 15-1 16,0 5-5-16,0 2-18 0,0-1-42 15,16 37-46-15,-8-45-32 0,0 2-51 0,2-8-66 16,-2-3-40-16,8-3-666 0,-6-3 0 15,2-8 0-15</inkml:trace>
  <inkml:trace contextRef="#ctx0" brushRef="#br0" timeOffset="401">1163 916 32 0,'2'-8'260'0,"-1"4"-23"0,-4-1 22 0,3 3-21 15,-3-2 2-15,3 4-10 0,-4-1-23 16,1 0-20-16,0 1-7 0,0 0-27 0,1 1 2 15,0-1-36-15,-2 1 2 0,2-1-14 16,2 2-39-16,0 0 11 0,6-2-36 0,-3 0-41 16,4 0-26-16,-2-2-43 0,5 0-47 0,-5 1-42 15,7-1-94-15,5-7-327 0,-2 1 0 0</inkml:trace>
  <inkml:trace contextRef="#ctx0" brushRef="#br0" timeOffset="686">1374 612 141 0,'-4'-4'241'0,"-3"1"-1"0,0 2-11 0,-2 1 8 15,-1 1-17-15,-13 6-13 0,10-7-15 0,-21 14 5 16,13-4-53-16,5 2-26 0,4 4 31 16,2-6-25-16,9-1-11 0,1-9-17 0,14 31-13 15,6-15-8-15,6 1 14 0,3-1-23 16,2 1-28-16,-2-1 13 0,1 2-17 0,-1-1-30 15,-2 0 20-15,-4 1-12 0,-1-1 13 16,-6-1 12-16,-5 1-29 0,-3-3 5 16,-4-3-20-16,-2-1 11 0,-2-10 8 0,0 10 8 0,0-2-27 15,-25 15 31-15,12-9-24 0,-3-4-8 16,-1-3 27-16,4-1-40 0,-3-4-25 0,3-2-30 16,13 0-59-16,-18 0-35 0,-21-19-107 0,16 9-358 15,5-6 0-15</inkml:trace>
  <inkml:trace contextRef="#ctx0" brushRef="#br0" timeOffset="834">1207 630 16 0,'7'-14'228'0,"-3"2"-32"0,8-3-3 15,4 4 1-15,3-2-19 0,2 2-24 0,4 7 0 16,-4-4-18-16,3-1-18 0,3 6-20 16,2-2 9-16,-3 3-24 0,1 0-33 0,-5 0-52 15,-13 2-48-15,4 0-51 0,10 0-87 0,1 0-115 16,7 0 1-16,1 0 0 0</inkml:trace>
  <inkml:trace contextRef="#ctx0" brushRef="#br0" timeOffset="1032">1960 504 181 0,'2'-1'219'0,"-2"2"-5"0,2-1 6 16,-2 3-11-16,0 3-23 0,-2-1-1 15,0 3-2-15,-3 16-20 0,5-13 13 0,-10 30-17 16,1-13 9-16,9 7-18 0,-2-1-29 15,0 1 11-15,2-14-12 0,0 9-11 16,0 5-25-16,0 1-8 0,0 1-16 0,19 35-60 16,-15-40-52-16,1 0-31 0,-3-5-48 0,0-6-57 15,1-5-103-15,0-4-302 0,1 0 0 0</inkml:trace>
  <inkml:trace contextRef="#ctx0" brushRef="#br0" timeOffset="1261">1916 655 199 0,'-6'-43'181'0,"6"20"6"0,0-10 5 0,0-4-19 0,0 0-14 15,0 2-11-15,18-28-1 0,-7 37-23 16,5 6 4-16,0 1-4 0,3 5-20 0,5 5-19 16,-5 4-4-16,-19 5-2 0,16 0-14 0,17 24 5 15,-17-6 4-15,-3 5-11 0,-1 0-17 16,-8 7 9-16,-4 1-29 0,0-15 0 0,0 12-3 15,-23 35 5-15,7-29-4 0,2-2-18 0,-5-1-52 16,0 0-41-16,-1 0-42 0,3-3-102 16,-2 4-300-16,0-2 0 0</inkml:trace>
  <inkml:trace contextRef="#ctx0" brushRef="#br0" timeOffset="1536">2081 1129 146 0,'9'-3'213'0,"-1"2"6"16,14-8-20-16,-3 5 6 0,-5 3-13 0,-14 1-24 15,12 0-17-15,4 0-6 0,21 17-20 16,-19-7-2-16,-5 4-13 0,0 0-11 0,-6 1-12 16,-1 3 7-16,-4 0-10 0,-2-18-9 0,0 19 7 15,-17 22-3-15,6-18-4 16,2-3-11-16,-4-2 3 0,6-1-20 0,-2-2-18 15,5-6 6-15,-1-3 19 0,1 2-20 0,3-2 14 0,1 0-1 16,0-6-28-16,0 0-20 0,0 0-13 16,20 11-18-16,-10-13-39 0,14-4-9 0,-11 6-20 15,24-15-35-15,-13 4-12 0,1 0-58 16,-1-6-378-16,2-4 0 0</inkml:trace>
  <inkml:trace contextRef="#ctx0" brushRef="#br0" timeOffset="2013">2577 736 130 0,'-19'-18'241'0,"1"2"-11"0,1 2 0 0,4-2-6 0,6 3 6 16,0 2-61-16,4 2-3 0,0 0-17 0,3 9-21 16,0 0-3-16,0-10-14 0,19-3-15 0,-9 11 14 15,17 2-18-15,-12 0-21 0,6 0 11 16,31 19-43-16,-20-5 15 0,-3 6-10 0,-3 0 5 15,-3 6-22-15,-5 1-9 0,-4-1 17 16,-5 4-6-16,-6 0 9 0,-2 1-4 16,-1-16 5-16,0 5 12 0,0 3-11 0,0 1-24 0,0-1-12 15,0-5 15-15,0-1-1 0,0-5-3 16,0 0 13-16,0-3-9 0,0-9 3 0,0 10-6 16,0-10 19-16,9 16 1 0,-1-16-10 0,2 0-19 15,15-5 20-15,-13 5-35 0,22-17 22 0,-12 4-12 16,5-2-2-16,-8-5 16 0,1-2 12 15,-1-1-32-15,0-3 0 0,-5-6-8 0,1-4 14 16,-4 2-5-16,-2-9 13 0,-2 7-4 0,-1-7 15 16,-4 4 2-16,-1 4-13 0,-1 18-12 15,0-6 24-15,0-2 6 0,-19-16 0 0,5 28 14 16,1 8-24-16,0 5 4 0,1 2 2 0,12-2-12 16,-26 18 17-16,12-3-4 0,4-3-14 15,2 0-3-15,5 1 14 0,2-1-2 0,1-12-16 16,0 17 6-16,19 22 5 0,-6-16 2 15,3-4-17-15,-2-3-17 0,6-3-38 0,-1 0-37 16,3-3-35-16,-3 1-41 0,1-6-29 16,-1 4-24-16,2 0-516 0,2-4 0 0,1-2 0 15</inkml:trace>
  <inkml:trace contextRef="#ctx0" brushRef="#br0" timeOffset="2310">3334 1090 196 0,'-3'5'262'0,"-2"-1"32"0,1-2-35 16,3 0-31-16,-1-2-20 0,5 0 7 15,0-1-35-15,1-2-30 0,2 1-11 16,4 1-35-16,13-7 19 0,3 4-13 0,0 4-26 16,-4-1-12-16,-3 0 22 0,-19 1-25 0,14 0-20 15,-2 0 1-15,21 17-16 0,-18-9 3 16,-7 2-9-16,-2 1 1 0,-6-1 5 0,0 0-5 15,0-10 7-15,0 8 5 0,-16 23 10 16,9-12 15-16,-2-3-23 0,-4-1-5 0,2 0-3 16,3-3 0-16,3-5 5 0,3 1-12 0,-1-2-8 15,3-3-9-15,0-3-33 0,0 0-42 0,0 0-25 16,19 15-13-16,9-10-7 0,-1-4-38 16,-13-1-37-16,11 0-40 0,4 0-421 0,6 0 0 15</inkml:trace>
  <inkml:trace contextRef="#ctx0" brushRef="#br0" timeOffset="2561">4026 718 144 0,'-9'0'254'0,"2"0"-6"0,3-1-8 15,2 1-23-15,2 0-12 0,2-3 2 16,2 1-15-16,3 2-14 0,2-3 4 0,18 1-39 16,1-4 10-16,4-1-21 0,2 3-11 0,4-3-14 15,1 1-5-15,0 0-21 0,-2 2-7 16,2-4-16-16,2 5-34 0,-5 2-59 0,-3-6-19 16,-8 2-49-16,-2-2-34 0,0-1-108 0,-9 0-377 15,-3 0 0-15</inkml:trace>
  <inkml:trace contextRef="#ctx0" brushRef="#br0" timeOffset="2767">4413 435 195 0,'-6'-3'225'0,"1"1"-5"0,-1 7 6 16,0-2-21-16,-8 11-11 0,1 1-1 0,-3 4 2 16,0 2 6-16,0 3-24 0,-1 3-3 15,4 3-4-15,-2 2-13 0,5-2-30 0,1 2-2 16,2 0-7-16,4 1-29 0,3-14 2 15,0 10-17-15,0 1-7 0,19 35-37 0,-9-34-67 16,2 1-18-16,1-6-64 0,0-2-38 16,-2-6-51-16,5-5-462 0,3 1 1 0,4-4 0 15</inkml:trace>
  <inkml:trace contextRef="#ctx0" brushRef="#br0" timeOffset="3190">4813 628 165 0,'0'-33'255'0,"-4"5"-15"16,4 15-4-16,0-2-13 0,-16-11 0 0,10 13-44 16,-2 9-19-16,0-2 28 0,-2 4-18 15,2 4-54-15,-1 0 18 0,-7 10-19 0,3-3-11 16,7 3-10-16,6 1 11 0,0-1-22 16,0 0 11-16,25 27-36 0,-8-11-12 0,2-2 31 0,3 1-36 15,-2-1-2-15,-1 0-1 0,7-3 1 16,-3 2-36-16,-4-4-1 0,-3-2-25 15,-6-2 10-15,-2 2-4 0,-3-4 13 0,-5-15-3 16,0 8 2-16,0-8-13 0,-23 22 19 0,12-20-4 16,-12 1-11-16,-1-2 16 0,24-1 2 0,-22 0 1 15,5 0 8-15,-22-18-9 0,21 8 6 16,8-2 4-16,2 3-3 0,5-1-11 0,3 10 22 16,0-15-15-16,24-17-22 0,-9 11 23 15,3 3-34-15,3-2 22 0,0-2-5 0,3-4 0 16,-1-1 0-16,0-2 5 0,-3 2 13 0,-1 1-1 15,-2 4-14-15,-5-4-5 0,-4 6 7 0,-3 1 37 16,-4 10-16-16,-1 9-9 0,0-9 21 16,-16-6-3-16,8 13-29 0,0 0-6 0,-3 2 30 15,1 2 1-15,-11 5-23 0,1 2 13 0,0 0 11 16,3 8-43-16,4-1 6 0,2 0-49 16,6 4-56-16,0-5-51 0,5-15-70 0,0 15-434 15,0 0 0-15,25 21 0 0</inkml:trace>
  <inkml:trace contextRef="#ctx0" brushRef="#br0" timeOffset="3573">5261 455 55 0,'0'-14'254'16,"0"3"-23"-16,0 3 27 0,-3 2-39 0,3 2-16 0,-4 5-8 15,1-1 9-15,2 3-35 0,-4 1-30 16,3 3 17-16,0 1-8 0,1 2-44 0,1 0 5 15,4 15-16-15,-4-13 9 0,10 29-14 16,0-13-26-16,0-2-1 0,2-4 2 16,2 0 6-16,-1-2-52 0,3-2 19 0,-1-5-31 15,3-1 12-15,-3-7-28 0,-1 0 10 0,-14-5 1 16,13 0 12-16,-1 0-3 0,17-22-25 0,-12 5 20 16,-5-4 2-16,1-7 20 0,-3 1-37 15,-1-3 16-15,-4-3 28 0,0 3-5 0,0-3 12 16,-2 5 13-16,-3 10 10 0,2 3 3 0,1 4-16 15,-3 2 6-15,0 4-7 0,0 5-7 0,0 0 10 16,-8 0-12-16,7 7-9 0,0 2 5 0,-2 18 9 16,0-1-19-16,3 1 26 0,0 0-22 15,0-11 2-15,0 7-1 0,0 4 3 0,0 2-24 16,16 32 16-16,-8-30-18 0,-3-1-40 0,3-2-52 16,1 1-39-16,-5-5-58 0,1-1-59 15,0-6-599-15,-2-5 1 0,3 0 0 0</inkml:trace>
  <inkml:trace contextRef="#ctx0" brushRef="#br0" timeOffset="3835">5640 54 173 0,'0'-20'249'0,"1"4"-26"0,1 7-17 16,2 3 7-16,2 3-5 0,-2 6-4 0,3 3-16 15,9 12 12-15,3 5-53 0,0 4 34 16,4 1-9-16,0 4-15 0,3 5-23 0,-4 3-14 16,2 6-2-16,-2 3-20 0,0-2 6 15,-1 3-14-15,-5-1-15 0,-1 0-12 0,-5 1-4 16,-6-1-6-16,-2 0 5 0,-2-26-9 0,0 12-2 16,-23 50-16-16,1-44-14 0,-3 4 3 15,-1-6-36-15,-4 2-81 0,-5-4-61 0,1-4-77 16,0-3-553-16,4-1 0 0,-2-3 0 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35.71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154 1051 211 0,'-66'-10'206'0,"38"12"23"0,18-2-23 0,-3 0-19 0,0 0-18 16,2 0-22-16,11 0 4 0,0 0-23 15,-13 1 15-15,15 1-19 0,9-4 31 0,0 4-34 16,21-4-20-16,-13 2 2 0,10 0-13 16,8 0-12-16,7 0 6 0,0 0-28 0,5 0-20 15,-1 0-38-15,-3 0-38 0,-5 0-55 0,1 0-24 16,-4 0-66-16,-8 0-95 15,-4 0-221-15,-9 0 0 0</inkml:trace>
  <inkml:trace contextRef="#ctx0" brushRef="#br0" timeOffset="168">414 1153 67 0,'-31'17'197'0,"0"-1"-17"0,-1 1 14 16,1-1-1-16,9 0-2 0,0 1-29 16,6-8-6-16,3-1-15 0,5 0-4 0,0-3-8 15,6 0 6-15,2-1 3 0,0-4-23 16,0 0-12-16,15 6-2 0,-4-6-22 15,22 4-17-15,-17-4 14 0,13 0-32 0,2 0-39 16,45-15-37-16,-33 8-39 0,-3 1-15 0,1-2-37 16,4-1-52-16,-8-2-92 0,4 0-196 0,-2-2 0 15</inkml:trace>
  <inkml:trace contextRef="#ctx0" brushRef="#br0" timeOffset="383">1196 778 231 0,'10'-26'246'0,"-1"4"-11"0,-2 7 22 0,-1 2-48 16,-3 4-10-16,0 3-11 0,1 3-21 0,-3 3-14 16,1 0 23-16,1 7 1 0,0-1 14 0,2 16-22 15,1 7-13-15,-1-2-1 0,-3 4-15 16,4 2-15-16,4 2 0 0,-4 0-21 0,4 0-14 16,-1 2-15-16,0-1 2 0,-2 1-4 15,3-2-13-15,1-2-11 0,-3 1-34 0,0-7-40 16,2 3-62-16,3 1-70 0,-4-6-38 0,3-1-83 15,-2-9-497-15,3 2 0 0,0-5 0 16</inkml:trace>
  <inkml:trace contextRef="#ctx0" brushRef="#br0" timeOffset="659">1715 1090 200 0,'-3'-8'205'0,"0"0"0"0,-1 3-1 0,1 1-17 15,-2-1-20-15,0 2 1 0,2 0-26 0,-3 1-9 16,2-1-6-16,2 1-18 0,1-1-13 0,-2 2-5 16,3 1-16-16,3 0-18 0,0-2 26 15,1 2-26-15,2-2 0 0,0 1-2 0,1-2 6 16,-1 2 12-16,-2-1-13 0,-1 0-7 16,3-2-6-16,-4 2 7 0,1-2-7 0,-3 3 24 0,0 1-24 15,0 0-2-15,0 0-22 0,-14-3 7 16,7 4-14-16,-3 2 10 0,-12 2-27 0,2 3-17 15,4-2-24-15,3-1-22 16,3 2-20-16,-6 7-36 0,4-8-27 0,5 1-97 0,1-1-344 16,3-1 0-16</inkml:trace>
  <inkml:trace contextRef="#ctx0" brushRef="#br0" timeOffset="951">1855 884 175 0,'0'-10'219'0,"-2"4"-14"0,1-3 14 0,-2 5-30 0,0 0-3 16,-1 2-7-16,-2 2-11 0,0 1-17 15,3 0-5-15,-1 5-22 0,1-2 5 0,3 6-24 16,0-2-9-16,7 9 6 0,8 2-22 0,1 1-7 16,4-1 2-16,2 1 11 0,2 1-34 0,1 0 10 15,-2-2-15-15,-1 0 3 16,-1 1 7-16,-2-3-29 0,-3 2 3 0,-6-3 6 15,0 7-19-15,-3-8 8 0,-7-5 13 0,0 0-32 16,0-10 18-16,0 0-3 0,0 11 7 0,-20 5-1 16,6-4-10-16,-1-5 4 0,4-2-24 15,-1 2-48-15,1-5-28 0,11-2-32 0,-10 0-64 16,-2 0-99-16,-20-15-382 0,11 3 0 0,5-1 1 16</inkml:trace>
  <inkml:trace contextRef="#ctx0" brushRef="#br0" timeOffset="1081">1809 887 173 0,'8'-18'208'0,"2"-2"-16"0,5 4-4 16,1-3-8-16,1 3-13 0,5-2-20 0,0 3-13 15,4 2-25-15,-2 0 11 0,2 2-22 16,2 1-2-16,-4 3-30 0,4 1-39 0,-5 0-38 16,1 0-56-16,-2 0-152 0,0 0-183 0,-1 3 0 15</inkml:trace>
  <inkml:trace contextRef="#ctx0" brushRef="#br0" timeOffset="1297">2741 808 175 0,'1'2'255'0,"-2"2"-7"0,-1 0 10 16,-2 4-4-16,-8 11-4 0,-1 1-6 15,-4 6-15-15,-2-2-4 0,-2 4-13 0,0 0-23 16,1-1-32-16,-2 2 1 0,4 1-18 0,-4 0-16 15,3-1-18-15,0 2-9 0,2-2-29 0,0-1-31 16,5-5-32-16,2 3-56 0,3-6-40 16,0-8-37-16,1-3-56 0,4-4-32 15,-1 0-475-15,-1-5 1 0,1 0 0 0</inkml:trace>
  <inkml:trace contextRef="#ctx0" brushRef="#br0" timeOffset="1469">2382 1084 186 0,'-3'-28'209'0,"-5"2"-9"0,3 4 1 0,3 3 19 15,0 4-34-15,2 4 3 0,-1 4-45 16,1 7 10-16,0 0-10 0,0 0-6 0,0 0-6 16,14-6 10-16,-7 10-35 0,12 7 12 15,0 0-10-15,3 8 10 0,2-3-23 0,2 3 0 16,3 3-44-16,-1-5 12 0,0 1-15 0,1 1-25 16,2-3-57-16,-5 0-68 0,0 2-41 15,-3-2-78-15,-6-2-426 0,2-4 0 0</inkml:trace>
  <inkml:trace contextRef="#ctx0" brushRef="#br0" timeOffset="1761">3008 839 2 0,'4'-18'212'0,"2"3"-21"0,-2 5-12 0,1 1-4 0,1 5-15 16,-2 0-7-16,2 4-10 0,-1 2-13 0,1 2-5 15,-1 0-17-15,8 15-7 0,-3-1-13 16,-6 1-19-16,0 4-5 0,-4-3-2 0,0 7 1 16,0-14 1-16,-20 25-11 0,9-14-21 15,-1-1 11-15,-1-3-14 0,0-1 14 16,3-2-17-16,1 0 24 0,1-8-11 0,3 4 9 16,4-3 39-16,1-2-13 0,0-8-17 0,0 0 9 15,0 11 9-15,27 14-14 0,-8-17-26 16,1 3 5-16,1-3-36 0,-1 2-31 15,0-5-52-15,-1-5-36 0,-6 3-72 0,0-3-130 16,1 1-240-16,-14-1 0 0</inkml:trace>
  <inkml:trace contextRef="#ctx0" brushRef="#br0" timeOffset="2087">3400 966 84 0,'-3'-23'268'15,"-3"7"-30"-15,3 2 23 0,0 5-28 0,2 1 11 0,-5 2-50 16,3 3-10-16,-1 2-13 0,-2 2-17 15,-1 4-16-15,2-2 10 0,-6 13-25 16,-4 1 2-16,11-2-46 0,-2 5-4 0,6-5 6 16,0-6-13-16,0 8 21 0,15 20-23 0,-1-18-8 15,2-1-4-15,1-1-39 0,5-2 8 16,-3-6-26-16,5-2-4 0,1 0-17 0,-9-3 17 16,-2-4-24-16,-1 1 11 0,-1-1 8 15,23-14 5-15,-20 7 7 0,3-6-6 0,-5-1 8 16,-6-8 22-16,0-2-14 0,-5 1-2 0,-2 11 36 15,0-6-27-15,-25-23-6 0,8 21 20 16,-1 3-18-16,1 0 4 0,-2 7 19 0,-2 4-35 16,-2 2 5-16,12 4 2 0,-2 0 15 0,-5 0-1 15,-17 22-38-15,22-7 26 0,3 0-38 16,1-1-63-16,8-1-78 0,1-13-78 16,0 10-450-16,0 3 0 0,26 17 0 0</inkml:trace>
  <inkml:trace contextRef="#ctx0" brushRef="#br0" timeOffset="2411">3869 917 218 0,'3'-13'268'0,"0"2"1"0,-2 2 8 0,1 1-37 0,-4 3 5 16,1 2-47-16,-5 0-8 0,2 3-15 16,-2 1 2-16,-3 2-27 0,4 2-18 0,-11 11-9 15,3 0-15-15,3 3-8 0,1-1-10 16,2 2-10-16,5-4-8 0,2-16-7 0,0 14-9 15,0 1-2-15,0-6-13 0,23 21-13 0,-8-16-33 16,5-2-5-16,-3-2-21 16,5-4 5-16,-3-5-14 0,-2 0 12 0,-17-1 8 0,19 0 3 15,17-18 3-15,-20 6 3 0,-3-3 3 16,-1-6 45-16,-5-1-31 0,-1-4 27 0,-5-1 16 16,-1 18 1-16,0-9 18 0,-14-21-9 15,2 16-2-15,-1 7-9 0,-4 1 12 0,1 3-15 16,1 7-16-16,2 4-1 0,13 1 14 0,-13 0-9 15,-17 14-19-15,10 1 2 0,5 2-7 0,4 1-19 16,1 2-25-16,7-1-75 0,1-3-52 16,1-3-71-16,1-13-587 0,0 12 0 0,17 21 0 15</inkml:trace>
  <inkml:trace contextRef="#ctx0" brushRef="#br0" timeOffset="2639">4457 822 121 0,'12'-22'315'0,"2"3"17"0,-5 7-13 16,-2 1-44-16,-2 5-28 0,-3 2-11 0,-2 2-7 15,0 4-17-15,-5 1-27 0,2 0-1 16,-9 14-21-16,2-5-1 0,-4 5-29 0,-4 5-6 16,0 1-20-16,0 1-12 0,1 2 1 0,5-4-17 15,-8 0-18-15,4 1-27 0,0-3-67 16,5-1-31-16,1 0-24 0,0-7-54 0,1-3-38 15,5-2-49-15,-1-3-515 0,1-1 0 16,2-1 0-16</inkml:trace>
  <inkml:trace contextRef="#ctx0" brushRef="#br0" timeOffset="2833">4238 855 221 0,'-2'-19'230'0,"2"5"30"0,0 2-36 0,0 2 6 15,-1 1-31-15,1 5-5 0,0 4-25 16,0 0 17-16,0 0-12 0,4-7 1 15,2 10-25-15,-2 3 4 0,14 9-8 0,-1 3-10 16,2-1-11-16,1 5-16 0,6 1-4 16,-1 0-18-16,-1 0-3 0,2 1-14 0,0-1-10 15,0-2-34-15,0-2-43 0,-1 4-76 16,-4-6-34-16,-2-1-61 0,-3-2-36 0,1-6-493 16,-8 2 1-16,3-2 0 0</inkml:trace>
  <inkml:trace contextRef="#ctx0" brushRef="#br0" timeOffset="3052">4836 632 150 0,'-3'-19'289'0,"0"6"4"0,0 2 7 16,2 3-13-16,-4 3-26 0,1 3-11 0,-2 2 5 15,3 4-26-15,2 0-9 0,-2 3 2 0,-1 15-3 16,1 0-22-16,3-11-18 0,0 7-7 15,0 7-26-15,16 33-16 0,-8-28 0 0,3 3-13 16,-3 0-29-16,2-2-30 0,2 0-44 16,0-3-84-16,-1 1-71 0,-2-5-65 0,-2-4-742 15,2-2 1-15,-2 3 0 0</inkml:trace>
  <inkml:trace contextRef="#ctx0" brushRef="#br0" timeOffset="3214">5058 1025 108 0,'3'-9'234'0,"-4"-1"-3"16,2 1 16-16,-2-1-6 0,1 0-10 0,-2-1 3 16,2 2-24-16,0 9-15 0,0 0-58 15,0-11 2-15,0 1-16 0,0 10-31 0,0-11-12 16,0 1-58-16,0 10-54 0,0-11-48 16,0 11-55-16,13-20-105 0,-7 15-270 15,0 0 1-15</inkml:trace>
  <inkml:trace contextRef="#ctx0" brushRef="#br0" timeOffset="3488">5259 654 161 0,'2'-6'209'0,"1"1"15"0,-2 0-8 0,1-1-15 16,0 1-20-16,1 1-11 0,2-1-2 0,0 3-31 15,1-1 9-15,3 3-36 0,-2 0 2 0,3 4-9 16,9 6 11-16,-2 2 11 0,-2 8-20 15,-4-3-2-15,-3 2 2 0,-4 4-4 0,-4-5 18 16,0-6-13-16,0 6-10 0,-22 25-11 16,11-18 14-16,-1-2-13 0,1 0-14 0,-1 1-9 15,0-5-16-15,4-1 6 0,-2 1-16 16,7-5 4-16,3-3 1 0,0-11-7 0,0 0-29 16,0 12-42-16,17 5-2 0,-8-14-60 15,-1 1-45-15,14 1-27 0,-5-4-21 0,-17-1-72 16,15 0-447-16,-1 0 0 0,21-15 0 0</inkml:trace>
  <inkml:trace contextRef="#ctx0" brushRef="#br0" timeOffset="3778">5616 794 22 0,'13'-16'200'0,"-6"3"15"0,1 2 19 0,-5 3-21 0,2 2-27 16,-2 3 5-16,-3 2-11 0,0 2 4 0,0 2-29 16,-3 1 31-16,2 0-30 0,-2 2-6 0,0 3-15 15,3-1 1-15,-1 2-34 0,-1 2 12 16,4-1-23-16,-2 1-27 0,0 7-5 15,14 22 26-15,-5-24-12 0,-3-1-7 0,7-3-13 16,-2-2-19-16,-1-5 28 0,2-1-32 16,1-1 0-16,-3-4-12 0,1 0 18 0,-11 0 0 15,16 0-7-15,19-17-16 0,-16 7 12 0,1-5 9 16,-4-5 8-16,-3-5-3 0,-1 3-12 16,-2-3 14-16,-10 10-3 0,0-7-15 0,0-3 8 15,0 3 1-15,0 0-3 0,-16-16-19 16,4 24 5-16,1 4 0 0,-2 4-4 0,0 5-23 15,-3 1-20-15,6 0-32 0,-19 19-46 16,6-7-34-16,1 4-56 0,0 3-647 0,-1-2 0 16,1 5 0-16</inkml:trace>
  <inkml:trace contextRef="#ctx0" brushRef="#br0" timeOffset="4101">4729 1456 165 0,'-26'-2'320'0,"6"-1"18"16,4 3-39-16,6-2-38 0,10 2-9 0,0 0-33 15,-5-5-12-15,10 4-10 0,2-1-15 0,19-6-3 16,12 0-16-16,6 3-12 0,0-3-6 15,5 3-12-15,6-1-22 0,5-4-11 0,7 5-10 16,2 1-11-16,-2-3-2 16,-2-1-6-16,1 0-14 0,-1 1-7 0,-3-1-6 0,-2-6-22 15,-1 5-10-15,6-2-12 0,-9 3-40 16,-1 1-17-16,-6 0-3 0,-4 1-47 0,-2 1-4 16,-8-2-12-16,-7 3-18 0,-10 0-25 15,-8 3-2-15,-2 0-46 0,-7 1-471 0,-1 1 1 16,-7 0 0-16</inkml:trace>
  <inkml:trace contextRef="#ctx0" brushRef="#br0" timeOffset="4362">5069 1665 138 0,'-5'-1'277'0,"2"-2"-19"0,2 2 32 0,-2-2-49 0,2 1 14 16,-2 1-47-16,1 3 16 0,-1 2-9 16,0 0 13-16,2 1-3 0,0 3-7 0,-1 15-18 15,-1 1-21-15,0 2-18 0,0-2-12 0,3-12-11 16,0 6-10-16,0 6-22 0,0 1 3 16,0 1-14-16,0 1-18 0,0-4-38 0,16 21-52 15,-13-27-49-15,0 6-56 0,-1-6-54 0,0-3-59 16,1-1-660-16,0-2 0 0,0-3 1 15</inkml:trace>
  <inkml:trace contextRef="#ctx0" brushRef="#br0" timeOffset="4654">5359 1955 53 0,'4'-12'286'15,"-1"2"-6"-15,-1 3 30 0,-1-1-11 0,1 2-27 16,-1 2-5-16,-1 0-27 0,1 0-22 0,-1-1-25 15,0 3-16-15,0 0-23 0,3-1-14 0,-1-2-8 16,-1 4-16-16,1-2-17 0,1 1-3 16,2 0-13-16,1 0-13 0,1 0-11 0,2 0 1 15,-2 0-2-15,2-2-15 0,11-3 6 0,-7-1-8 16,6-1 2-16,-9 1-8 0,-4-2-3 16,0 4-4-16,-3 0 2 0,-2 0-6 0,-1 0 3 15,0 6-8-15,0 0-1 0,0 0-3 16,-16-11-1-16,12 10-3 0,-2 1 4 0,-1 0-9 15,-2 0-13-15,3 1-20 0,-1 2-16 0,1-1-67 16,2 2-45-16,-3 0-44 0,1-1-64 0,2-2-564 16,2 5 0-16,1-5 0 0</inkml:trace>
  <inkml:trace contextRef="#ctx0" brushRef="#br0" timeOffset="4946">5819 1676 125 0,'5'-7'278'16,"-3"2"34"-16,-2-2-18 0,1 3-14 0,1 0-17 16,-2 2-11-16,-2 0-19 0,1-2-32 15,1 4-21-15,-2 1-13 0,2 3-1 0,-1-1-19 16,2 2-13-16,2 0-4 0,2 1-13 16,-3 2-11-16,13 13-11 0,1 0-5 0,3-5-10 0,2 4-4 15,-1 1-8-15,-1-4-2 0,3 4-17 16,-11-1-7-16,8-4-2 0,-3 3 2 15,-3-3-10-15,-3-4-4 0,-3-2-7 0,-5 1 1 16,1-5 2-16,0 3-3 0,-3-1-4 0,0-8 4 16,0 0-5-16,0 0-2 0,-26 27-19 0,10-15-13 15,0-8-53-15,1 0-25 0,1-2-39 16,1-1-40-16,1-1-32 0,12 0-679 0,-18 0 0 16,0 0 1-16</inkml:trace>
  <inkml:trace contextRef="#ctx0" brushRef="#br0" timeOffset="5110">5862 1742 189 0,'10'-24'198'0,"-1"3"-8"0,7-3 1 0,5 5 3 16,1-1-28-16,1 0-9 0,3 4-6 15,0-1-10-15,0 3-25 0,4-1-10 0,-2 4 10 16,-2-1-14-16,4 4-30 0,-1-2 12 16,0 0-10-16,-2 6-27 0,1-7-38 15,-4 4-41-15,-2 2-53 0,-6 2-46 0,-3-3-143 16,6-2-172-16,-3 2 1 0</inkml:trace>
  <inkml:trace contextRef="#ctx0" brushRef="#br0" timeOffset="6580">5892 450 21 0,'0'0'217'0,"0"-19"-9"0,0 19 2 15,0 0-7-15,29-20-18 0,3 24 9 0,-16-4-9 16,37 19-13-16,-17-4 11 0,6 2-5 0,7 6-38 16,5 0 7-16,5 6-25 0,6 8 25 15,3 2-6-15,1 5-23 0,5 6-6 0,0 4 6 16,2 5-9-16,-8 3-12 0,-3 8-11 15,-8 6 3-15,-8 0-10 0,-7 7-9 0,-15 3-13 16,-11 4-6-16,-7 5 2 0,-9-46-18 0,-16 97 16 16,-6-49-33-16,-5 4-26 0,-8-7-28 15,-1 1-49-15,-5-5-29 0,0-3-33 0,-6-1-10 16,0-8-55-16,-4-6-548 0,-1 0 1 16,-1-7 0-16</inkml:trace>
  <inkml:trace contextRef="#ctx0" brushRef="#br0" timeOffset="7258">1150 403 19 0,'8'-21'217'15,"0"5"-23"-15,-5 3 19 0,2 4-23 0,-2 2-10 0,0 1-26 16,-1 2-12-16,-2 2-9 0,0 2-8 15,-8 1-29-15,-5 14 4 0,3 2 14 16,-4 12 8-16,-2 3-23 0,-3 10 34 0,0 6-27 16,1 13-3-16,-4 4-22 0,3 9-15 0,3 4 6 15,-3 4 10-15,6 7-16 0,3 7-4 16,5 3-30-16,2 6 12 0,3-51-6 0,0 25-4 16,24 107-13-16,-2-82 8 0,4-3-5 0,11-1 4 15,7-4-2-15,6-6-7 0,4 3-29 16,8-7-25-16,4-4-26 0,4-4-34 0,2-8-41 15,5-3-76-15,-1-6-442 0,1-3 0 16,1-5 0-16</inkml:trace>
  <inkml:trace contextRef="#ctx0" brushRef="#br0" timeOffset="8457">7580 858 216 0,'0'0'216'0,"0"0"-16"0,0 0 8 0,-19 0-26 16,19 18-15-16,0-18-12 0,0 0 4 15,0 0-18-15,0 0-11 0,0 0-8 0,35 22-29 16,-13-22 3-16,12 0-8 0,10 0 0 0,54-16 2 16,-39 10-7-16,0-1-20 15,2-1-10-15,4 3-6 0,3-2-28 0,-3-1-4 0,-4 1-26 16,-1-1-40-16,2 0-31 0,-7 0-12 16,-4 4-73-16,-5-3-99 0,-7-1-224 0,0 3 0 15</inkml:trace>
  <inkml:trace contextRef="#ctx0" brushRef="#br0" timeOffset="8792">9497 68 78 0,'5'-24'237'0,"-4"7"-3"16,-1 4-8-16,-3 3-23 0,-2 6-18 0,-1 0-22 16,-4 4-7-16,-13 8-4 0,-2 7-19 15,-2 9-4-15,0 1 17 0,-3 8-5 0,0 10-29 16,-2 4 3-16,-1 7-10 0,0 13-18 0,-5 5 3 16,5 5-12-16,0 5-7 0,2 1-4 15,1 2-2-15,7 6-28 0,1 5 29 16,9-3-27-16,6-2 19 0,7-46-38 0,0 20 12 15,23 79 20-15,-1-68-23 0,8-9-36 16,6-4-17-16,7-10-26 0,4-3-47 0,0-9-30 16,5-8-33-16,5-5-68 0,-2-6-426 15,-3-5 1-15,-2-7 0 0</inkml:trace>
  <inkml:trace contextRef="#ctx0" brushRef="#br0" timeOffset="9068">10148 226 17 0,'-9'-38'166'0,"3"4"5"0,-1 7-12 0,4 2-2 0,-1 7-27 16,-1 6 1-16,5 6 8 0,-4 6-8 15,3 4 6-15,-2 0 9 0,-2 21 1 0,1 7-8 16,-2 2 16-16,2 6 14 0,-2 2-20 15,2 1-37-15,0 2 32 0,1 4-24 16,1-2-27-16,2-1 1 0,0-23 9 0,0 9-32 16,0 7-19-16,0 3 11 0,15 40-17 15,-11-47-23-15,3-2-62 0,-4-7-49 0,4-1-40 16,-4-8-38-16,7 1-67 0,-4-6-395 0,1-4 0 16</inkml:trace>
  <inkml:trace contextRef="#ctx0" brushRef="#br0" timeOffset="9336">10385 597 50 0,'8'-18'245'16,"-2"5"-26"-16,1-6 11 0,-5 7-35 0,-2 3 15 15,0 3-39-15,1 2-17 0,-1 4-16 0,0 0 15 16,0 0-36-16,0 0-7 0,0 0-23 16,0 0-4-16,0 0-4 0,-13-7 1 0,16 7-9 15,1 0-6-15,2 2-14 0,1-2-3 0,2 0 13 16,1-2-6-16,0 2-16 0,13-6 1 15,-2 0-13-15,-7 1 23 0,-2-2-24 0,-2 1-8 16,-6 1 5-16,-1 0 11 0,-2 2-28 16,-3-1 9-16,-1 2-23 0,-3-1 19 15,-1 3 9-15,-2-2-19 0,-1 1-6 0,0 2-12 16,-2 1 5-16,5-2-28 0,7 0-42 16,0 0-40-16,-13 0-30 0,13 0-58 0,-22 11-374 15,19-8 0-15</inkml:trace>
  <inkml:trace contextRef="#ctx0" brushRef="#br0" timeOffset="9626">10809 283 193 0,'-1'-11'222'0,"-2"2"8"0,-3 3-15 16,-1 2-29-16,3-2-4 0,-5 3-8 0,2 2-16 15,-2 2-6-15,1 0-22 0,-1 3-10 16,2 0-7-16,1 0-23 0,3 4-6 0,0-1-7 15,5 3-8-15,6 14 7 0,5-1-26 0,5 3 14 16,5-1-10-16,3 1 13 0,-6-2-46 16,3 1 21-16,-1 1-9 0,-1-3-8 15,-2-1-5-15,-3 0 17 0,-6-2-10 0,0-5-20 16,-5 0 24-16,-5-2 15 0,0-13-22 16,0 12 13-16,0-3-28 0,-15 10 6 0,8-12-6 15,-9 5-29-15,0-7 12 0,5 1-56 0,3-4-27 16,8-2-21-16,0 0-60 0,-13 0-102 15,3 0-313-15,-17-24 0 0</inkml:trace>
  <inkml:trace contextRef="#ctx0" brushRef="#br0" timeOffset="9759">10786 357 11 0,'13'-23'206'0,"-1"-1"-16"0,1 5-3 16,6-2-15-16,-2 0 2 0,5 2-24 0,1 1-3 15,4 1-21-15,2 3-11 0,2 3-13 0,2-5-5 16,3 4-16-16,-3 0-8 0,2 3-36 15,-2-1-63-15,-3 4-75 0,1 0-146 0,-4 4-127 16,4 0 0-16</inkml:trace>
  <inkml:trace contextRef="#ctx0" brushRef="#br0" timeOffset="9979">11877 210 15 0,'3'0'243'0,"-1"2"-3"0,-2 2 5 16,-2 2 17-16,-9 14-17 0,-2 3-2 0,0 4-1 16,-3 1-19-16,-4-1-28 0,2 2 0 0,-6 0-20 15,0 4-19-15,0-2-16 0,1 1-21 16,1 0 11-16,-1-4-33 0,3 0-30 0,1 0-60 16,-1 0 5-16,1-3-65 0,2-1-50 0,1-7-32 15,1-2-41-15,5-3-41 0,0-6-425 16,3-4 0-16</inkml:trace>
  <inkml:trace contextRef="#ctx0" brushRef="#br0" timeOffset="10168">11510 422 43 0,'9'-26'222'0,"1"2"-19"0,-3 5 10 16,-1 3-11-16,-2 5-23 0,-1 3-11 16,2 4-9-16,-2 2-7 0,-1 0 3 0,4 6-25 15,-1 0-9-15,2 0 15 0,7 11 3 16,2 6-22-16,4 0 1 0,1 1-35 15,0 3 19-15,1-1-13 0,1 0-43 0,2-1 26 16,1 2-58-16,-3-3-71 0,-2 1-40 16,0-4-49-16,3-5-150 0,-4 3-271 0,2 1 0 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9:25.45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6024 218 208 0,'0'-10'313'0,"3"4"29"0,-3-1-4 0,3 2-24 0,-3 0-16 16,0 2-25-16,3-1-25 0,-3-1-20 15,6-1-21-15,9-8-33 0,1 1-21 16,6 1 0-16,4 2-22 0,6 0-6 0,1 1-22 16,2-1-23-16,7-1-37 0,1 6-43 0,0 1-55 15,2 1-45-15,-2-3-32 0,-5 2-59 16,-6 1-36-16,0 0-530 0,-8 1 0 0,-5 0 1 15</inkml:trace>
  <inkml:trace contextRef="#ctx0" brushRef="#br0" timeOffset="181">6316 278 148 0,'-26'17'265'0,"1"0"8"0,7-4 6 0,5-2-31 16,1-4 4-16,8-1-24 0,-2-4-39 0,6-2 1 15,0 0-19-15,0 0-14 0,16 3-14 0,-8-5-7 16,3 1-20-16,20-3-17 0,0-2-7 15,1-1-34-15,5-4-18 0,1 3-73 0,-4-1-53 16,4-4-51-16,-1 0-85 0,-5-3-430 0,6 3 0 16,-1-2 1-16</inkml:trace>
  <inkml:trace contextRef="#ctx0" brushRef="#br0" timeOffset="-1336">2899 80 178 0,'-2'-11'263'0,"4"3"-5"0,-1 1-16 0,-1 1-17 16,0 1-24-16,0 4-20 0,-3 1 10 15,2 0-44-15,-5 4 10 0,0 2-16 0,0 1-9 16,-4 14-8-16,0 4-6 0,3 2-21 0,1 6 25 16,3 1-32-16,0 1-9 0,3-18-8 15,0 10 7-15,16 35-34 0,-6-31 32 16,3 1-19-16,5-3 1 0,0-4-9 0,-2-2-27 16,3-7-10-16,1 3-3 0,1-7 1 0,-1-4-43 15,-1-4 17-15,-5-3 2 0,-14-1-11 0,17 0 4 16,20-21 1-16,-22 2 15 0,-2-1-14 15,-1-7 32-15,-2-5-32 0,0-2 9 0,-4-4-14 16,3 2 41-16,-5-5-17 0,-1-2-2 0,3 6-18 16,-6 16 34-16,0-7 7 0,0-3 15 15,0 0 2-15,0 6 25 0,0 6-10 0,0 3-16 16,0 5 17-16,0 11-19 0,-5-10 6 16,4 13-1-16,-2 2-20 0,0 5 4 0,-4 15-7 15,1 4 8-15,5 3-10 0,-2 2 8 0,3-14-10 16,0 12 5-16,0 3-4 0,0 3-24 0,0 2-36 15,0 3-18-15,0-2-53 0,20 44 4 16,-11-49-43-16,-2-2-30 0,4-1-41 0,-2-5-532 16,3-2 0-16,2 0 0 0</inkml:trace>
  <inkml:trace contextRef="#ctx0" brushRef="#br0" timeOffset="-1070">3310 644 216 0,'0'-15'202'15,"3"-1"5"-15,2 8-37 0,-1-3 5 0,8-6-23 0,2 1 4 16,-2 2-28-16,1 5-16 0,0 3-3 16,-2 3-26-16,1 3 9 0,-1 0-15 0,-11 0 13 15,0 0-24-15,35 16-4 0,-24-2 5 0,0 4 7 16,-7-4-15-16,-1 2 1 0,-3-16 15 16,0 17-24-16,0 3 15 0,0 0 9 0,0-2-20 15,-18 16-20-15,14-24 15 16,1 1-6-16,2-3 7 0,1-8-1 0,0 0-22 0,0 10 0 15,0-10-3-15,0 9-10 0,0-9-45 16,13 15-14-16,-7-14-11 0,-1 0-28 0,1 0-24 16,1-3-29-16,2-1-13 0,11-8-90 0,2-2-302 15,0-3 0-15</inkml:trace>
  <inkml:trace contextRef="#ctx0" brushRef="#br0" timeOffset="-851">3870 398 88 0,'-3'-3'267'0,"0"3"-6"0,0 0 2 16,1-2-10-16,0 1-6 0,2 0-52 15,-3 1-13-15,3-4 25 0,0 4-37 0,3-2-17 16,1-2-7-16,3 0-33 0,16-2-1 0,-7 2-5 16,9-5 5-16,-1 2-20 0,2-2-22 0,0 3-8 15,5 2-27-15,-5 0-46 0,1-3-34 16,-1 1-44-16,-4-3-26 0,2 2-47 15,-11 0-42-15,6-5-424 0,3 1 1 0</inkml:trace>
  <inkml:trace contextRef="#ctx0" brushRef="#br0" timeOffset="-444">4443 60 46 0,'0'-8'234'0,"0"1"-3"0,-1 1 20 0,1 1-11 15,0-2-12-15,-2 3-28 0,2 2-16 16,-3 0 16-16,-2 4-41 0,2 0 21 0,0 4-9 16,-1 15-28-16,4-2-6 0,-6 9-6 15,6 3 5-15,0-15-26 0,0 11-4 0,0 3-17 16,19 37-5-16,-9-30-22 16,1-4 8-16,2-4-14 0,3-1 13 0,0-3-22 15,-1-7 1-15,0 1-21 0,-2-3 10 0,3-6-17 16,-3-3 11-16,0-3 1 0,-13-4 5 0,12 0-23 15,-12 0 0-15,35-24 15 0,-17 5-23 0,-2-4-7 16,-3-3 18-16,3-5-15 0,-4-6-13 16,1 0 1-16,-2 0 10 0,-4-1-2 15,5-1-2-15,-5 7 14 0,-1 1-9 0,-3 0 0 16,0 8 19-16,1 0-1 0,-1 7-1 0,-3 4-22 16,3 5 19-16,-3 4 1 0,0 3-18 15,-3 3 13-15,3 6 3 0,0 0 19 0,-6 13-17 16,5 4 14-16,1-13-15 0,0 8 10 0,0 3-19 15,0 7 3-15,0 0 0 0,0 2-20 16,0 0 4-16,0-3-36 0,20 36-9 0,-11-31-55 16,-2-4-20-16,2-2-34 0,-1 0-45 0,2-2-644 15,-2-5 0-15,0 0 1 0</inkml:trace>
  <inkml:trace contextRef="#ctx0" brushRef="#br0" timeOffset="-243">5135 526 35 0,'9'-8'266'0,"-6"5"-39"0,0 1 17 0,-3 2-11 16,0 0-32-16,0 3-4 0,-3 0-1 0,3 3-10 15,-3 2-26-15,3 1 0 0,-3-1 8 0,-4 15-43 16,4-6 9-16,3 2-9 0,-9 3-18 16,9-1-26-16,0-21 20 0,0 15-27 0,0-1-23 15,0 7-40-15,16 21-28 0,-13-26-38 16,3-2-32-16,-3 0-41 0,0-6-72 0,1 0-449 15,-1-1 0-15</inkml:trace>
  <inkml:trace contextRef="#ctx0" brushRef="#br0" timeOffset="-2535">312 40 186 0,'0'0'218'0,"0"0"-8"0,0 0-8 16,0 0 4-16,0 0-19 0,0 0-15 0,-43 19 20 16,27 11-24-16,0 3-22 0,-3 4-13 0,-3 10-15 15,-1-1 9-15,-1 3-15 0,1 2-10 16,2-3 12-16,0-1-31 0,2 0-9 0,3-4-3 15,2-3-11-15,5 3-10 0,0-7 5 16,2-1-29-16,3-8 23 0,-1-3-17 0,4-7-8 16,1-17-4-16,0 9-3 0,0-9-20 0,20 8-29 15,-14-13 11-15,8-13-4 0,-2-5-19 16,2-5-12-16,-1-10 5 0,-5-1-3 0,2-6 0 16,-2-4 8-16,0-6-4 0,0 1 3 0,-3 1-2 15,3 0 16-15,-2 5 5 0,0 1 12 16,-2 4-6-16,1 1 29 0,0 5-13 0,1 7 12 15,0 4-18-15,-2 10 26 0,2 8 9 16,0 5 8-16,-6 3 7 0,8 0 4 0,21 19 5 16,-7 0-17-16,3 5-21 0,-1 2 16 15,1 2 20-15,2 5-34 0,5 4 12 0,1 4-25 16,3 1 13-16,-1 0 8 0,-2 0-13 16,-1-1 6-16,-4-2-14 0,-2 1 6 0,-6-5-3 15,-7 0-8-15,0 0 14 0,-5-5-14 0,-6-1 2 16,-2-18 14-16,-17 23 9 0,-1-17-14 15,-5 1 17-15,-4-6 21 0,-1-4 3 0,-4 0-36 16,-2-3-1-16,-1-2 20 0,0-1 18 16,1-1-34-16,2-1 19 0,17 0-2 15,-5 0-5-15,0 0-43 0,1 0-20 0,2 0-19 16,4 0-33-16,-12-14-7 0,18 11-56 0,0-1-27 16,2-2-126-16,3 2-261 0,2-4 0 0</inkml:trace>
  <inkml:trace contextRef="#ctx0" brushRef="#br0" timeOffset="-2114">829 64 219 0,'16'-16'246'0,"-1"-1"-24"16,-4 2 0-16,-2 12-30 0,-5-2-1 0,1 10-16 15,-8-1-11-15,4 5 1 0,-2 0 3 0,1 2-19 16,-2 20-16-16,2-17-3 0,0 11-4 15,0 6 6-15,0 4-30 0,0 4 6 16,0 0-18-16,18 34-27 0,-10-37 1 16,4-5-6-16,-1 1 9 0,7-4-24 0,-2-4 0 0,1-1 14 15,3-5-25-15,0-4-12 0,-1-5-15 0,1-2 17 16,-2-3-16-16,-18-4 19 0,17 0-22 0,19-20 12 16,-17 8-35-16,-2-7 5 0,-2-1 11 15,-5-9 1-15,2-4-3 0,-5-6 4 16,-3-2 10-16,0-2-10 0,1 0-11 0,-2 0 24 15,1 1-11-15,-1 1-14 0,4 6 20 0,-5 3 3 16,2 4 7-16,-4 8-13 0,1 8 12 0,-1 12-7 16,0 0 0-16,-1-11 9 0,1 15 16 0,0 4-33 15,-2 18 26-15,-3 2-13 0,5-12 0 16,0 13 14-16,0 2-12 0,0 6-6 0,0 5-1 16,0 1 17-16,0 0-25 0,10 39-1 15,-2-45-22-15,8 1-32 0,2-4-43 0,-1-2-30 16,6-3-32-16,-1-6-50 0,2 0-534 15,1 1 1-15,-1-7 0 0</inkml:trace>
  <inkml:trace contextRef="#ctx0" brushRef="#br0" timeOffset="-1912">1871 276 150 0,'-3'-5'247'0,"-1"2"-3"0,3-1-11 15,-2 2-13-15,0-2 2 0,1 1-60 0,1 0-2 16,1 2 0-16,3-3-7 0,0 2-43 0,2 0 6 16,3-2-17-16,19-4-10 0,3 2 5 15,5 1-26-15,-2 0-51 0,2 0-30 16,0-1-58-16,-5 2-55 0,2 2-58 0,-10-3-111 16,5 4-169-16,-7 0 0 0</inkml:trace>
  <inkml:trace contextRef="#ctx0" brushRef="#br0" timeOffset="-1715">2052 443 65 0,'-26'19'277'16,"0"-1"4"-16,6-6 24 0,-1 4-53 0,8-8 4 15,2-1 3-15,2-3-42 0,0 0-7 0,2-2-21 16,4-2-34-16,3 2-13 0,0-2-8 0,8-2-9 16,0 0-8-16,15-6-28 0,6-2-42 15,2 1-8-15,6-1-45 0,1 2-51 0,-1-3-31 16,-2-1-36-16,0 0-49 0,2-1-86 15,-1 3-354-15,3-4 0 16</inkml:trace>
  <inkml:trace contextRef="#ctx0" brushRef="#br0" timeOffset="20697">18669 885 130 0,'0'-12'261'0,"2"3"-7"0,-2 1 10 16,1 2-19-16,-2 5-23 0,-1 1 10 0,-2 2-20 15,1 4 0-15,-1 3-10 0,-2 14-11 16,1 6-13-16,3 1-14 0,-3 3-11 0,4 0-21 15,1-14-4-15,0 9-17 0,0 5-14 16,20 41 0-16,-11-35-16 0,-4-1-21 0,4-3-42 16,1-4-28-16,0 1-86 0,0-2-39 0,1-5-44 15,-6-4-37-15,1-4-536 0,1-2 0 16,6 2 0-16</inkml:trace>
  <inkml:trace contextRef="#ctx0" brushRef="#br0" timeOffset="21020">18961 1250 5 0,'9'-22'246'0,"-2"4"-11"0,-4 3 11 0,0 3-35 16,-3 3-11-16,0 9-15 0,0 0 0 0,0 0-27 15,-15-11-19-15,9 14-20 0,-2 0-16 0,-5 10-8 16,5-1 3-16,-2 5-17 0,2-2 4 16,6 0-10-16,2-15-9 0,0 16-13 0,18 20 4 15,-8-18-9-15,4-1-21 0,4-4-13 16,0-4 6-16,1-1-15 0,-2-4-9 0,-1-3-3 15,-16-1 1-15,13 0 7 0,5 0-6 16,18-26 1-16,-19 8 24 0,-4 1-2 0,-1-1 4 16,-5-7 0-16,0 2 40 0,-4 1-20 0,-2 1 5 15,-1-4-25-15,0 13 15 0,0-4 2 0,0-3 12 16,-21-8 4-16,12 17-18 0,-10 0-14 16,1 8 13-16,6 2-19 0,-23 13 3 15,12 0-3-15,2 0-7 0,2 2-7 0,3 3-63 16,7-1-18-16,1 2-48 0,5-4-33 0,3-15-87 15,0 12-420-15,0 3 0 0,0 1 1 16</inkml:trace>
  <inkml:trace contextRef="#ctx0" brushRef="#br0" timeOffset="21351">19371 1076 56 0,'9'-20'253'16,"-5"5"-25"-16,-1 5 24 0,-1 2-39 0,-4 1-18 15,1 4-15-15,-4 3-26 0,-2 1-8 0,0 3-8 16,1 2-14-16,2 1-11 0,-8 12-10 16,2 3 5-16,4 0-29 0,1-1 1 0,0 3-29 15,5-4-3-15,0-11 4 0,0 2-20 0,0 5 4 16,19 13 6-16,-10-19-15 0,-2 0-19 16,10-1-1-16,-2-2 3 0,-1-2-16 15,-14-5 6-15,15 0-3 0,-2 0 11 0,23-15-7 16,-16 6 23-16,-3-4-5 0,1 0 11 15,-2-3-1-15,-3-3-12 0,-8 7 12 0,3-12 3 16,-8 5 12-16,0 19-19 0,0-15 18 0,0 1-14 16,-19-15-1-16,3 16 1 0,4 6-7 15,-4 2-5-15,3 4 7 0,13 1-4 0,-17 0-2 16,-22 20 7-16,16-9-46 0,4 1-27 16,3 3-33-16,3 1-25 0,3-5-46 0,3 0-94 15,4 0-401-15,3-3 1 0</inkml:trace>
  <inkml:trace contextRef="#ctx0" brushRef="#br0" timeOffset="21706">19774 951 187 0,'13'-9'255'0,"-5"0"-21"15,-3 2-14-15,0 3-17 0,-5 6-34 0,0-2 3 16,-2 2-23-16,-2 4-12 0,0 0 12 0,-4 13-16 15,3 3-23-15,-3 1-5 0,3-1-18 16,2-4-15-16,3-1 13 0,0-17-12 0,0 19 11 16,0 2-35-16,17 21 7 0,-11-28-8 15,0 0 10-15,2-6-28 0,0 0-16 0,0-3 11 16,10 6-11-16,-2-5 19 0,-1-3-1 0,-2-3-12 16,-13 0-18-16,13 0 13 0,22-15 12 0,-16 5-7 15,1-3-10-15,-1 2 13 0,-3-6 5 16,-8-3 6-16,1-3 18 0,0-2-41 0,-6 0 13 15,-2-2 0-15,-1 19 0 0,0-4 0 0,-17-22 18 16,5 19-8-16,4 3-16 0,-5 7 3 16,-2 1-4-16,-9 2 2 0,3 2-24 0,11 0-15 15,-7 0-28-15,-18 18-17 0,21-11-40 0,-1 5-46 16,2 0-35-16,3 1-135 0,4-1-322 16,1 1 0-16</inkml:trace>
  <inkml:trace contextRef="#ctx0" brushRef="#br0" timeOffset="21984">20756 817 144 0,'-2'-2'226'0,"1"1"-19"0,-1 2-2 0,-1 3 15 16,-2 0-27-16,-7 12-4 0,0 1-4 0,-5 3-14 16,4 1-13-16,-6 2-6 0,2 1 8 0,-3 3-45 15,0 0 11-15,-4-1-21 16,7 0-16-16,-5 2-33 0,4 1 10 0,0-5-36 16,2-1-54-16,2-3-24 0,1-3-57 0,1-1-31 15,5-1-83-15,-1-7-348 0,6 0 1 16</inkml:trace>
  <inkml:trace contextRef="#ctx0" brushRef="#br0" timeOffset="22175">20475 911 197 0,'5'-21'235'16,"-2"4"-9"-16,-1 8-28 0,0 2-17 0,-1 0-19 16,1 3-12-16,-1 4-19 0,2 0 7 15,-1 5-2-15,2 0-8 0,-3 2-13 0,9 11-12 16,3 2 4-16,2 0-1 0,-1 5-26 15,8-1-17-15,0-5-3 0,4 6-1 0,-2-2-10 16,2-1-8-16,0 1-32 0,0-4-44 0,2-1-46 16,-1 0-66-16,-4-3-109 0,2-1-283 15,-2 0 0-15</inkml:trace>
  <inkml:trace contextRef="#ctx0" brushRef="#br0" timeOffset="22515">21247 860 59 0,'-2'-14'235'0,"0"-1"-20"0,-4 7 23 0,0 4-26 16,-1 0-12-16,-2 3-19 0,-1 2-23 0,-12 6 13 15,1 4-35-15,2 2-2 0,3 3-16 16,0-1 2-16,5 6-2 0,3 1-51 16,4 2 15-16,3 2 10 0,1-15-40 0,14 26 15 15,-7-12-19-15,9-1 13 0,0-2-23 16,4-4-18-16,0 1 17 0,4-3-34 0,2-4 13 15,0-3-16-15,2-3-24 0,-15-6 18 0,5 0-3 16,3 0 2-16,20-16 5 0,-21 4 6 16,-7-5-1-16,-3-5-8 0,0-4 13 0,-4-2 22 15,-4-4-28-15,-2 18 20 0,0-10-1 0,0-3 18 16,-28-26-29-16,12 26 34 0,0 4-16 16,-2 4 4-16,2 5-4 0,-3 2-18 0,3 5 10 15,2 6-3-15,14 1-27 0,-11 0 12 0,0 0-29 16,11 0-27-16,-20 19-49 0,15-14-49 15,4 3-123-15,1 0-356 0,7 17 0 16</inkml:trace>
  <inkml:trace contextRef="#ctx0" brushRef="#br0" timeOffset="22692">21673 1023 95 0,'3'-5'264'0,"-3"1"20"0,0 0 16 0,0-2-24 15,2 4-18-15,-2-3-47 0,0 2-13 16,2-2-17-16,-2 1-27 0,3 2-22 0,0 0-48 16,0 0-34-16,3 0-54 0,0 0-68 0,1 0-40 15,0 0-114-15,2 1-293 0,-3 1 1 16</inkml:trace>
  <inkml:trace contextRef="#ctx0" brushRef="#br0" timeOffset="22980">21884 766 201 0,'9'-19'204'0,"-1"1"-10"0,0 3 1 0,5 0-32 0,0 3-6 0,-2 2 2 0,5 4-24 0,-6 1-23 0,3 3-14 0,-13 2-1 0,19 0-20 0,0 0-9 0,21 21-2 0,-22-7-5 0,-5 1 13 0,-6 0-11 0,-4-2-2 0,-3 3 6 0,0-5 20 0,-19 28-8 0,3-14-13 0,0-1 12 0,0 0-4 0,0-4-3 0,1 3 5 0,0-5-11 0,2-3-9 0,3 5-18 0,4-6 6 0,3 0-8 0,-1-5 21 0,4-9-3 0,0 10-27 0,0-10 13 0,0 13-17 0,29 12 2 16,-15-18-29-16,5 0-32 0,0-3-29 16,-5-1-15-16,-14-3-30 0,16 0-35 0,-1 0-21 15,5 0-108-15,30-17-318 0,-28 9 0 16</inkml:trace>
  <inkml:trace contextRef="#ctx0" brushRef="#br0" timeOffset="23284">22471 769 157 0,'4'-6'197'0,"-2"3"0"0,-2 2 16 0,-3 1-10 16,0 1-37-16,0 2 12 0,0 2-26 16,-3 0-8-16,2 2 9 0,-5 9-22 0,1 7-7 15,0-5-25-15,5 1 15 0,2-1-21 16,1-18-22-16,0 18-2 0,0 1-17 0,20 23 15 15,-8-24-16-15,1 0-5 0,0-1-4 16,6-4 10-16,-1-3-6 0,-2 0-13 0,0-7 20 16,2 0-21-16,-3-3-6 0,-15 0-3 0,19 0 16 15,20-18 9-15,-23 4-2 0,0-5 24 16,0-2 0-16,-7-2-2 0,-1-3-2 0,-3-1-6 16,-4 2-3-16,-1 11 8 0,0-5-32 0,-14-22 9 15,1 23 5-15,-6 4-20 0,0 5 4 16,0 5-2-16,9 4-10 0,-9 0 3 0,-24 15-13 15,18-3-40-15,-1 4-35 0,2 3-50 0,-2 1-40 16,-2 0-61-16,1 2-595 0,4 0 0 0,-2 5 1 16</inkml:trace>
  <inkml:trace contextRef="#ctx0" brushRef="#br0" timeOffset="23662">21101 1489 173 0,'-20'0'188'15,"5"0"-17"-15,4 0 12 0,1-2-19 0,5 4 19 16,2-2 5-16,6 0 11 0,3-2 1 0,19 0-5 15,8 0-21-15,-10 2-13 0,9 0-1 16,47-12-23-16,-27 8 1 0,2-3-27 0,6 1-23 16,3 0 12-16,2-2-19 0,1 1-2 15,2-2-2-15,3-4-13 0,4 0-25 0,4-1-2 16,2-2-6-16,0 2 17 0,3-3 5 0,6 0-19 16,-7 3 16-16,3 0-16 0,-1 1-17 15,-4-1-10-15,-6 2-2 0,-9 1 14 0,-9 0-21 16,-7 4-38-16,-5-2 6 0,-1 1-23 0,-11-1-12 15,-10 2-14-15,-12 3-26 0,-6-1-14 16,-5 2-32-16,0 3-43 0,0 0-109 0,-22-5-296 16,12 6 0-16</inkml:trace>
  <inkml:trace contextRef="#ctx0" brushRef="#br0" timeOffset="23967">21757 1703 19 0,'4'-13'296'15,"-1"3"15"-15,0 4-11 0,-1-1-28 0,-1 3-19 16,0-1-47-16,1 5-6 0,-2 0-1 0,4 2-1 15,-7 4-2-15,2 3-3 0,-2 14-16 16,-1 4-11-16,4-12-13 0,0 8-12 0,0 7-10 16,0 1-14-16,0 2-17 0,0 0-8 15,0 4-7-15,0-2-16 0,0-4-5 0,-10 2-58 16,10-5-53-16,-16 30-59 0,16-47-55 0,0 5-54 16,0-2-639-16,0 1 0 0,0-4 0 15</inkml:trace>
  <inkml:trace contextRef="#ctx0" brushRef="#br0" timeOffset="24260">22118 1948 63 0,'12'-16'256'0,"-5"5"-14"0,0 3-15 0,-2 1-6 0,-4 3-27 16,-1 4 4-16,-1-1-44 0,-2-2-19 0,1 3-8 15,-1 0-6-15,3 2-9 0,-3-1-16 16,2 1-10-16,2 1 13 0,2 0-14 0,2-2-28 15,0 2 23-15,4-2-16 0,0 2-35 0,1-1 14 16,1-2 13-16,2 0-8 0,6 0-11 16,3 0 2-16,17-16 12 0,-26 11 18 15,-4-3-13-15,4-4 12 0,-8 0-15 0,-2 4 2 16,-3 1-14-16,0 0 9 0,0 7-14 0,0 0 13 16,0 0-19-16,-18-13 5 0,7 12-3 0,3 2-1 15,-4 0-37-15,-8 6-36 0,5-2-14 16,2 2-36-16,2-3-38 0,2 4-46 0,3 0-67 15,2-4-452-15,3 1 0 0,1 1 0 0</inkml:trace>
  <inkml:trace contextRef="#ctx0" brushRef="#br0" timeOffset="24541">22618 1730 267 0,'6'-13'238'0,"-6"3"14"16,0 2-2-16,-3 2-17 0,-1 1-31 0,-1 1-9 15,-2 0 2-15,1 4-24 0,1 0-57 16,-3 2 4-16,3 1 13 0,2 0-42 0,0 6-2 16,-1-2-3-16,2 1-10 0,4 2 13 0,5 9-21 15,1 3-10-15,4 0-12 0,0-1 2 16,-1 0-22-16,-1-1 11 0,0-1 1 0,2 1 11 16,-5-4-13-16,5 1-14 0,-8-4 19 15,-1-1-32-15,0-2 4 0,-3-4 13 0,3 1-16 16,-3-7 9-16,0 0 5 0,0 0-11 15,-16 20 6-15,10-14-25 0,0-4-20 0,-1 2-58 16,-2-2-30-16,2-3-60 0,-4 1-139 0,0 0-340 16,11 0 0-16,-15 0 0 0</inkml:trace>
  <inkml:trace contextRef="#ctx0" brushRef="#br0" timeOffset="24711">22513 1789 25 0,'16'-22'218'0,"-1"1"-24"0,3 1-6 0,1-3-3 0,-1 10-4 15,6-3-24-15,0 0-1 0,1 1-17 16,4 3-12-16,-2 0-11 0,5 0-11 0,2 3-13 16,4-1-5-16,-3 2-9 0,-1 1-11 0,1 3 5 15,0-2-21-15,-3 1-34 0,-1-2-42 16,0 1-28-16,0-1-43 0,1 4-67 0,2-4-116 16,-6 3-131-16,1-1 0 0</inkml:trace>
  <inkml:trace contextRef="#ctx0" brushRef="#br0" timeOffset="25032">23092 440 24 0,'-6'-19'237'0,"3"4"-35"0,6 4 11 16,-3 3-8-16,8 5-14 0,0 4-14 0,14 5 10 16,4 6-27-16,4 5 13 0,-1 1-34 15,0 7 18-15,6 9 1 0,-2 2-25 0,5 8 31 16,-4 3-20-16,1 10-8 0,-3 4-7 16,-5 4 4-16,-7 4-27 0,-5 1 6 0,-5 8-16 15,-10-4-4-15,0-36-8 0,-22 75-10 0,2-43 5 16,-7 0-19-16,-8-3 4 0,-8-3-19 15,-2 0-41-15,-4-6-39 0,-5-1-60 0,-2 2-64 16,-5-1-52-16,2-6-634 0,-5 3 0 0,-1-3 1 16</inkml:trace>
  <inkml:trace contextRef="#ctx0" brushRef="#br0" timeOffset="27553">5773 4569 51 0,'0'-19'239'0,"0"6"-26"0,-3 0 15 16,6 3-24-16,-6 2 8 0,3 8-16 0,0 0-6 15,0-9-26-15,0 9 0 0,0-8 26 16,-5 12-16-16,5 2 2 0,-2 5-10 0,-1 9-37 16,0 6 13-16,0 2-3 0,0 3-21 15,3-18-27-15,0 10 7 0,0 4-17 0,19 27-11 16,-11-28-14-16,0 0 4 0,6 0-5 0,-1-8 2 16,6 1-3-16,0-3-19 0,-1-3-8 15,4-3-6-15,-6-6-11 0,0-1-26 0,-3-3-1 16,-2 0 14-16,27-17-31 0,-18 2-1 0,-2-3 8 15,-1-6 28-15,0-4-21 0,-4-3-11 0,0-6 15 16,-1-1-4-16,-5 3 14 0,-1-5-11 16,1 2 23-16,-1-2-16 0,0-1 11 15,-2 2 26-15,2 11 29 0,-6 1-2 0,6 10-7 0,-6 0-26 16,0 9 14-16,0 4-6 0,2 3-10 16,-4 5 10-16,2 2 14 0,-3 4-5 0,3 15-2 15,0-11 12-15,-10 33-13 0,7-12-1 0,-3 4 1 16,0 0-10-16,5-1 0 0,1 3 3 15,-3 0 2-15,3-21-14 0,0 9-10 0,0 4-31 16,0 2-52-16,20 33-43 0,-14-37-33 0,2-5-51 16,3-3-722-16,2-2 0 0,-5-3 0 15</inkml:trace>
  <inkml:trace contextRef="#ctx0" brushRef="#br0" timeOffset="27895">6463 4693 193 0,'9'-30'255'0,"-2"6"2"0,-4 4-4 16,0 7-25-16,-3 5 1 0,0 8-52 0,0 0 14 16,-13 0-29-16,7 6 20 0,-10 9-40 0,0 5 9 15,3 2-12-15,-5 1 9 0,6 2-16 16,5 0-40-16,4 1-16 0,0-1 16 0,3 1-6 16,0-14-14-16,0 4-9 0,26 21 2 0,-11-19-13 15,0-2-21-15,1-2-5 0,3-5 9 16,-3-2-28-16,0-4-8 0,-16-3 0 0,13 0-6 15,24-14 5-15,-15 4 5 0,-3-8-6 16,-3 1 2-16,0-6-7 0,-5-2 13 0,-1-5-14 16,-4-1 17-16,-3 0 9 0,0 0 1 15,-3 17-2-15,0-7-14 0,0 3 21 0,-19-22 5 16,11 22-18-16,0 8 12 0,-3 2-2 0,2 5-24 16,-4 2 31-16,13 1-9 0,-29 16-7 0,10-1-19 15,3 2 13-15,3 0-30 0,2 5-30 16,4 0-65-16,1-2-57 0,0-4-46 15,3-1-559-15,3-2 1 0,0-13 0 0</inkml:trace>
  <inkml:trace contextRef="#ctx0" brushRef="#br0" timeOffset="28873">7590 4573 51 0,'-2'-1'224'0,"-3"-6"-12"0,2 4-11 16,-2-1-23-16,5 2-15 0,-3 1-22 0,0 0-9 16,3 0 2-16,0 1-20 0,3-2 14 15,0 1-12-15,4 1-18 0,1 1-29 0,4 1 19 16,14 0-35-16,-13-2 13 0,12 0-12 0,2 0-2 16,3 0-14-16,-2 0 14 0,28-14-24 15,-30 5-6-15,-4-2 1 0,-3 0 8 16,-5-4-11-16,-4-1 8 0,-4 4 4 0,-3 4 14 15,-3 8-2-15,0-13 8 0,0 3-4 0,0 2 33 16,-28-15-14-16,17 12 0 0,1 4-4 16,3 2-19-16,-2 5-6 0,0 0 11 0,9 0 16 15,-20 18-22-15,7 1 12 0,1 3-29 0,2 4 3 16,2 0 1-16,5 2 5 0,1 4-24 0,2-16 22 16,0 8-24-16,0 6 13 0,0 1-7 15,20 35 1-15,-14-36-24 0,3 4 5 0,-2-2 1 16,-1-3 2-16,3-3-19 0,-5-3 40 0,-1-4-48 15,0-7 32-15,-3 1-4 0,1-6 7 16,-1-7 14-16,0 0-9 0,0 0 17 0,0 9-10 16,0-9 5-16,-17 14-1 0,8-14 6 0,3 0-2 15,-4 0 3-15,3-2-8 0,-2 0 3 0,1-3-14 16,2 2 8-16,-13-4-19 0,6-1-35 16,-4-2 7-16,2 4-57 0,5 0-10 0,2 1-24 15,-1-1-36-15,2 1-24 0,-1-1-14 0,6 2-91 16,-4-1-381-16,3-1 1 0,0 2 0 15</inkml:trace>
  <inkml:trace contextRef="#ctx0" brushRef="#br0" timeOffset="29179">8543 4072 186 0,'8'-24'229'0,"-5"6"-8"16,0 8-16-16,-1 2-5 0,-2 6-16 0,-3 2-9 15,-5 4 30-15,4 2-29 0,-9 11 13 16,-6 1-16-16,1 7 7 0,-4 0 4 0,6 7-14 16,-4 5-7-16,-2 4-20 0,0 3-17 0,5 7-7 15,-12 2-12-15,6 5-7 0,-3 0-5 16,1 1-8-16,1 5-5 0,1-3-19 0,1-1-2 15,2 4-6-15,1-2-9 0,5-1-35 0,-5-3-29 16,13 0-24-16,2-6-73 0,1-6-22 16,0-4-21-16,3 4-25 0,-3-10-68 0,3-21-507 15,0 1 0-15,0-4 0 0</inkml:trace>
  <inkml:trace contextRef="#ctx0" brushRef="#br0" timeOffset="29419">8561 4543 65 0,'25'-48'217'0,"-6"7"-10"0,0 2 32 16,-4 10-28-16,1-3 3 0,-3 6-32 15,-4 9-22-15,-3 8 18 0,-6 7-3 0,0 4-26 16,-3 11 7-16,3-1 3 0,-7 20 3 0,1-2-11 16,-3 13-5-16,5-2-26 0,-5 4-7 15,-1 0-9-15,-1 4 0 0,9-1-13 0,-1 2-1 16,0 3-15-16,0-5 2 0,1 1-33 0,0-3 5 15,2 0-24-15,-6-1-77 0,3-2-26 0,1-2-53 16,0-6-15-16,-5-8-45 0,3-3-90 16,-1-7-415-16,2-9 0 0,3-8 0 0</inkml:trace>
  <inkml:trace contextRef="#ctx0" brushRef="#br0" timeOffset="30100">8878 4678 153 0,'14'-37'218'15,"-4"4"12"-15,-1 9-23 0,-7 7-10 0,0 7-3 16,-2 10-16-16,0 0-18 0,0 0-32 16,-21-4 0-16,5 14-7 0,-3 3 3 0,-3 4-18 15,-2 3 15-15,-2 1-43 0,-2 0 6 16,-2 1 4-16,3-1-22 0,2 1-7 0,0-2-3 16,4-4-10-16,1-1 4 0,5 1-10 15,2-3-14-15,6-2 7 0,1-3-11 16,3 1 22-16,3-9-26 0,0 0-5 0,22 29 0 15,-2-20 7-15,-3 0-11 0,5-2-15 0,3-1 9 16,1 0-35-16,0-2 7 0,-2 0 12 0,4-1-9 16,-2-2 0-16,-16-1 3 0,4 0-5 15,7 0 2-15,3 0 23 0,1 0-12 0,28-19-6 16,-27 10 13-16,-3-2 6 0,0-1-1 16,-1-2 0-16,0-2 22 0,-3-1 34 0,-4-2-1 15,-2-1-13-15,-1-2 4 0,-3 5 14 0,-6 0 4 16,-3 5-2-16,0 12-20 0,0-11-3 0,0 11-1 15,-24-19-5-15,19 15-4 0,-4 3-4 16,-3 1-11-16,1 0 3 0,1 0 12 0,-26 14-5 16,17-1-6-16,0 3 4 0,5-2-23 15,-4 5 11-15,8-3 4 0,1 5-17 0,5-5 17 16,4-1-10-16,0-15-18 0,0 10-9 0,0 1-10 16,0-1 13-16,0-10-3 0,16 22 26 15,-10-17-15-15,1-2-3 0,2 1 0 0,-1-3 25 16,1-1-7-16,0 0-6 0,2 0-1 0,2 0-14 15,0 0 7-15,0 0 10 0,-1 0-10 0,-2 0-1 16,-1 0 14-16,-9 0-8 0,10 0 3 16,-10 0-9-16,29 20-6 0,-21-8 10 0,-5-1 11 15,2 2-12-15,2 11-1 0,-3-1 11 0,0 0 8 16,-1 5 2-16,2 4-15 0,-5-2 19 16,0-15 8-16,0 9-22 0,0 4 4 0,0 1-3 15,-21 35 0-15,11-32 5 0,-6 2 25 16,-2-1-18-16,-3-9 5 0,0 2 4 0,-4-5 21 15,-1-5 4-15,4-1 15 0,2-2 15 0,0-3 5 16,3-10 6-16,4 0-5 0,13 0 1 0,-21-12-21 16,10-5-6-16,8 1-1 0,4-1-7 15,-1 4-3-15,21-29-13 0,-3 11-34 0,7 4-27 16,1-3-60-16,10 1-41 0,8-3-55 16,2-1-31-16,1-1-745 0,4 4 1 0,-2-2 0 15</inkml:trace>
  <inkml:trace contextRef="#ctx0" brushRef="#br0" timeOffset="26956">4484 4748 180 0,'-2'-4'256'0,"1"-2"10"0,-1 2-16 0,1 0-19 16,1 0 9-16,-3 1-31 0,6-1-21 16,-3 2-18-16,0-2 6 0,3 3-25 0,4 0-22 15,-1-1-17-15</inkml:trace>
  <inkml:trace contextRef="#ctx0" brushRef="#br0" timeOffset="27058">4520 4702 2671 0,'24'-5'101'0,"5"4"-44"0,2-2 0 0,-2 0-52 0,-1 1-73 0,3 0-19 0,-10 0-52 0,5 2-75 0,-10-4-382 0,-1 2 0 0</inkml:trace>
  <inkml:trace contextRef="#ctx0" brushRef="#br0" timeOffset="27097">4680 4888 115 0,'-20'14'242'0,"1"-2"-17"0,2-2 12 0,7-2-5 0,0 0-12 0,1-5-6 0,2 2-32 0,4-2-16 0,0-2-14 0,3 1-10 0,0 0-4 0,4-2-11 0,5 0-48 0,1 0 30 0,18 2-51 0,-13-2-4 0,7 0 11 0,10 0-27 0,36-14-14 0,-39 10-22 0,8-3-35 0,4 4-11 0,-4-5-45 16,5 1-14-16,-1-2-42 0,2 1-78 0,-5-1-323 15,4 1 0-15</inkml:trace>
  <inkml:trace contextRef="#ctx0" brushRef="#br0" timeOffset="26282">2961 4450 213 0,'0'0'208'0,"0"0"11"0,0 0 0 0,0 0-8 0,0 0 23 0,23 9-51 16,-25 18 23-16,2-10-17 0,-17 37-6 15,8-17-23-15,-2 2 3 0,-1 3-15 0,-2 2-14 16,2 3-20-16,1 2-3 0,-5-2 2 0,-4 4-25 16,8-2-21-16,-7-4 6 0,8-2-5 15,1-5-7-15,2-2-19 0,0 2-2 0,2-6-26 16,6-3-1-16,0-21-9 0,0 5-42 16,0-4-18-16,19 2-39 0,-9-12 9 0,9-8-15 15,-1-8 10-15,1-1 4 0,-3-7 9 0,-2-5 20 16,-1-7-3-16,-5 2 0 0,0-9 4 15,-3-4 11-15,2-4 14 0,0-2-4 0,2 1 35 16,1 2 0-16,-1 7 14 0,1 1 3 16,-2 6 1-16,3-3 20 0,-1 6 0 0,-3 6 2 15,3 2-19-15,-3 8 10 0,3 8 6 0,0 3-21 16,2 6 42-16,-12 1-17 0,9 0 15 16,17 19-20-16,-8-3-14 0,1 5 17 0,-1 2-1 15,-1 2 13-15,-3 3-6 0,5 2 10 16,-2 3-22-16,1 0 3 0,-1-5-10 0,2 4 0 15,6 1 4-15,-4 1-16 0,1-3-15 0,0 0 10 16,-1 2-9-16,-2-4 18 0,0 0 1 0,-2-1 9 16,-4-1-26-16,-1-3 25 0,-7-3-19 15,-2-7-13-15,-3-14 13 0,0 11 13 16,-17 16-32-16,-3-18 25 0,-5-2 5 0,-4-1 7 16,-2 1-8-16,-3-4-1 0,0 4 2 0,2 1-11 15,-6-2-1-15,8-4 18 0,-2 0-15 0,3 0 2 16,3-2-27-16,5 2-24 0,5-2-45 15,3 0-25-15,13 0-20 0,-10 0-54 0,10 0-51 16,0 0-470-16,-15-18 1 0,18 11 0 0</inkml:trace>
  <inkml:trace contextRef="#ctx0" brushRef="#br0" timeOffset="26690">3503 4684 157 0,'13'-18'256'0,"-6"5"6"0,3 2-28 0,-4 6-16 16,-5 1-25-16,2 5-15 0,0 4-22 16,-3-1 6-16,3 6-2 0,-3 1-5 0,0 18 3 15,3-1-7-15,-3 5-21 0,1-2-26 16,2 1 1-16,1-2 0 0,4 1-22 16,-3-1-7-16,6 0-6 0,-3-6-8 0,5 1 5 15,-3-1-6-15,0-1-16 0,5-7-10 0,-2-4 8 16,-2-3-8-16,0-3-27 0,-1-4 3 0,-10-2-11 15,0 0-18-15,13 0 6 0,20-17 0 16,-20 1 1-16,1-4 10 0,-1-4-23 0,0-3 9 16,-4-4-13-16,1-3 29 0,-3-5 9 0,-1-4 1 15,0 4-14-15,0-4 1 0,-2 3 9 16,2 2 3-16,-2 9 1 0,-1 1 35 0,-3 8-3 16,4-2-2-16,1 14-3 0,-2 2-13 0,-3 6 2 15,0 0 10-15,4 14-9 0,2 7 3 16,-3 4 9-16,2 1-4 0,-5-12 0 0,0 9-17 15,0 8 5-15,0 0-2 0,0 3 0 16,12 33 2-16,-8-33-6 0,-1 0-16 0,0 0 9 16,1-1-28-16,8 1-54 0,-3-6-38 15,1-4-49-15,0-1-54 0,3-2-640 0,1-4 0 16,2-5 0-16</inkml:trace>
  <inkml:trace contextRef="#ctx0" brushRef="#br0" timeOffset="32823">7041 4395 90 0,'0'0'218'0,"0"0"-21"0,0-21 20 0,-29-6-18 16,29 19 1-16,0 0-22 0,0 1 7 0,0 0-13 16,0 1 8-16,0 6-8 0,0 0-18 0,0-9-5 15,0 9-44-15,0-8 6 0,0 8-10 16,0 0 3-16,0 0-3 0,0-13-17 0,0 19-11 16,3 3 4-16,2 15 13 0,-2 3-3 15,-1 2-17-15,1 4 0 0,0 4-12 16,2 0-8-16,-3 0-5 0,4 1 0 0,-3 0-13 15,3-1 7-15,4-3 0 0,-7 0-21 0,3-2-2 16,-2-2 16-16,2-4-19 0,0 0-40 16,-2-3-6-16,2 0-57 0,-1-6-9 0,0-1-31 0,-1-5-9 15,-2-1-37-15,-2-1-25 0,5-2-518 16,-5-1 0-16,0-2 0 0</inkml:trace>
  <inkml:trace contextRef="#ctx0" brushRef="#br0" timeOffset="33230">7368 4380 114 0,'3'-7'182'0,"0"0"-18"0,-3 3 6 0,0 0-21 0,3 0-20 15,-3 4 7-15,0-3-13 0,-3 4-15 16,0 1-16-16,0 1 6 0,-3 0-11 0,-1 0-7 15,-12 10-6-15,3 0 0 0,0-1-21 0,2 0 8 16,-5 3-10-16,3-7 0 0,-1 4-4 16,-2-1-9-16,2 0-3 0,4-5 0 0,3 1-11 15,1-3 4-15,3 0-1 0,-1-3-9 16,4 0 1-16,0 0 0 0,3-1-3 0,0 0 1 16,0 0-10-16,0 0 16 0,0 0-14 0,0 0 2 15,-10 0-8-15,10 0 10 0,-12 17 0 16,10-14-9-16,2 3 18 0,0-2-6 0,-2 0-3 15,4 3 2-15,-2-4 5 0,1 4-7 0,2 2 7 16,1-2 7-16,-4-7-3 0,19 23 15 16,-6-9-16-16,4 1-7 0,2-3-13 0,1-3 8 15,5-1-9-15,1 1 0 0,-1 2 3 0,-1 1-5 16,-2-2 14-16,-1 1-17 0,0-3-45 16,-3 1-30-16,-3-1-49 0,-8 0-61 0,3-2-122 15,-4 0-174-15,0-4 1 0</inkml:trace>
  <inkml:trace contextRef="#ctx0" brushRef="#br0" timeOffset="34105">2123 4172 152 0,'-35'-63'187'0,"34"36"-7"0,1 27 10 0,0-17-27 0,0 3-9 16,0 3-16-16,0 1-11 0,0 10-13 16,0 0-2-16,1-12 6 0,-1 18-6 15,6 17-16-15,-5 2 22 0,-1-7 4 0,6 42-17 16,-6-12 29-16,0 7-40 0,0 4 23 0,0 3-4 15,0-28-22-15,0 18 0 0,0 12-14 16,0 5-10-16,0 6-23 0,0 2 18 16,0 3-4-16,0 0-29 0,16 86 2 0,-13-86 3 0,-3 2 2 15,3-1 10-15,-3-7-4 0,3-5-35 16,1-2-45-16,-1-8-23 0,0-6-27 16,0-7-24-16,-1-2-20 0,0-7-10 0,-1-9-46 15,2-12-75-15,-1-5-322 0,1-6 1 0</inkml:trace>
  <inkml:trace contextRef="#ctx0" brushRef="#br0" timeOffset="34725">2075 4223 153 0,'-7'-32'171'0,"4"5"-9"0,3 17 3 0,0-4-19 0,0-5-5 16,0 2-13-16,13-19-12 0,0 17-10 16,3 2-9-16,5 1-6 0,5 2-26 0,8-2 1 15,0 5-2-15,5-1-9 0,9 0-4 0,10 1 5 16,10 0-5-16,11 1-12 0,9-1 5 16,9 2-12-16,9 0-4 0,6 1 8 0,8 0-16 15,12 0-1-15,9 1 9 0,10 0-13 0,9-2 0 16,11 1 1-16,3 0 1 0,19-2 2 15,10 1 3-15,5-3-20 0,5 2 11 16,6 1 4-16,143-8-12 0,-85 6 0 0,-43 4-12 0,-29-1 5 16,9 2 6-16,6 0-7 0,5-1 5 15,-1-1-1-15,5 4 2 0,138-1-2 0,-78 5-4 16,-48-3 7-16,-36 1-12 0,-1 0 9 0,-2 2 1 16,-2-1-2-16,-104 1 0 0,49 0 4 15,18 0-12-15,8 0 14 0,-2 0 1 0,-9 0-11 16,144 14 1-16,-177-11 10 0,-17 0-5 15,-14 1-3-15,-12-2-1 0,-14 2 4 0,-13-2-8 16,-5 1 9-16,-27-3-2 0,7 0 9 0,1 0-3 16,-1 0-5-16,-6 0 4 0,-5 0 7 15,13 13 12-15,-26-9-2 0,0-1-3 0,-6 2 5 16,1 2-4-16,-1 1 4 0,-1-1 2 0,-1 3-3 16,5 15 5-16,-4 6 9 0,-1-17-1 0,0 12 12 15,0 8 5-15,0 5-4 0,0 0-4 16,0 4-1-16,0 6 6 0,0 3-4 0,0 5-5 15,0 7 18-15,0 0-12 0,0 2-2 16,0 0-14-16,0 3-11 0,0-3 2 0,0 2-18 16,0-1 18-16,0-3-7 0,-9 2-2 0,-5 59 9 15,12-67 5-15,-5-3-22 0,1-1 13 16,-2-6-15-16,5-6-47 0,-4-1-49 0,-3-4-46 16,-2-2-33-16,-4-2-19 0,-1-4-108 0,-1-2-310 15,0-3 0-15</inkml:trace>
  <inkml:trace contextRef="#ctx0" brushRef="#br0" timeOffset="35788">2283 5869 12 0,'0'0'122'15,"0"0"0"-15,-19 0-14 0,19 0-11 0,0 0 4 16,0 0 11-16,0 0-1 0,0 0-12 16,0 0 9-16,3 18 0 0,29-15-15 0,10-2-10 15,-19-1 12-15,19 0-7 0,16 0-13 16,14 0-15-16,15 0 3 0,103-16-1 0,-71 7-14 16,8 3 0-16,9-2-6 0,10 4-6 15,5-2 3-15,8 3-5 0,6-2 6 0,1 1-11 16,2 4 0-16,4 0-13 0,-84 0-7 0,46 0 7 15,22 0-1-15,15 0-3 0,5 0-11 0,183 16 19 16,-172-13-11-16,1 0-10 0,-6 2 5 0,8-4-3 16,0-1 4-16,0 3-10 0,0 1 10 15,0-4 1-15,0 0 5 0,-3 0 0 0,-4 1-14 16,-6 2-1-16,-1-3 8 0,-4 1-7 0,-3-1 0 16,-88 0 3-16,37 0-6 0,17 0 10 15,3 0-2-15,-2 0-6 0,-4 0 4 0,-6 0 3 16,109-13-9-16,-135 5 4 0,-6 3 1 15,-9-1 6-15,-10-2-4 0,-6 0-10 0,-6-1 9 16,-9-1 3-16,-3 2 5 0,-3 0-10 0,-6-2-9 16,-5 1 13-16,4-1 3 0,-2 4-2 0,-5-4-6 15,1 3-11-15,-3-2 10 0,-2 0 1 16,1 2 0-16,-5 3-5 0,-5-1 9 0,-1 2-23 16,-5 1-2-16,-1-3 9 0,-2 4-1 0,-2-3-12 15,-1 1-1-15,-1 2 3 0,0 1-8 0,0-3-11 16,-1-1-14-16,2 3 6 0,0 1-16 15,12-8-1-15,-2 5-6 0,0 1 2 16,7 0-32-16,-1-2-19 0,2 2-37 0,1-1-63 16,3 1 1-16</inkml:trace>
  <inkml:trace contextRef="#ctx0" brushRef="#br0" timeOffset="36205">10670 5381 83 0,'7'-2'140'0,"0"2"-5"0,2-2-27 16,-1 4 8-16,0-2-5 0,-1 0-8 15,0 0-3-15,-1 4-9 0,0 0-3 0,-2 1 3 16,0 0-2-16,-4 4 6 0,0 2 2 0,-7 11 6 15,-2 1-13-15,-5 4 4 0,-5-2 5 16,-2 1-30-16,-3-4 4 0,0 2-24 16,-5 3 19-16,-1 0-29 0,-2-3 6 0,-3-1-25 15,-1-1-24-15,-2-2-35 0,-1-1-51 16,0-3-123-16,-2 0-250 0,-4 2 0 0</inkml:trace>
  <inkml:trace contextRef="#ctx0" brushRef="#br0" timeOffset="37651">14171 4984 219 0,'0'0'206'16,"0"-16"12"-16,0 16-20 0,0 0-12 0,0 0 11 15,0 0 0-15,-7 29-21 0,-12-2-6 0,-1 0 9 16,-5 3-16-16,-1 5 8 0,3 4-16 16,-5 0-19-16,2 0-4 0,-1 3-27 0,0-1 5 15,2 2-26-15,3-5-7 0,2 2-27 16,3-5 11-16,1-6-9 0,0 1-17 0,6-3 0 16,3-4-32-16,1-8-19 0,4-6 4 0,1-5-26 15,1-4 6-15,4-1-10 0,11-11 2 0,-2-5 2 16,3-8 0-16,0-6-1 0,-3-1-8 15,0-3 26-15,0-4-7 0,2-5-8 0,1 1 12 16,-3-4-1-16,0-3 14 0,0 1-16 0,2 0 0 16,1 2 29-16,-5 4-7 15,1 4 35-15,-2 1 15 0,-3 7-12 0,2 3 7 16,-5 7 7-16,3 13-23 0,-2 4 13 0,-5 4 29 16,0 0-13-16,11 18-5 0,-5 5 0 0,3 5-11 15,-2 3 9-15,4 3-6 0,4 2-5 16,-1-3-6-16,10 6 1 0,-3 2 5 0,5 1 3 15,3 1-15-15,1-3 4 0,1 1-21 0,-1-5 13 16,0-1 7-16,-2-4-6 0,-2-6-12 0,-4-1 17 16,-2 0-37-16,-7-1 33 0,-4-3-22 15,-9-2-8-15,0-18 28 0,-18 28-22 0,-3-12-2 16,-8-1-1-16,-3-3 22 0,-7 3-22 16,-2-3 3-16,2 0 13 0,-3-1 1 0,-2-2-1 15,5 0 6-15,-3 0-9 0,3 0-6 0,4-2 5 16,9-4-38-16,1 2-18 0,10-3-41 0,3-1-31 15,5 0-35-15,7-1-33 0,-2-4-25 16,8 0-511-16,1 1 1 0,12-10 0 0</inkml:trace>
  <inkml:trace contextRef="#ctx0" brushRef="#br0" timeOffset="38088">14629 4941 82 0,'14'-26'228'0,"-2"5"6"0,-5 8-11 16,-1 6-27-16,-5 4 12 0,1 3 12 0,-2 4 4 16,-3 3-47-16,1 1 7 0,-2 12 10 15,0 7 0-15,-1 2-19 0,4 0-13 0,0 3-8 16,1-14-15-16,0 6-3 0,0 3-21 16,15 36-17-16,-3-31-4 0,4-4-7 0,0 1-14 15,3-1-10-15,1 0-6 0,0-6-10 0,2-2 10 16,-3-6-24-16,2-5 4 0,-1-2-15 0,-1-4 6 15,-19-3-13-15,16 0 3 0,1 0-4 16,22-26 1-16,-18 9-23 0,-5-5 10 0,-1-5-1 16,0-4-1-16,-1-4-1 0,-2 0-10 15,-2 0 3-15,-1-6 6 0,-1 2-18 0,0-5 14 16,-1 4 11-16,-1-2 7 0,-3 2-3 16,-1 6 22-16,3 9-6 0,-2 7 1 0,-3 9-4 15,0 9 12-15,0 0-1 0,-5-1 4 0,2 9 14 16,-2 17-7-16,0 4 7 0,0 1-4 15,2 5-12-15,-3 0-5 0,-1 4 3 0,7-18 0 16,0 11-10-16,0 6 5 0,0 2-1 0,23 41-7 16,-12-46-19-16,-1 0-14 0,3 0-42 0,3-3-24 15,3 0-47-15,1-5-62 0,3-1-28 16,-4-7-767-16,6-5 0 0,-5-1 1 0</inkml:trace>
  <inkml:trace contextRef="#ctx0" brushRef="#br0" timeOffset="38277">15564 5092 193 0,'-3'-11'275'0,"0"2"7"0,3-1-21 0,-1 6-34 16,-1-3-14-16,2 2-44 0,2-1 22 0,0 1-33 16,6 0-35-16,9-6 9 0,5 2-35 15,8-1 18-15,2 2-28 0,3 0-1 0,-1 3-8 16,4 1-10-16,-2-1-48 0,-3 1-56 15,-1 2-31-15,0-2-29 0,-12 4-42 16,0 0-76-16,-4-1-342 0,-16 1 0 0</inkml:trace>
  <inkml:trace contextRef="#ctx0" brushRef="#br0" timeOffset="38456">15746 5151 15 0,'-30'23'240'0,"1"-6"-4"0,1 1-7 15,4-2 25-15,5-4-40 0,3 4-28 16,9-7-4-16,-1-3-22 0,6 0-5 0,2-6-18 15,0 0-8-15,0 0-36 0,18 9 25 16,7-5-17-16,4-8-1 0,-12 4-27 0,11 0 10 16,35-12-29-16,-21 5-32 0,-1 5-47 15,2-6-26-15,-1 3-50 0,-3-2-24 0,4 1-61 16,-1-5-97-16,0 3-220 0,0-2 0 16</inkml:trace>
  <inkml:trace contextRef="#ctx0" brushRef="#br0" timeOffset="39076">16606 4873 126 0,'0'-6'226'0,"0"-1"-1"0,0 0-11 0,0 5-2 16,-2 2-12-16,2 0-23 0,0 6-9 15,-1-2 6-15,-1 5-17 0,2 1-9 0,0-2 16 16,0 19-6-16,0-14 8 0,0 7-22 15,0 2-32-15,0 3-8 0,0 1-7 16,0 1-4-16,0-3-14 0,0-3 2 16,16 17-20-16,-16-29 5 0,3 2-28 0,-3-6 8 0,2 3-3 15,-2-5 3-15,1 1-27 0,0-1 11 16,1-3-3-16,-1-4 2 0,1-2 6 0,1 0-11 16,5-13-5-16,2-4-26 0,-1-1 11 0,1-1-16 15,5-4 24-15,2 4-26 0,2-2 9 16,-2 0 2-16,0 5 0 0,4 0-1 0,-5 4 24 15,-1 3-23-15,-2 3 12 0,1 3 7 16,-3 5-18-16,-2-1 0 0,-9 5-21 0,10 0 19 16,-10 0 15-16,22 18-20 0,-11-1-8 0,-1 1 14 15,-1 2 13-15,0 4-24 0,-1-1 14 16,-3 0 7-16,-4 8-25 0,0-4 18 0,2 4 0 16,0-7 11-16,-3-12-13 0,0 4-1 15,0-1 11-15,0 0-8 0,0-3-1 0,0 1 1 16,0-3-15-16,0-10 6 0,0 9 24 0,0-9-6 15,0 0 2-15,0 0 3 0,6 11-21 0,-2-15 31 16,9-11-20-16,0-1 10 0,-1-4-23 16,1 1 28-16,-6-1-21 0,10-5 15 0,-4-2-4 15,0 2-7-15,-1-4-6 0,1 1 0 16,1 3 0-16,-1-2-4 0,0 7 1 0,1-3 6 16,1 5 12-16,-2 0-11 0,0 7 9 0,-2 1-12 15,2 8-12-15,-5 2 28 0,-8 0-3 16,0 0 4-16,10 0-9 0,15 27 23 0,-14-11-14 15,-3-1 7-15,0 7-2 0,1 0-18 0,-2 2 12 16,-1 2 12-16,1-2-19 0,-4 3 5 16,4-4 0-16,-2 0-7 0,-1 2-46 0,0 2-45 15,5-3-43-15,-3-4-34 0,1 1-62 16,2-3-594-16,-2-5 0 0,3 7 0 0</inkml:trace>
  <inkml:trace contextRef="#ctx0" brushRef="#br0" timeOffset="46122">17964 4886 59 0,'13'-27'265'0,"-3"6"8"0,-1 3-21 0,-4 10-1 16,0 4-44-16,-5 2 17 0,-3 6-27 0,0 2-12 16,-7 13 9-16,-3-5-7 0,-3 7 2 0,-1-3-13 15,-2 4-12-15,-1 1-8 0,2 2-23 16,1 0-16-16,-2-3-11 0,0 5-6 0,6-2-19 15,-1-1-15-15,-3 1-48 0,7-4-34 16,2 0-28-16,-2-3-46 0,3-4-35 0,0-3-21 16,1-5-39-16,5-1-63 0,-4 0-439 15,2-2 0-15,0-3 1 0</inkml:trace>
  <inkml:trace contextRef="#ctx0" brushRef="#br0" timeOffset="46165">17741 4995 37 0,'9'-39'196'0,"-2"2"-17"16,2 0 19-16,0 4-4 0,2 2-3 0,-6 8-5 15,0 3 10-15,-2 3-16 0,-1 7-13 16,1 2-15-16,-2 4 11 0,0 4 1 0,-1 4-8 16,2 1 5-16,-1 0-16 0,2 3-11 0,4 17-7 15,-1 0 3-15,1 2-23 0,5-1-13 16,-2 2-11-16,3 4-14 0,0-4 2 0,4-1-17 16,1 3-22-16,-1 0-33 0,3-4-64 0,1-4-50 15,-4-2-47-15,-1-1-58 0,1-5-531 16,-1 2 0-16,-4-5 0 0</inkml:trace>
  <inkml:trace contextRef="#ctx0" brushRef="#br0" timeOffset="46200">18306 4661 152 0,'3'-32'258'0,"-1"7"-9"15,-2 15-23-15,0-3-8 0,0 4-28 0,0 9-1 16,0 0-37-16,5-17 34 0,-3 20-46 15,-2 2 9-15,-2 4-15 0,2 0 13 0,5 17-34 16,-5-13 3-16,11 29-22 0,-3-13-3 16,-1 1-2-16,7-1-39 0,2 0 9 0,-1-4 10 15,3-1-10-15,-2-5 6 0,3 0-31 16,-3-7 5-16,3 0-39 0,-5-4 9 0,-2-6 9 16,-2-2 1-16,-10 0-23 0,16 0-9 15,17-20 19-15,-19 6-20 0,1-7 1 0,-2-6-6 16,-3-1 23-16,0-6-25 0,2 1 10 0,-1 0 11 15,-3 1 3-15,-1 1-15 0,-1 3 38 16,-4 5 30-16,1 8-19 0,-1 0 4 0,-1 6 8 16,-1 9-7-16,0 0-2 0,-3-3 20 0,-2 7 3 15,0 4 4-15,-1 13-13 0,1 5-2 16,-3 0 7-16,8 6-23 0,-4 1 0 0,3 2 0 16,1 0 3-16,0-18 3 0,0 10-11 15,0 3-5-15,0 2-13 0,21 29-21 0,-13-33-34 16,0 4-50-16,2-2-51 0,-2-6-33 0,5 2-31 15,-5-8-658-15,-1 0 1 0,2 1 0 16</inkml:trace>
  <inkml:trace contextRef="#ctx0" brushRef="#br0" timeOffset="46237">18907 4819 41 0,'2'-26'268'0,"-2"6"2"0,-2 7-4 16,2 13-38-16,0 0-21 0,0-10 0 15,-8 4-32-15,3 9-17 0,3 3-18 0,-1 1-6 16,-3 14-24-16,6-2-19 0,0-7 8 0,0 7-9 16,0 3-30-16,0 1 16 0,26 25-6 15,-12-23-4-15,2-3-32 0,5-1 25 16,-1-2-10-16,1-3-12 0,-3-3 18 0,2 1-19 16,-3-6-8-16,-1-1-29 0,-1-4 6 0,-2-2 9 15,-13-1 3-15,10 0-10 0,0 0 19 0,16-17-11 16,-15 1 3-16,0-1-14 0,-4-5 26 15,-1 0-36-15,-2-5 14 0,-4 13-5 0,0-7 24 16,0-3-26-16,-16-33 10 0,7 36 18 0,-2-1-27 16,-2 5 9-16,-5 4 4 0,1 3 7 0,-6 2-10 15,4 5 18-15,0 3-26 0,19 0 16 16,-13 0-39-16,-20 14-20 0,14-3-26 0,4 1-47 16,-1 0-21-16,5 1-49 0,1 3-107 0,5-1-346 15,0-4 0-15</inkml:trace>
  <inkml:trace contextRef="#ctx0" brushRef="#br0" timeOffset="46277">19572 4651 102 0,'-1'-10'248'0,"-1"2"-21"0,5-1-11 16,2 1-32-16,0 2 1 0,3 1-10 16,15-7-30-16,1 3-4 0,5 0-36 0,3 1 2 15,3 2-6-15,1 6-22 0,0-6-11 16,-2 2-39-16,1 2-61 0,-4-1-50 0,-3 2-141 16,-13 1-221-16,5 0 0 0</inkml:trace>
  <inkml:trace contextRef="#ctx0" brushRef="#br0" timeOffset="46305">19743 4791 77 0,'-25'11'286'0,"2"-3"9"15,10-3-45-15,4-3-11 0,8-1-18 0,2 3-32 16,4-6-36-16,2 1 2 0,3 0 12 0,17-1-26 16,-12 2-48-16,35-8 23 0,-12 4-18 15,1 1-13-15,4-3-66 0,4 1-38 0,-1-2-47 16,-6 0-43-16,4-1-93 0,2 1-345 15,-3 0 0-15</inkml:trace>
  <inkml:trace contextRef="#ctx0" brushRef="#br0" timeOffset="46333">20754 4259 115 0,'0'-17'247'0,"0"7"4"0,0 2-24 0,-3 4-2 16,0-1 5-16,1 7 1 0,-1 3-16 15,-2-1 11-15,-5 16-12 0,-1 6 11 0,-4 2 7 16,5 0-4-16,3 7-16 0,-2 5-15 0,0-2-24 16,2 6-7-16,0-3-27 0,6 0-7 15,1-19-25-15,0 8-8 0,0 4-6 16,23 38-28-16,-15-39-27 0,2-2-45 0,-2-3-36 16,3-2-71-16,2-1-54 0,-3-5-47 0,1-3-720 15,2-7 0-15,-5-2 0 0</inkml:trace>
  <inkml:trace contextRef="#ctx0" brushRef="#br0" timeOffset="46365">21016 4689 189 0,'5'-25'249'0,"-3"11"2"0,-5 3-17 16,-1 3 18-16,-1 1-25 0,0 1 0 0,0 3-15 16,-1-1-25-16,1 1-20 0,-1 2 0 15,0 0-22-15,2 1-37 0,-2 0 21 0,2 0-41 16,1 2 26-16,3 1-35 0,0-1 12 0,0 0-14 15,3-1-13-15,0-1-17 0,1 2 11 16,0-4-28-16,2 2-27 0,0 0-10 0,2 0-42 16,-2 0-5-16,0-1-41 0,-2 1-15 15,1-4-48-15,-2 1-34 0,-3 2-54 0,1-2-375 16,-2-1 0-16</inkml:trace>
  <inkml:trace contextRef="#ctx0" brushRef="#br0" timeOffset="46411">21336 4237 94 0,'-10'-3'240'0,"-1"2"-12"0,-12-2 4 0,2 5-4 15,21-2-6-15,-14 0-25 0,1 0 4 0,-10 14-50 16,11 3 12-16,7-5-14 0,2 2-38 15,3-3 22-15,0-11-25 0,0 16-3 0,24 22-12 16,-9-19-6-16,5 5-6 0,4-1 10 0,1 1-19 16,2 0-37-16,-5-1 14 0,-2-3 3 0,1 3-15 15,-3-4 4-15,0 0-1 0,-8-2-10 16,-1-2-11-16,-9-4 14 0,0-11-11 16,0 11 22-16,0-3-10 0,-19 8-8 0,1-5-3 15,0-1-6-15,-5-5-24 0,-1 3-26 0,1-7-22 16,0-1-52-16,9 0-62 0,-5 0-43 15,-27-14-515-15,21 3 1 0,3 2 0 0</inkml:trace>
  <inkml:trace contextRef="#ctx0" brushRef="#br0" timeOffset="46461">21230 4271 112 0,'17'-21'228'15,"2"-1"-7"-15,-1 3-7 0,8 1-15 0,0 3-25 16,1 1-15-16,-1 2-6 0,5 4-19 15,4-2-13-15,-2 3-29 0,-2 1-17 0,-3 2-48 16,4-2-57-16,-4 4-70 0,3-2-149 0,-13 4-134 16,8 0 0-16</inkml:trace>
  <inkml:trace contextRef="#ctx0" brushRef="#br0" timeOffset="46487">22225 4144 182 0,'2'-4'246'16,"0"1"8"-16,-4 3 23 0,-1 2-11 0,-2 3 8 16,-11 11-12-16,-2 5-1 0,-3-4-7 0,-2 11-11 15,-3-1-5-15,3 1-18 0,0 6-24 16,-1-2-17-16,0 3-23 0,4 4-12 0,1-4-24 16,-1 0-8-16,6-4-29 0,-4 0-36 0,5-1-36 15,2-2-38-15,1-5-28 0,4 1-50 16,-1-8-80-16,2-6-44 0,4-4-627 15,-1-1 0-15,0-3 0 0</inkml:trace>
  <inkml:trace contextRef="#ctx0" brushRef="#br0" timeOffset="46512">21826 4389 67 0,'5'-29'235'0,"-2"0"-6"0,-3 18 6 16,7-21-10-16,1 17-29 0,0 3 34 15,-1 6-9-15,0 1-33 0,0 2 11 0,2 2-23 16,0 2-4-16,-9-1 7 0,13 0-15 0,18 27-13 15,-9-9-10-15,-3 0-21 0,4 5-13 0,0-1 0 16,3 3-9-16,0 2-16 0,-1 1-6 16,7 0-35-16,-2 2-78 0,-1-2-77 0,-5-3-41 15,1 1-80-15,-2-2-540 0,-1 3 0 0,-1-7 1 16</inkml:trace>
  <inkml:trace contextRef="#ctx0" brushRef="#br0" timeOffset="46557">22492 4207 57 0,'-2'-28'253'0,"-1"4"-21"15,3 11-8-15,0 13-19 0,0 0-9 0,-10-21-18 16,7 20 3-16,0 4-33 0,0 1 22 16,0 2-7-16,3 1-4 0,0 3-34 0,-3 15 7 15,3-12-3-15,0 9-13 0,25 35 0 0,-12-28-30 16,3 2-12-16,-1-3-24 0,1-3 16 15,0 0 7-15,2-6-36 0,-2-2 13 0,-1-6-5 16,4 0 3-16,-3-9-42 0,-16-2 29 0,13 0 0 16,-1 0-26-16,17-25 27 0,-14 10-14 15,-2-10-2-15,2-2 18 0,-8-5-39 16,2-1 33-16,-3-1-13 0,1 2-21 0,0 1 9 16,-1 2 23-16,-3 5 13 0,-3 16 28 0,0-5-15 15,0 3 3-15,0 10-5 0,0 0-3 0,0 0-11 16,3-10 23-16,-6 18-4 0,0 0 4 15,-4 17 2-15,1 2-12 0,3-1 2 0,1 7-15 16,2-16-2-16,0 11 1 0,0 5 2 16,0 2-13-16,0 2 2 0,21 37-16 0,-11-37-33 15,-3-1-28-15,3-5-60 0,3-1-59 16,-6-4-59-16,2-3-775 0,1-3 1 0,-4-5 0 16</inkml:trace>
  <inkml:trace contextRef="#ctx0" brushRef="#br0" timeOffset="46603">23089 4327 254 0,'3'-32'255'0,"-4"4"32"0,1 18-38 15,0-2-3-15,0 0-29 0,-15-3-28 0,9 11 4 16,1 5-15-16,-3 2-5 0,3 3 1 0,-1 1-46 16,0 14 19-16,-1 6-31 0,4 2-9 15,3-13-8-15,0 6-11 0,16 30-23 0,-3-22 8 16,4-4 6-16,1 1-16 0,6 2-19 15,-2-11 4-15,2 3-10 0,0-7 3 0,-6-4 1 16,10 0-2-16,-5-7-22 0,-14-3 9 0,6 0 9 16,23-14-10-16,-22-3-20 0,-7-1 14 15,1-6-2-15,-5-4-10 0,-2-5 5 0,-3 2 7 16,0 16-4-16,0-9 4 0,-18-30-27 16,6 28 21-16,2 1-6 0,-9 5 14 0,0 3-27 15,1 7 18-15,-1 2-21 0,-3 6 18 0,6 2 4 16,3 0-25-16,-1 0 2 0,-18 18 7 0,16-6-15 15,6 11-48-15,-2-3-48 0,8 1-37 16,-2-5-56-16,6-7-632 0,0 7 1 0,0 5 0 16</inkml:trace>
  <inkml:trace contextRef="#ctx0" brushRef="#br0" timeOffset="46649">23761 4204 224 0,'-6'-14'300'15,"3"3"-23"-15,1 1 7 0,2 2-24 16,0 1-50-16,2 3-7 0,4 0-12 0,2 0-19 0,13-3-6 16,7-1-17-16,1 2-20 0,2 2-15 15,0 2 2-15,0-1-31 0,10 2 12 0,-4-1-23 16,-18 2-23-16,7 0-38 0,6 0-44 15,1 0-43-15,-4 0-47 0,3 0-50 16,-7 0-106-16,-7 0-334 0,-2 0 1 0</inkml:trace>
  <inkml:trace contextRef="#ctx0" brushRef="#br0" timeOffset="46671">24020 4310 156 0,'-13'0'278'0,"3"2"43"0,-2-2-30 16,6 0-17-16,-1 0-20 0,4 0-17 15,3-1-23-15,0 0-5 0,0-1-38 0,6 0-4 16,0 0-28-16,4 2 0 0,-1-1-37 0,22-1-11 16,4 1 3-16,3 1-37 0,6 0-58 15,-6 0-78-15,-3-2-47 0,-1-3-48 0,7 0-75 16,-7 1-393-16,1 1 1 0</inkml:trace>
  <inkml:trace contextRef="#ctx0" brushRef="#br0" timeOffset="46711">25018 3586 52 0,'-3'-8'263'0,"-4"5"-5"0,1 3 42 16,-1 1-1-16,-17 13-15 0,-4 5-3 15,5 1-19-15,1 6-15 0,-2 2-10 0,1 5-17 16,1 4-12-16,3 0-19 0,3 3-18 0,2 1-17 16,4 0-24-16,1-1-2 0,8 3-12 15,1 8-18-15,0-30-12 0,0 9-3 0,23 41-8 16,-7-34-3-16,1 0-7 0,6-3-14 0,-1-3-6 16,-1-2-3-16,5-5-8 0,-1-3-8 15,2-1-6-15,2-8 3 0,-4-4-3 0,1-5-1 16,-10-2-7-16,-16-1-1 0,19 0-2 15,21-25-9-15,-27 6 4 0,-4-7 7 0,1 2-4 0,-10-3 5 16,0 15-16-16,0-11 12 0,-16-22 0 16,6 20-2-16,-2 6-7 0,-1 1 4 0,0 6-9 15,-3-1 0-15,-2 5 4 0,-1 8 3 0,19 0-3 16,-16 0-5-16,-17 17-5 0,23-9-7 16,-3 6-46-16,7 1-62 0,3-1-43 15,3-14-35-15,0 10-801 0,16 22 0 0,-5-10 0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15.81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156 358 41 0,'19'0'187'0,"-19"0"3"15,0 0 11-15,0-17 0 0,0 17-13 16,0 0-10-16,0 0-6 0,0 0-17 0,0 0-4 16,0 0-11-16,0 0 0 0,0 0-49 0,0 0-6 15,0 0 13-15,0 0-25 0,-8 24-1 16,-11-6 10-16,-1 7-12 0,1-3-1 0,0 3-3 15,3 2-19-15,-1-1 5 0,1 1-21 16,0 4 8-16,6-2-10 0,1 1 17 0,6-2-39 16,-1 0 43-16,4-14-32 0,0 5 1 0,22 27-19 15,-9-22 28-15,0-5 3 0,5-1-20 0,1-1 8 16,0-6 1-16,3-3-20 0,-6-1 17 16,-1-7-15-16,-15 0 0 0,16 0-9 0,22-17 14 15,-19 5-14-15,-3-4 16 0,-3-2 1 0,0-6-1 16,-5-3-2-16,-2-5-13 0,-3 1 23 0,-2-4-6 15,1 2-14-15,-2 16 29 0,0-9 5 16,0-1 3-16,-19-25-3 0,10 28 15 0,1 4-30 16,-2 3 6-16,0 7-4 0,-2 4 4 0,2 4 15 15,0 1-17-15,10 1 11 0,-12 0-10 16,4 0-6-16,-21 19-12 0,20-9-33 0,2-2-38 16,4 5-18-16,0-2-38 0,3-1-22 15,0-10-36-15,0 0-106 0,0 16-366 0,24 21 0 16,-13-20 1-16</inkml:trace>
  <inkml:trace contextRef="#ctx0" brushRef="#br0" timeOffset="269">820 34 53 0,'11'-16'219'15,"-8"6"-8"-15,-3 2 20 0,-1 8 4 0,-4 0-10 16,3 8-6-16,-9 9-10 0,0 6-13 0,1 3 1 16,0 9 7-16,-2 3-31 0,2 1-8 15,-2 3-14-15,5 3-13 0,-2-1-14 0,4 4 1 16,-1 0-36-16,4 1 7 0,0 1-12 0,2-23 3 16,0 11-13-16,0 6-22 0,26 45-2 15,-18-42-1-15,-1-3-57 0,2-2-52 0,1-3-40 16,2-4-56-16,-3-1-48 0,-2-10-578 15,3-2 0-15,-4-7 0 0</inkml:trace>
  <inkml:trace contextRef="#ctx0" brushRef="#br0" timeOffset="552">1008 438 88 0,'5'-16'192'0,"0"2"-6"0,-2 3-23 16,-1 5-15-16,1 2-6 0,-3 1-9 0,0 3-2 15,0 1-9-15,-3 1-20 0,1 2 8 16,-1 0-3-16,0 0-29 0,-4 2 14 0,1 0-16 16,-13 7-8-16,0-1-9 0,-1-2-12 15,0 1 3-15,1-1 5 0,0-1-12 0,2 1 3 16,4-1 0-16,-4 0-15 0,6-2-14 0,3 1 18 16,2 4-12-16,2-3 7 15,1-2-12-15,3-7-2 0,0 9 5 0,0 1-4 16,0 2 3-16,24 23-15 0,-8-17 3 0,0 1 10 0,6 0-21 15,-1-1 10-15,3 1-28 0,0-7-34 16,2 6-14-16,-1-9-51 0,1 1-69 0,-3-4-117 16,-3 5-141-16,-1-7 0 0</inkml:trace>
  <inkml:trace contextRef="#ctx0" brushRef="#br0" timeOffset="1005">1187 646 22 0,'-7'-8'222'0,"-2"4"-20"16,6-1 6-16,-3 1 15 0,3 0-30 0,-1 2-16 16,1-1-7-16,0 0-25 0,3 1-8 15,0-1-26-15,-1-2-2 0,2 3 0 0,8-2-27 16,1 3 5-16,16-5-6 0,0 0 4 16,6 0-28-16,-3 2-4 0,2-3-10 0,0 2-25 0,-2-6 3 15,-5 7-5-15,-1-3 14 0,-4-1-14 16,-3 0 14-16,-6 1-15 0,-3 2-11 0,-2-1 21 15,-5 0 2-15,0 6-12 0,0 0-5 16,0 0 4-16,-16-10 10 0,10 10 6 0,-7 0-7 16,7 2 22-16,-15 3 0 0,-1 4-12 0,5 1-11 15,-1 3-2-15,4-2 1 0,2 7 4 16,8-1 6-16,-3 7-7 0,2 1 9 0,5-11-34 16,0 11 8-16,16 36 0 0,-4-25 31 0,-2-2-17 15,1 3-3-15,3 0 12 0,-1 0-13 16,2 2 8-16,0-4-16 0,-1 4 12 0,1-6-28 15,-2 1 1-15,0 2 33 0,-2-3-17 0,-3-2 19 16,-3-6 19-16,0-3 5 0,-5-4 15 16,0-18 10-16,0 11-2 0,-16 8 6 0,6-15 1 15,0-3-3-15,-2 1-13 0,2-2-3 16,-2-2 0-16,-1 2-16 0,-7 0 5 0,-20-16-10 16,12 8-6-16,9-3-32 0,-2 3-36 0,0-1-50 15,4-2-58-15,1 1-88 0,-3 1-736 0,4 1 1 16,6 1 0-16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18.20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190 302 70 0,'3'-82'224'16,"-3"65"-11"-16,-14-32 17 0,8 20-21 0,0 2-11 0,-2 5-7 15,3 7 2-15,-3 4-24 0,2 7-19 16,-1 1-9-16,-1 7-12 0,-8 8 11 16,1 6-18-16,-1 10-19 0,0 7 8 0,1 0-27 15,4 5 19-15,1 2-18 0,1 2 12 0,2 0-18 16,4 0-10-16,0 1 4 0,3-25-22 15,0 13-4-15,17 45-20 0,-7-38 19 0,5-4 0 16,1-3-26-16,3-3 10 0,2-3-11 0,1-4 17 16,5-2-21-16,1-3 18 0,-1-5-9 0,1-5-13 15,3-3-47-15,-18-5 9 0,6 0 18 16,25-27-23-16,-21 6 1 0,-4-1-5 16,-6-8 34-16,0-5 4 0,-3-4-38 0,-5-4 4 15,-3-2 37-15,-2 18 11 0,0-11-23 16,0-12 0-16,-15-53-10 0,4 49 30 0,1 3-11 15,-2 4 13-15,-1 4-16 0,0 1 24 0,2 10 1 16,-5 2-4-16,-5 10 15 0,0 2-15 0,1 18-3 16,8 0-25-16,-26 21 23 0,10-7-15 15,2 8 10-15,2 3-16 0,6 3 4 0,5 2 13 16,1 2 2-16,6-2-2 0,3 2-7 16,3-18-10-16,0 8 11 0,26 26 14 0,-5-27-23 15,3-4 12-15,4-3 1 0,2-7 0 16,3-1 8-16,2-6 8 0,-19 0-21 0,8 0 3 15,36-19 8-15,-30 8-12 0,-1 5-4 16,-5-2 16-16,2-1-17 0,-11 4-18 0,-2-2 25 16,-3 4-7-16,-3 3 4 0,-7 0 11 15,0 0-19-15,0 0 20 0,18 20-18 0,-10 3 11 16,-2-1 7-16,1 1 0 0,2 0-15 0,0 3-15 16,2-2-20-16,1 3-16 0,-1-3-40 15,2 2-46-15,-1-5-42 0,2 0-30 0,1-3-538 16,6 0 0-16,0-2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24.20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286 220 227 0,'-8'-9'208'0,"2"4"0"0,-3 1 0 0,-2 5-5 0,-12 7-19 16,1 3-16-16,-4 4 9 0,0 9-4 0,1-1 5 16,-1 1-14-16,8 3-41 0,-3 4 4 15,4 2-11-15,3 1-12 0,1 4-6 0,5 0 11 16,-2-1-36-16,10-16-7 0,0 14 14 0,0 1-6 16,23 37-31-16,-10-35 9 0,5-3-31 0,3-3-2 15,1-3 18-15,3-4-7 0,-1-2-3 16,5-6-15-16,0 2 11 0,0-8-1 15,0-3 11-15,-2-4-30 0,-27-4 18 0,18 0 6 16,19-16-26-16,-24 0 34 0,-3-3-19 0,-3-2-12 16,-2-5-2-16,-5 4 30 0,0 13-24 0,0-10 11 15,-19-18 6-15,6 18-4 0,-3 3-12 16,-4 5 7-16,4 4-1 0,2 4 5 16,-2 2 4-16,16 1-24 0,-13 0 2 0,-18 17-43 15,14-6-14-15,2 5-50 0,4-1-27 16,1 0-43-16,8 1-47 0,2-6-518 0,0-10 1 15,0 13 0-15</inkml:trace>
  <inkml:trace contextRef="#ctx0" brushRef="#br0" timeOffset="394">880 329 126 0,'-4'-21'252'0,"-3"9"-13"0,-1 5-11 16,0 6-27-16,-4 3 18 0,-7 8-28 16,1 7-14-16,-1 3-12 0,2 3 4 0,1 2-7 15,0 1-9-15,4 3-48 0,5-2-12 0,1 6 12 16,6-1-6-16,0-15-21 0,0 10-23 0,20 29 20 16,-2-26-27-16,-1 1 7 0,5-5 3 15,1 0-16-15,1-7 16 0,-2-2-24 0,4-1 21 16,3-3-26-16,-3-4 7 0,-1-5-11 15,-17-4-5-15,8 0-1 0,2 0 2 0,18-19-2 16,-22 4 5-16,1-5 11 0,-2-3-37 16,-6-4 30-16,-1 0-19 0,-4-3 32 0,-2 1 6 15,0 15 22-15,0-3-2 0,0-3-3 0,-27-16-7 16,14 22-9-16,-3 7 4 0,2 7-15 16,14 0 5-16,-19 0-16 0,-23 21 3 0,19-8-4 15,0 2-1-15,0 5-1 0,8-5-16 16,5 5-18-16,0 2-66 0,6-1-18 0,2-4-32 15,1 1-48-15,1-7-53 0,18 20-635 0,-9-11 0 16,-2-8 1-16</inkml:trace>
  <inkml:trace contextRef="#ctx0" brushRef="#br0" timeOffset="753">1382 551 259 0,'1'-16'242'0,"-2"4"14"0,-1 4-17 15,-4 3-31-15,1 1-35 0,-1 2 22 16,-1 2-38-16,1 4-9 0,-1-1-8 0,-6 10-9 16,-3 0-23-16,7 1-5 0,2 2 4 15,1 1-43-15,6-3 11 0,-3 1-11 0,3-6-10 16,19 21 15-16,-6-11-24 0,9-4 5 16,-6-1 8-16,10-1-32 0,4-3 13 0,-7-1-2 15,4-5-15-15,-2-3 2 0,-5-1-15 0,-8 0 20 16,4 0-14-16,16-16 11 0,-15 2-13 15,-4-6 7-15,-3-2 37 0,-3-2-7 0,-2 2 13 16,-5 8-1-16,0-4-11 0,0-2 1 0,-25-19 9 16,11 20-16-16,-5 3-6 0,1 8-4 15,-3-3 2-15,-4 4-6 0,-4 7 1 0,16 0-11 16,-6 0 0-16,-27 18 10 0,25-1-20 0,3-4-45 16,7 4-43-16,-2 2-52 0,7-4-19 15,0-1-38-15,5 0-60 0,1-3-525 0,0-11 0 16,0 14 0-16</inkml:trace>
  <inkml:trace contextRef="#ctx0" brushRef="#br0" timeOffset="999">1909 108 244 0,'4'-35'292'0,"4"8"3"0,-8 14-25 0,7-16-49 15,-6 20-35-15,-1 6 18 0,-1 5-11 0,1 4 0 16,-3 2-11-16,2 3 3 0,-5 17 11 16,-1 6-13-16,4 4-18 0,-6 2-2 0,6 3-23 15,3-21-10-15,0 13-8 0,0 5-9 16,0 4-18-16,0 0-6 0,16 38-6 0,-7-43-12 16,-1-2-16-16,2 5 2 0,-1-4-44 0,1-3-61 15,2 0-61-15,-2-4-51 0,3-9-28 16,-4 1-44-16,8-6-619 0,-11-5 0 15,-1-2 0-15</inkml:trace>
  <inkml:trace contextRef="#ctx0" brushRef="#br0" timeOffset="1269">2231 265 92 0,'0'-24'223'0,"0"5"10"0,0 8-27 0,-3 6-8 16,-2 2-8-16,-3 5-12 0,3 0-10 0,-4 2-9 15,-8 5-13-15,1 3-7 0,-2 3-11 16,-2-1 4-16,0 1-24 0,-2-1-6 0,2 0-14 16,-5 0-20-16,2-4 31 0,2-1-14 0,9 4-39 15,-1-9 9-15,2 3-11 0,3-2-20 16,0-1 12-16,3 2-5 0,2-2 1 16,1 4 1-16,2-1-1 0,0-7-5 0,0 0-23 15,0 10 2-15,15 21 10 0,3-14 6 16,-4 1-29-16,2-4-17 0,6 3-17 0,-2-3-25 15,0 1-36-15,5-3-45 0,-3-2-82 0,4 0-405 16,-5 1 0-16</inkml:trace>
  <inkml:trace contextRef="#ctx0" brushRef="#br0" timeOffset="1776">2402 473 163 0,'-4'-10'231'0,"-5"5"-2"16,3 0-9-16,3 0-33 0,2 1-4 0,-2 0-9 16,3 2-31-16,0-3-9 0,0 4-2 0,4-3-28 15,5-1-11-15,0 4 1 0,12-4-16 16,5 0-20-16,3 5-8 0,1-5 14 16,-1 1-30-16,-1-2 13 0,1 0-6 15,-5-3-6-15,-4-1-6 0,1 4 15 0,-4-6-24 16,-5 4 0-16,-4-3 21 0,-3 1 7 0,-2 0 25 15,-3 0-23-15,0 10 8 0,0-9-13 16,0 9 16-16,-27-31-19 0,16 17 37 0,1 6-44 16,-2 2 18-16,6 2-16 0,2 4 8 15,-5-1 10-15,9 1-18 0,0 0 1 0,0 0-16 16,-23 16-17-16,15 5 10 0,-2 0 15 0,1-1-31 16,5-3 17-16,1 6-2 0,0 3-1 15,3-13-1-15,0 8-12 0,0 2 10 0,16 32 14 16,-6-24-15-16,-4 1-13 0,1 1 17 15,7 0-7-15,-4-6 1 0,-7 5-16 0,7 3 18 16,-1-1 10-16,4-2-18 0,-7-3-10 0,1 2 30 16,2-1-19-16,-4-1 19 0,6-5-15 15,-6 2-4-15,4-3-6 0,-2-3 16 0,-1-6-31 16,-3-3 24-16,1 0-3 0,-1-3-4 16,0-2 11-16,-3-2-13 0,0-4 9 0,0 0 2 15,-16 1-7-15,10-1 15 0,-17-8-13 0,-1-1 14 16,-7 1-15-16,0-2 6 0,-1-2-25 15,0-1-57-15,-3 1-59 0,-2 0-62 0,-4 0-79 16,4 1-478-16,-7 3 0 0,0-1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21.46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143 64 225 0,'3'-2'214'0,"1"-1"7"0,-1-1-1 15,-3 4-40-15,0 0 0 0,-1 6 1 0,-4-3-18 16,-3 17-18-16,-5 3 18 0,-3 2-25 16,-3 3-2-16,2 1 13 0,1 5-23 0,0 0-5 15,3-1-33-15,0 4 1 0,4-1-5 16,5 9 6-16,1-1-39 0,3 2 20 0,0-25-40 16,0 11 6-16,22 40-4 0,-11-36 17 15,7-2-18-15,2-8 25 0,2-1-15 0,2-7-16 16,1-4-15-16,-1-7 33 0,2-3-11 15,-14-4-15-15,5 0-5 0,25-18-2 0,-23 2 21 16,-3-1-22-16,-3-6 15 0,-2 1-18 0,-5-2 14 16,-4-1-18-16,-2 6 17 0,0 6 6 15,0-1 16-15,-19-19-5 0,7 19-23 0,1 2 11 16,-1 7-1-16,-1 1 0 0,1 3-3 0,-1 1-6 16,13 0-2-16,-17 0 4 0,-19 16-13 15,16-5-36-15,5 0-52 0,4 4-29 0,4-4-47 16,1 0-38-16,4-1-87 0,-1 1-461 0,3-3 1 15,0-8 0-15</inkml:trace>
  <inkml:trace contextRef="#ctx0" brushRef="#br0" timeOffset="333">566 472 103 0,'12'-20'262'0,"-3"4"2"0,-4 3 2 0,1 3-17 16,-3 3-40-16,-1 2 4 0,-2 5-25 15,0 0-17-15,-9-1-42 0,6 4-1 0,-4 2-14 16,2 0-9-16,1 3-13 0,3-1 1 0,2 3-25 16,-2 1-13-16,1 0-1 0,0 5 16 15,16 23-7-15,-5-20 9 0,1 1-44 0,4-3-2 16,-6-7 21-16,9 2-36 0,-5-5 4 0,-1-2 6 16,-1-3-12-16,-12-2 24 0,11 0-28 15,-1 0 0-15,18-18-4 0,-14 6 30 0,-1-4-13 16,-3-4 8-16,-3-2-17 0,-2 2 19 0,-4 2-5 15,-1 18-2-15,0-14-16 0,0-3 14 16,-20-12 6-16,13 19 16 0,-3 1-17 0,0 4-16 16,-3 2 2-16,2 2 6 0,1-2-18 0,10 3-5 15,-16 0-20-15,-17 15-22 0,17-9-36 0,-2 4-35 16,3 2-34-16,6 0-47 0,5-3-506 16,3 2 0-16,1-4 0 0</inkml:trace>
  <inkml:trace contextRef="#ctx0" brushRef="#br0" timeOffset="579">1183 503 217 0,'-2'-6'288'0,"-1"1"42"0,0-1-25 15,3 3-27-15,-2-2-13 0,2 0-51 16,-1 0-11-16,1 2-16 0,1-2-23 0,4 1-14 15,2-2-16-15,12-3-15 0,7 1 3 0,0-1-12 16,3 6-25-16,2-3-6 0,1 0-21 16,7 2 20-16,-3 0-22 0,-1 1-4 0,-2-1-43 15,2 0-32-15,-6 3-60 0,-2-1-31 16,-8 1-24-16,-6-5-38 0,0 4-43 0,-3 0-469 16,-3-2 0-16,-2 2 1 0</inkml:trace>
  <inkml:trace contextRef="#ctx0" brushRef="#br0" timeOffset="781">1523 205 115 0,'-7'-7'240'0,"2"2"-6"15,0 1-6-15,-1 1-38 0,2 2 4 0,-1 2-24 16,-1 1-19-16,1 4 17 0,0 1-12 16,2 1 5-16,-5 11-25 0,2 7-9 0,-1 0 22 15,2-4-18-15,1 7 4 0,4 3-32 0,0-17-8 16,0 9-7-16,19 32-23 0,-9-23 19 0,3-5-22 15,-1 9-58-15,1-5-40 0,-5-5-52 16,1-1-60-16,3-5-52 0,1-1-479 0,-6-1 0 16,4-3 1-16</inkml:trace>
  <inkml:trace contextRef="#ctx0" brushRef="#br0" timeOffset="1177">2133 68 49 0,'3'-27'258'0,"-3"10"4"0,0 4 0 15,-3 5-40-15,1 5-3 0,-1 5-28 0,-2-1 1 16,-7 16-27-16,1 1 10 0,-2 3-23 16,1 3-4-16,2 4-35 0,0 3 19 0,1-1-21 15,3 3-5-15,1 2-9 0,3 2 4 16,2-18-25-16,0 9-5 0,0 3 8 0,26 37-28 15,-11-35 0-15,3-2 15 0,5-3-35 16,-1-3-13-16,6-3-21 0,5-4-22 0,0-5-15 16,2-4 2-16,1-3-12 0,-3-4 6 0,-17-2 24 15,6 0-13-15,27-22-10 0,-25 5 13 16,-6-4 11-16,-1-3-2 0,-2-4 16 0,-10 2 29 16,-2 0-17-16,-3 13 30 0,0-5 2 15,-16-21 31-15,3 20-12 0,-1 5-31 0,-3 2 27 16,-4 5-23-16,4 3-19 0,-3 4 12 15,20 0-10-15,-19 0 17 0,-17 21-9 0,20-8-1 16,3 3-34-16,1 0 12 0,8-1-57 0,1-1-52 16,3-1-46-16,0-3-38 0,0-10-99 0,0 10-376 15,16 17 1-15,-4-13 0 0</inkml:trace>
  <inkml:trace contextRef="#ctx0" brushRef="#br0" timeOffset="1522">2782 293 15 0,'-3'-14'257'16,"0"2"-11"-16,-1 2 6 0,-1 3-27 0,2 3-31 15,-2 2 9-15,-1 2-47 0,1 2-15 0,0 0-4 16,-1 3 9-16,1 1-25 0,3 1-17 16,-7 12-8-16,6 0 9 0,2-3-31 0,1-5-1 15,0 5-22-15,20 23-1 0,-6-20 7 16,1 0-17-16,2-3-1 0,3-4 2 15,1 3-13-15,-6-10-2 0,-2-1 1 0,0-1 18 16,0-3-28-16,-13 0-3 0,11 0 11 0,16-16-11 16,-10 3 9-16,-5-2-24 0,-3-7 38 15,-2-1-10-15,-4 0 29 0,0-1-24 0,-3 12 7 16,0-4 13-16,0-6 3 0,-16-23 1 0,6 28-7 16,-1 4 5-16,1 5-1 0,0 2-22 15,-1 3 12-15,1-2-23 0,10 5 0 0,-9 0-11 16,-20 15 0-16,13-2-36 0,5 2-30 0,0 3-15 15,4-4-46-15,1-2-42 0,2 1-66 16,4-13-530-16,0 12 0 0,0-2 0 0</inkml:trace>
  <inkml:trace contextRef="#ctx0" brushRef="#br0" timeOffset="1884">3368 183 186 0,'5'-13'279'0,"-2"6"-38"16,-3 2-17-16,-5 2-3 0,2 2-21 0,-1 2-20 16,0 2-12-16,-1 2-34 0,1 1-14 15,0 1-1-15,2 2-13 0,1 0 13 0,-1 1-30 16,2 3-4-16,0 6-17 0,18 18 3 16,-5-15-9-16,4 0 1 0,0-4-20 15,4-2 20-15,3-4-21 0,-4-1 6 0,2-3-22 16,-6-2 18-16,11-4-18 0,-6-2 2 0,-13 0-15 15,7 0 29-15,22-14-26 0,-17 3 8 0,4-5-13 16,-8 2-4-16,-2-9 6 0,-2 1 4 16,-7-3 26-16,4-2-9 0,-9 13-10 0,0-7 18 15,0-2-28-15,-23-23 15 0,6 27 2 16,-4 2 9-16,-5 7-27 0,-3 3 17 0,3 2-11 16,12 5 0-16,-8 0 5 0,-4 0-15 0,-26 24 1 15,31-12-3-15,0 2-23 0,3 3-21 16,2 2-29-16,6 2-49 0,1-1-22 0,3 1-44 15,5-5-95-15,-2 1-414 0,3-3 0 0,0-14 1 16</inkml:trace>
  <inkml:trace contextRef="#ctx0" brushRef="#br0" timeOffset="2136">4172 108 169 0,'0'-12'283'0,"0"5"-7"0,1-1-16 0,-1 2-16 0,0 1-45 15,2-1-21-15,-1 3-28 0,3-3 7 16,1 2-14-16,-1-1-29 0,3 2-18 0,15-3 22 16,1-2-4-16,2 3-53 0,-1 0 19 0,9 0-6 15,2 4-21-15,-2 1-67 0,-2-2-42 16,0 2-24-16,-16 0-37 0,4 0-26 15,-1 0-85-15,0 0-305 0,-5 0 0 0</inkml:trace>
  <inkml:trace contextRef="#ctx0" brushRef="#br0" timeOffset="2300">4334 223 215 0,'-22'11'235'0,"12"-4"5"0,-2 0-17 0,2-2-10 0,4 0-39 15,2-3-6-15,0 1-11 0,5-1-11 16,1 0-15-16,3-1 17 0,3 0-15 0,3-1-25 15,17 0 13-15,-13 0-35 0,13 0-17 16,2 0 24-16,3 0-26 0,1 0-26 0,2 0-67 16,35-19-46-16,-40 14-57 0,1-7-39 15,-4 3-153-15,1-2-192 0,-1-1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1:00.22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157 37 50 0,'2'-11'212'0,"0"4"2"0,-3-3-14 15,0 5 12-15,1 2-13 0,0 2-34 16,-3 1-2-16,0 2-16 0,-3 6 14 16,-10 15-5-16,0 1 4 0,0 6-31 0,-3 0-4 15,-2 2-10-15,5 1-15 0,3 2 1 0,0-1 4 16,1 5-48-16,9 1-7 0,3-3 13 16,0-19-14-16,0 6 6 0,15 31-8 0,-2-29 19 15,4-2-23-15,5-7-3 0,-2-3-13 0,9-4-9 16,-6-4 3-16,5-4 10 0,-15-2-15 15,8 0-23-15,30-21 16 0,-21 8-20 0,-1-6 10 16,-7-6-4-16,-1 0 9 0,-5-7-7 0,-3-3 8 16,-7-2-2-16,-4-4 2 0,-2 20-23 15,0-9 33-15,-21-34 2 0,5 31 5 0,-2 2-9 16,-4 3 22-16,-3 7-29 0,-3 4 7 0,0 11 3 16,2 5 6-16,12 1 19 0,-7 0-19 15,-26 17-15-15,19-2 20 0,4 1-21 0,5 3-20 16,6 3-38-16,3 2-37 0,7-1-54 15,3-4-40-15,0-7-103 0,22 23-408 0,-5-11 1 16,7-3 0-16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20.92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25 37 272 0,'-8'-1'239'0,"3"0"-6"0,0 0-28 0,1-1-11 15,2 2-23-15,1 0 5 0,4-1-24 0,0-3-9 16,7 1-25-16,12-2-15 0,4 0-23 16,4 1-9-16,5 2 6 0,1-2-6 0,1 2-30 15,4 0-45-15,-4 2-35 0,-2 0-34 16,3 0-29-16,-20 0-61 0,6 0-81 16,-3 0-187-16,-3 0 1 0</inkml:trace>
  <inkml:trace contextRef="#ctx0" brushRef="#br0" timeOffset="156">221 154 164 0,'-26'8'194'0,"3"7"-17"0,4-5 12 0,3 2-22 16,9-5-13-16,-2-3-26 0,1 0 8 15,8-1-7-15,-2-1-23 0,4-2-6 0,4 3-7 16,1-3-7-16,1 0-10 0,21-3-17 0,-10 3 0 16,9 0-17-16,6 0-12 0,47-13-56 15,-36 6-66-15,1 1-43 0,-4-3-90 0,1 0-178 16,-2 1 0-16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19.04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298 465 20 0,'5'-10'262'15,"-6"4"-30"-15,-3 2 11 0,-4 1-9 0,1 10-25 16,-7 3-6-16,-5 4 2 0,3 7-30 0,-4 2-22 16,-1 4-4-16,0 1 14 0,-4 5-15 0,2-1-12 15,-3 3-7-15,3 3-10 0,3-2-23 16,2 3-6-16,5-5-2 0,2 1-11 0,7 0 2 15,-2-9-19-15,6 1 1 0,0-17 1 0,0 3-12 16,0-3-29-16,0-2 1 0,17 5-17 16,-10-13 21-16,-1 0-25 0,1-3-26 15,12-7-9-15,-6-7 19 0,6-5-34 0,-2-7 23 16,2-2-5-16,-3 0-24 0,-2-7 18 0,-2-2-5 16,4-5 10-16,0 2 7 0,1 2-7 0,0 0 8 15,-2 1 20-15,-2 3 4 0,0 3 49 0,-3 1-13 16,-3 4-18-16,3 11-5 0,-4 5 4 15,-2 3 5-15,-1 9-9 0,-3 1 18 0,0 0-21 16,6 14-7-16,-4-4 26 0,5 12-33 16,1 5 17-16,3 3 20 0,4 0-25 0,-2 2 12 15,3 2-3-15,-1-6 1 0,5 6 6 0,-3-2-16 16,4 0-9-16,-3 2 0 0,-2-6 12 16,5 2 3-16,-6-2-8 0,-2-5-8 0,-2-3 19 15,-3-1 8-15,-5-1-20 0,-3-18 2 0,0 10-4 16,-20 13 3-16,-3-16 4 0,-3 4 6 15,-3 2 13-15,-7-7-17 0,4-2-12 0,-1 0 16 16,1 0 3-16,0-1-7 0,2 1 2 0,4-2-6 16,1 0 24-16,8-2-16 0,1 2-13 0,16-2-30 15,-10 0-23-15,10 0-25 0,-9 0-63 16,9 0-26-16,0 0-18 0,-10-6-65 0,14 2-468 16,2 1 0-16,0-1 0 0</inkml:trace>
  <inkml:trace contextRef="#ctx0" brushRef="#br0" timeOffset="432">622 549 170 0,'22'-25'180'0,"1"3"-16"0,-6 0 9 0,-1 2 4 0,-3 2-29 16,-3 8-2-16,-1 4 18 0,-3 5 8 16,-6 1 14-16,0 0-29 0,0 0-5 0,13 17 5 15,-12-9 1-15,6 15-11 0,-2 0-6 0,-1 5-10 16,2 2-2-16,-2 0-31 0,3 1 16 15,1 2-15-15,-4 2-20 0,3-4 13 0,-1 0-33 16,0 1 3-16,2-4-5 0,0-1-7 0,0-1-11 16,2-1 10-16,-1-5-10 0,3-4-9 15,-1 1 4-15,1-7-7 0,-2-2-1 0,1-4 5 16,0-1-12-16,-3-3 16 0,-8 0-15 0,15 0-5 16,12-25-2-16,-10 8-3 0,-2-5 4 15,2-6 1-15,-1-4-13 0,-3-3 8 0,-4-3-3 16,4 3-3-16,-3-3 2 0,0-3-1 0,3 0 11 15,-4 0-13-15,1 4 8 0,-3-4-4 16,2 6 1-16,-5 2 12 0,0 5 2 0,-1 13-10 16,0 4-4-16,-3 5 6 0,0 6 0 15,-6 2 3-15,4 4-6 0,0 5 3 0,1-2-10 16,1 2 4-16,0 18-3 0,0-13 2 0,0 9-1 16,0 2-4-16,0 3 6 0,0 4-6 0,16 29 5 15,-11-32-19-15,5-2-14 0,3-3-53 16,2 1-35-16,1-2-22 0,0-2-23 0,2-4-28 15,1-1-50-15,3-2-585 0,-3-1 0 16,4-2 0-16</inkml:trace>
  <inkml:trace contextRef="#ctx0" brushRef="#br0" timeOffset="669">1858 644 263 0,'-3'-7'257'0,"-2"3"43"0,4 0-38 16,-2 0-32-16,3 0-21 0,-1-1 7 0,-1 3-11 16,-1-6-16-16,3 5-26 0,3-2-13 15,3 1 3-15,1-1-19 0,15-4-17 0,4-1-21 16,4 3-11-16,2-4-1 0,8 3-22 0,1 2 12 16,1 3-17-16,1-1 13 0,-1-3-43 15,0 2-29-15,-6 0-61 0,-3 1-31 16,-4-2-15-16,-6 3-36 0,-2-6-32 0,-6 6-71 15,-4-1-394-15,-7 3 1 0</inkml:trace>
  <inkml:trace contextRef="#ctx0" brushRef="#br0" timeOffset="888">2095 309 37 0,'-6'-7'245'0,"1"1"2"0,3 1-17 16,-1 0-15-16,0 3-41 0,1-1 0 0,1 3 2 15,-1 4-14-15,0 3 2 0,-1 3 22 16,1 14-10-16,1 10-2 0,1 0-11 0,0-17-3 16,0 12-32-16,0 6-8 0,0 4-13 15,19 42-2-15,-11-46-4 0,2 2-27 0,3-1-18 16,0-2-17-16,0 0-59 0,5-1-27 16,-2-5-58-16,1-4-44 0,-1 0-53 0,1-7-521 15,-1-1 0-15,0-4 1 0</inkml:trace>
  <inkml:trace contextRef="#ctx0" brushRef="#br0" timeOffset="1405">2673 321 116 0,'10'-32'271'16,"1"6"-10"-16,-5 4-32 0,-2 10 12 0,-1 5-24 15,-3 5-35-15,-3 4-7 0,2 5-5 0,-1 1-39 16,-3 16 15-16,-3-1-4 0,6 4 6 15,2 4-12-15,0-19-13 0,0 15-17 16,0 3-36-16,17 36 17 0,-6-31-15 0,4 0-3 16,-1-3-1-16,5-5-6 0,1 0-6 15,1-4-12-15,-1-7 5 0,0-3-8 0,2-5-7 16,-4-3-6-16,-18-5-4 0,21 0-15 0,22-22 16 16,-21 8-19-16,-3-7 29 0,-1-4-17 15,1-5 16-15,-2-2-38 0,2 0 14 0,-7-5 0 16,-1 2 5-16,1-1-2 0,-5 3-6 0,2 6 12 15,-5 5-11-15,3 2 11 0,-2 4-6 16,0 5 3-16,-3 7-17 0,1 0-1 0,-3 4 2 16,0 0 1-16,0 0-2 0,3 15 8 0,2 8-4 15,0-1-1-15,1 1-4 0,2 0 16 0,1-1-15 16,1 1 11-16,2-1-4 0,1 1-3 16,-3-2-5-16,7-4 8 0,0 0 11 0,1 0-14 15,1-3-12-15,-4-1 4 0,-4-5-8 16,2-2 18-16,0-3-8 0,-5-3 2 0,-8 0 6 15,0 0 12-15,32-17-21 0,-19 0 4 0,-1-3 18 16,-4-5-8-16,-3-1-8 0,0-8-14 16,-2-5 24-16,-1-2 3 0,-2-3-28 0,0 21 15 15,0-10 14-15,0-4-12 0,-16-39 2 0,9 36-5 16,-2 13-4-16,0 2-1 0,1-1-5 16,-3 10-13-16,6 5-46 0,-4 3-17 0,-1 5-44 15,10 3-34-15,-17 0-59 0,-20 19-569 0,11-6 0 16,-2 9 1-16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18.39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 98 140 0,'-2'-16'232'0,"-1"4"-6"0,0 1-8 0,5 2-23 16,-4 2-29-16,4 2-10 0,2 2-22 15,2-3-9-15,13-3-27 0,5 0 19 0,4 5-29 16,3-1-4-16,1 3-11 0,3 2-53 0,-18 0-33 16,8 0-47-16,1 0-86 0,0 0-126 15,24 15-124-15,-32-11 1 0</inkml:trace>
  <inkml:trace contextRef="#ctx0" brushRef="#br0" timeOffset="146">128 245 98 0,'-29'14'254'0,"5"1"-17"0,4-5 32 15,7-2-58-15,3 2 9 0,1-6-30 0,5-1-24 16,1-1 4-16,6 0-53 0,1 0 14 16,5-2-3-16,-1 0-40 0,24-4-4 0,-15 4-4 15,9 0-19-15,44-15-72 0,-30 9-48 16,2-4-42-16,0 0-66 0,-3-2-100 0,1 2-208 16,4-6 0-16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27.32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107 60 67 0,'0'0'227'0,"0"-20"6"16,0 20-2-16,40-32 33 0,-39 28-46 16,-1 1-8-16,-1 2-22 0,-2 2 7 15,-2-1-29-15,-2 7-7 0,-9 12-4 0,-1-3-36 16,-1 7 10-16,-2 3 0 0,3 5-22 0,1 2-3 15,4-3-4-15,4 6-26 0,3 3-3 16,3-6-5-16,2-15-3 0,0 9 4 0,20 32-22 16,-3-26 1-16,-1-3-5 0,7-4-12 0,3-4-1 15,0 1 1-15,5-2-1 0,-3-3-3 16,3-2-32-16,1-6 13 0,-4 1 3 0,-3-7-10 16,0 2-11-16,-17-6 0 0,8 0 15 0,22-18 0 15,-18 5-14-15,-9-5-9 0,-3-5 28 16,-1-1-34-16,-1-7 6 0,-6 14 22 0,0-10 18 15,-16-42-6-15,6 32 3 0,0 1-41 0,-3-2 23 16,-2 2 8-16,-1 1 9 0,-1 6-24 0,-2 2 25 16,-3 0 16-16,2 6-16 0,0 7-7 15,-2 3 0-15,-2 7 0 0,11 4 11 0,-5 0 3 16,-23 24-24-16,17-8 18 0,3 4-19 0,5 1 9 16,3 1-12-16,1 3 1 0,2-5 2 15,7 3 10-15,3-13 9 0,0 3-10 0,19 19-10 16,-7-16 13-16,2-5-15 0,5-3-1 15,-2-1-11-15,3-7 17 0,11 0 12 16,-18 0 6-16,8 0-38 0,4 0 28 0,28-16-19 16,-25 9 22-16,-4 0-13 0,1 2-12 0,-6 5 5 15,-3 0 27-15,-16 0-25 0,13 0-12 0,20 13 17 16,-14 0-21-16,-8 5 23 0,2-1-11 16,3 2 19-16,0-1-9 0,0-1-30 0,-2 3-70 15,7-1-38-15,-4 0-32 0,-1-1-98 16,-5 0-488-16,5-1 0 0,-1 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0:59.68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2036 577 71 0,'0'0'240'16,"0"-20"-18"-16,0 20-20 0,0 0-18 0,25-32 2 0,-28 30-19 16,1 2-7-16,1 4 9 0,-2 2-27 15,-7 17 3-15,1 4 3 0,-1 5-3 0,4 8-5 16,-7 0 0-16,5-4-26 0,-2 5-8 16,1 1-10-16,0-2-1 0,5 2-3 15,1 0-14-15,3 2-9 0,0-24-8 0,0 13-3 16,0 2-9-16,20 37 13 0,-8-38-22 0,1-6-4 15,3 0 15-15,1-9-20 0,0-3-32 0,2-5 18 16,-3-5-6-16,1-3-3 0,-4-3-15 16,-3 0-6-16,24-20-13 0,-17 2 26 0,3-6-39 15,-2-5 34-15,-2-5-9 0,1 2-12 0,-4-6 8 16,-2-4-12-16,5-2 13 0,-6-1 20 16,1-4 4-16,-3 7-24 0,-1 2 26 0,-4 2 19 15,6 3 13-15,-6 5-15 0,0 5 6 0,0 8 14 16,1 9-41-16,-4 2 23 0,0 6-9 15,-4 4-1-15,2 6 7 0,-2 13 0 0,-2-3-9 16,3 9 19-16,3 3-9 0,-4 2 15 0,4 1-30 16,-3 1 8-16,3-18-2 0,0 8 0 15,16 34 9-15,-3-27-11 0,3-1 10 0,0 0-29 16,5-1-43-16,4-2-22 0,-3 0-32 0,4-4-41 16,-2-2-67-16,8-4-619 0,0-2 0 15,-2-4 1-15</inkml:trace>
  <inkml:trace contextRef="#ctx0" brushRef="#br0" timeOffset="2576">7719 627 89 0,'-1'4'243'0,"-1"-3"12"0,-1 1-5 0,3 0 9 16,-2 0-44-16,2-1 11 0,0 0-20 15,0 0-6-15,1 0 2 0,2 1-6 0,1 1-23 16,1-1-8-16,0-1-19 0,7 1-23 0,18 4-15 15,5-6-3-15,-6 4-23 0,4-3-22 16,0 1-44-16,2-1-46 0,0-1-37 0,-21 0-42 16,8 0-40-16,2 0-68 0,-1 0-470 15,25-17 0-15,-26 10 0 0</inkml:trace>
  <inkml:trace contextRef="#ctx0" brushRef="#br0" timeOffset="3381">8628 249 92 0,'3'-8'221'0,"-2"3"-4"0,1 0 10 0,-1 1-19 16,2 2-19-16,-3-2-8 0,2 0-8 15,-2 6-15-15,1-2 7 0,1 2-13 0,0 1 0 16,0 0 2-16,-1 3-34 0,2-1 14 0,2 0-8 16,-4-1-15-16,2 1 7 0,-2-1-26 0,2 0-6 15,-3 1-10-15,3-3 1 0,-3 3-18 16,3-3-5-16,-3 0 3 0,1 2-17 0,1-4 0 15,-1 1 1-15,1 0-12 0,1 1-12 0,-2 1-19 16,2-2-35-16,-3 2-34 16,1-6 3-16,2 3-9 0,0 0-4 0,-3 0-9 15,3-4 13-15,0 4-3 0,-2-4 10 0,1 0 2 16,2 0 18-16,-2-2 2 0,-1 0 4 0,2 0 5 16,-3-2 25-16,1 1 17 0,-1 0 24 15,-1 2-1-15,1-1 28 0,0 6 6 0,0 0 7 16,0-11-4-16,-19-15-12 0,0 13-2 15,8 5-13-15,-11 2 0 0,-4-2 9 0,6 8 0 16,20 0 20-16,-22 0-8 0,1 0-26 0,-23 19-4 16,24-8 14-16,4-6-11 0,0 9-10 15,9-1-5-15,4 3 17 0,3-6-23 0,0 9-4 16,22 22 8-16,-2-16-18 0,6-1 17 0,3 2 19 16,0 1-25-16,-2 5 20 0,7-5-43 15,-4 1 13-15,0-2-2 0,-2-1 21 0,-8 4-7 16,0-2-20-16,5-1 7 0,-9 2-17 0,-5-5 12 15,-2-1 0-15,-9-6 12 0,0-16-5 16,0 12-5-16,-19 17 0 0,5-15 7 0,-2-7-10 16,-3 1-10-16,-1-5-2 0,-8-1 46 15,14-2-13-15,-5 0-8 0,-24-13-3 0,25 0 3 16,2 2 14-16,6 0-24 0,7-4 22 0,3 3-48 16,0 0 15-16,18-19 2 0,1 7-39 15,2 1-7-15,2-2 18 0,2 2-26 0,2 1 10 16,4-5 4-16,-1-2 4 0,0-1 15 15,-4-8-3-15,-1 7 17 0,-5-3 7 0,-1 4 41 16,-5 0 2-16,-3-4 24 0,-6 8-8 0,-2 8 3 16,-3 1 16-16,0 17-11 0,-23-27-15 15,6 17-10-15,1 4 26 0,0 3-23 16,3 2-4-16,13 1 9 0,-20 0-15 0,2 0-25 16,-16 19-9-16,21-5-39 0,1-3-46 0,6-2-52 15,1 2-42-15,3-1-102 0,2-1-364 0,0-9 1 16,0 17 0-16</inkml:trace>
  <inkml:trace contextRef="#ctx0" brushRef="#br0" timeOffset="3684">9407 253 70 0,'-3'-6'243'0,"-1"0"-11"0,-2 4 42 0,2 0-26 16,-5 2 9-16,2 0-38 0,-3 1-22 0,1 2-11 15,2 0-19-15,-2-1-15 0,2 1-15 0,1 4-31 16,-4 9 20-16,7 0-24 0,3-3-8 16,0-13-4-16,17 29-5 0,1-8-3 0,3 0-16 15,3 3-11-15,6-4-23 0,-4 0 30 16,1 1-4-16,-2 0-32 0,4 2 26 0,-8-1-24 16,0-3 5-16,-1 2 11 0,-7-1-49 0,-3-5 25 15,-9-2 17-15,-1-2-11 0,0-11 9 16,0 8-15-16,-17 6 13 0,-5-1 0 0,-1-3-7 15,-4-4-15-15,-2-6-44 0,2 1-41 16,14-1-50-16,-6 0-48 0,-27-16-46 16,24 4-567-16,-1-2 0 0,4-3 1 0</inkml:trace>
  <inkml:trace contextRef="#ctx0" brushRef="#br0" timeOffset="3855">9432 209 217 0,'24'-23'241'16,"-1"-3"5"-16,5 5-25 0,1 0 0 0,5 4-13 15,1 0-6-15,-3 1-30 0,2 4-6 16,3 0-11-16,-1 1-22 0,0 6-4 0,1-2-24 16,-1 1 7-16,2 2-44 0,-3 2 32 0,-18 2-36 15,9 0-53-15,6 0-34 0,0 0-43 16,-3 0-43-16,-1 0-75 0,-2 0-168 0,25 16-158 16,-35-15 1-16</inkml:trace>
  <inkml:trace contextRef="#ctx0" brushRef="#br0" timeOffset="662">4212 453 263 0,'3'-8'287'16,"-3"3"-44"-16,0-3-1 0,0 8-29 0,-6 0 21 0,6 7 0 15,-5-1 2-15,-3 19-15 0,-6 4-6 16,1-1-2-16,10 7-15 0,-1 0-9 0,1 6-30 16,0-3-9-16,3-18-10 0,0 8-18 15,0 7-9-15,22 39-14 0,-15-37-29 0,1-4-45 16,3 0-56-16,-3-2-56 0,5-2-44 15,-3-3-47-15,2-4-94 0,-2-2-520 0,3 1 0 16,2-5 0-16</inkml:trace>
  <inkml:trace contextRef="#ctx0" brushRef="#br0" timeOffset="942">4600 891 176 0,'-2'-6'242'0,"-1"-1"-7"0,0 3 11 0,0 0 0 15,1 0-18-15,-1 0-42 0,0 2-4 0,1 0-41 16,1 0-11-16,-1-2-7 0,0 2-26 0,2 0 1 16,0 0-2-16,0 1-19 0,4 0-9 15,-1 0-2-15,3-2-2 0,-1-2-29 16,3 3 14-16,-3-4 21 0,4 2-37 0,-5-1 7 16,2 1 40-16,7-9-17 0,-7 4-1 0,0-1-16 15,-5 6 9-15,-1 4-6 0,0 0 10 0,0 0-34 16,0 0 19-16,-14-8 11 15,8 8-13-15,-3 2-21 0,2 2-33 0,1 1-11 16,0 1-45-16,2-1-39 0,-2-1-31 0,3 3-34 16,1-1-53-16,-1 0-471 0,6-3 0 0,-3 3 0 15</inkml:trace>
  <inkml:trace contextRef="#ctx0" brushRef="#br0" timeOffset="1244">5098 539 55 0,'0'-11'260'0,"-3"3"-26"16,0 1-4-16,-3 4-17 0,-1-1 8 0,-1 4-4 15,-3 0-44-15,1 3-13 0,-11 5 0 0,3 0-9 16,2 0-37-16,6 1-9 0,6 1-1 16,3 1-5-16,-1-2 8 0,2 2-35 0,13 20 27 15,3-13-17-15,7 7-20 0,0-5 1 0,6 3-15 16,-4-1-23-16,-5 0 11 0,4-1 5 15,-2 1-29-15,-2-2 4 0,-2 0 4 0,-2-4 10 16,-6 1-8-16,-4-4 7 0,-2-1 4 16,-4-2 6-16,0-10 3 0,0 8 0 0,-23 18 1 15,10-15-21-15,1 0 9 0,-4-1 1 0,0-6-8 16,-7 0-22-16,6-1-46 0,17-3-39 0,-16 0-63 16,-3 0-43-16,-18-19-100 0,21 9-416 15,-3-7 0-15,0-6 0 0</inkml:trace>
  <inkml:trace contextRef="#ctx0" brushRef="#br0" timeOffset="1416">5042 432 274 0,'8'-8'243'0,"0"0"1"0,-3 2-38 16,14-5-13-16,4 1-15 0,-1 2-20 0,2-2-31 16,4 3-7-16,1-3 0 0,0 8-14 0,1-2-1 15,2-2-12-15,3 2-31 16,-1 2-33-16,-2 0-51 0,1 0-61 0,-1 0-103 15,-3-1-147-15,3 2-76 0,-3-1 0 0</inkml:trace>
  <inkml:trace contextRef="#ctx0" brushRef="#br0" timeOffset="1651">5816 580 178 0,'-1'4'241'0,"-2"3"26"0,3 3-36 16,-3 16 27-16,3-11-3 0,0 10-7 0,0 8-26 15,0 5 11-15,0 4-22 0,0 1-8 16,0 2-27-16,0 3-21 0,0 1-8 0,12 54-9 16,-8-49-18-16,0-3-14 0,-1-2-45 15,-1-1-43-15,0-1-36 0,6-2-47 0,-5-4-56 16,-2 1-29-16,2-6-46 0,1-3-108 0,3-5-350 15,-5-11 0-15,1-7 1 0</inkml:trace>
  <inkml:trace contextRef="#ctx0" brushRef="#br0" timeOffset="1889">5901 970 193 0,'2'-46'210'0,"-2"24"2"0,0-10-5 0,0-6-15 16,20-40-26-16,-13 44-3 0,9 3-15 0,-3 3-7 15,3 7-21-15,0 3 10 0,0 6-30 16,-5 8 16-16,5 3-6 0,-6 1 6 16,24 20-35-16,-14-1-13 0,-1 5 2 0,-8 1 22 15,-6 4-28-15,2 3-3 0,-7-3 18 16,0-12-34-16,0 7-11 0,-16 31-1 0,4-29-2 16,-1 1 7-16,-1-1-24 0,1-2 0 0,-6-4-33 15,3-4-44-15,0 0-33 0,3-7-56 16,3 0-78-16,-1-8-392 0,2-1 0 0</inkml:trace>
  <inkml:trace contextRef="#ctx0" brushRef="#br0" timeOffset="2308">6406 634 135 0,'20'-12'272'0,"-4"0"10"0,-7 3-34 0,2 3-26 16,-2 2-23-16,-1 1 8 0,0 2-23 15,-3-1-44-15,-5 2-8 0,0 0-24 0,24 25 12 16,-14-4-10-16,-2 0 23 0,0 4-46 0,-6 1-6 16,7 6-5-16,-2-6-2 0,3 5 5 15,-1-1-2-15,0-4-9 0,-1-1-22 16,4-1-1-16,1 0-7 0,0-5 4 0,0 0-7 16,3-3-3-16,3-4-4 0,-3-3-4 0,1-5 16 15,0-3-26-15,-17-1 28 0,21 0-25 0,23-15 10 16,-16-2-10-16,-7-1 1 0,3-3-6 0,-6-1 1 15,4-6 16-15,-6-2-13 0,0-4-10 0,-2-1 12 16,1 1-21-16,-7-2 34 0,1 2 9 16,-5 1 4-16,-1 3-7 0,-3 17 27 0,0-8-12 15,0 3 1-15,0 1-6 0,-18-7-5 16,10 18-2-16,1 3-16 0,-3 3-2 0,1 2 0 16,-1 1-3-16,3 1-3 0,-6 11 7 0,1-6-13 15,2-1 8-15,7 3-3 0,5-1-5 0,-2-10 8 16,0 14-14-16,20 20-2 0,-6-17-6 0,1-1-26 15,1 0-32-15,1-4-39 0,-1 1-37 16,-3-4-9-16,3 2-29 0,-2-7-35 0,-2 0-633 16,1-1 0-16,-1-2 1 0</inkml:trace>
  <inkml:trace contextRef="#ctx0" brushRef="#br0" timeOffset="224">3179 854 64 0,'-6'-2'245'0,"3"0"30"0,1 0-12 0,-3-2-45 16,-1 0-2-16,4 2-6 0,2-1-14 0,-3 1-40 15,0 0 11-15,3 0-39 0,3 0-10 0,0-1 1 16,5 1-21-16,15-6 5 0,2 1-59 16,7 0-26-16,-2-1-63 0,5 0-47 0,-4 2-35 15,7 0-96-15,-12 1-315 0,4-1 0 16</inkml:trace>
  <inkml:trace contextRef="#ctx0" brushRef="#br0" timeOffset="402">3211 1044 246 0,'-16'13'268'0,"0"-6"10"0,7-2 9 0,-1-2-25 15,5 3-55-15,2-4-2 0,-5-2-27 16,8 0 7-16,0 0-34 0,5-1-19 0,-2 0 3 16,5 1-11-16,15-7-13 0,8-1 0 15,1 2-44-15,5-3-25 0,4 0-29 0,1 3-36 16,-5-2-35-16,1-3-57 0,-1 3-24 0,1-2-64 15,2-3-413-15,-2 1 0 0</inkml:trace>
  <inkml:trace contextRef="#ctx0" brushRef="#br0" timeOffset="5478">2153 2034 198 0,'3'-6'253'0,"-3"1"-11"0,0 4-22 15,0 0-16-15,0 3 30 0,3 3-13 0,-3 1 0 16,0 7-23-16,0 11 4 0,0-10-14 0,0 9-10 15,0 5-10-15,0 6-8 0,0 1-23 16,16 39-2-16,-10-35-6 0,-2-1-31 16,2 4-2-16,0-6-18 0,4 0-34 0,-5-3-33 15,3 2-61-15,0-5-45 0,0-4-58 16,-3 0-51-16,4-3-575 0,0-6 1 0,1-4 0 16</inkml:trace>
  <inkml:trace contextRef="#ctx0" brushRef="#br0" timeOffset="5740">2451 2365 115 0,'-3'-4'263'0,"0"-2"-11"15,-1 2 0-15,-2 1-39 0,6 1-29 16,-3 1 7-16,0-3-31 0,0 1-1 0,0 3-36 16,2 3 14-16,1-3-29 0,0 1 8 15,4-1-25-15,2 3-13 0,-2-3-1 0,5 0-3 16,0-3-14-16,1 2 2 0,-1-2-13 0,-2 2 13 15,1-2-34-15,13-9 41 0,-10 8-27 16,-4-2 24-16,-1-3-20 0,-6 5-4 0,3-2 8 16,-6 4-3-16,3 1-37 0,-6 2 22 15,2 1-7-15,-2 2-20 0,-2 1 3 0,-7 7-60 16,1 0-50-16,1 0-36 0,0-2-43 16,7 1-101-16,3-5-354 0,0 1 1 0</inkml:trace>
  <inkml:trace contextRef="#ctx0" brushRef="#br0" timeOffset="6032">2935 2095 173 0,'0'-5'240'16,"-3"1"0"-16,-3 1-22 0,2 3-19 0,-5 2 1 0,2-1-11 15,-2 3-17-15,-1-2-16 0,-9 7 10 16,1-1-15-16,9 3-39 0,2-1 0 0,4 1 0 15,3-2 2-15,0 1-32 0,19 17-13 0,-3-6-2 16,-3 0 9-16,8 0-36 0,1-1 5 16,0 1-2-16,-4 2-23 0,1 1 29 0,-3-1-19 15,0-4 23-15,-6 0-16 0,-1-2-32 16,-5 0 44-16,-1-5-32 0,-3-12 8 0,0 10 3 16,0-1 11-16,-19 5-15 0,6 1-7 0,-6-3-11 15,1-4-15-15,2-1 6 0,0-6-43 0,0 1-38 16,16-2-36-16,-19 0-64 0,-24-20-117 15,20 11-356-15,4-7 0 0,10-1 0 16</inkml:trace>
  <inkml:trace contextRef="#ctx0" brushRef="#br0" timeOffset="6199">2831 2079 100 0,'3'-5'264'15,"0"0"13"-15,1 1-37 0,2-1-10 0,0 2-14 16,14-7-35-16,4 0-24 0,1 1-20 0,4 1 1 15,3 0-39-15,2 1 8 0,2-1-26 16,3-2-4-16,2 4-7 0,-1 0-57 0,-2-2-59 16,-1 3-57-16,-2-2-96 0,3-3-99 15,-6-1-138-15,2 2 1 0</inkml:trace>
  <inkml:trace contextRef="#ctx0" brushRef="#br0" timeOffset="6658">4178 1641 135 0,'0'-8'222'15,"-3"2"-6"-15,0 2-9 0,-3 3-20 0,2 2-29 16,-5 3 2-16,-10 12 0 0,-5 11 2 15,1 0-4-15,-2 1 8 0,0 12-6 0,-6 6-13 16,5 5-11-16,-2 6 4 0,-1 9-23 16,2 6-14-16,4 7-11 0,-5 4 12 0,7 1-44 15,5 9 19-15,3-3-39 0,-3 5 25 0,13-4-14 16,0 0-15-16,3-48 15 0,0 18 4 16,22 84-19-16,-4-66 8 0,1 1-13 0,7-10-26 15,-10-2 17-15,12-5-38 0,0-5-29 0,3-4-63 16,-2-12-24-16,3-5-47 0,-2-7-14 15,5-8-68-15,-4-4-382 0,7-9 0 0</inkml:trace>
  <inkml:trace contextRef="#ctx0" brushRef="#br0" timeOffset="6923">4581 1910 158 0,'6'-24'184'0,"-4"6"-14"15,1 7 24-15,0 5-7 0,0 4 3 0,-1 4 14 16,-2 4-4-16,5 2-5 0,-5 17-6 0,3 0-8 16,0 3 2-16,-3 2-42 0,0-1-5 0,0 3-33 15,0 2 18-15,3-2-30 0,-3 1-15 16,1-2 28-16,1 3-52 0,-2 0-1 0,4-6-16 15,-4-1-60-15,0-7-41 0,3-2-48 16,0-5-43-16,0-5-85 0,0 1-394 0,-3-2 1 16</inkml:trace>
  <inkml:trace contextRef="#ctx0" brushRef="#br0" timeOffset="7125">4828 2008 27 0,'7'-23'255'16,"-1"0"-7"-16,-3 6 38 0,2 6-31 0,-2 2-8 15,-1 1-43-15,-2 2-36 0,0 5 13 0,0 2 15 16,0 1-18-16,-2 3-7 0,2 2 0 0,-1 2-7 16,-6 12-19-16,7-9-11 0,0 8-18 15,0 5-7-15,0 1-16 0,0 4-10 0,0 2-6 16,0-2-16-16,0 2-51 0,16 28-25 16,-11-27-77-16,1-5-52 0,1-1-41 0,2 0-80 15,-5-3-455-15,8-7 0 0,-5-5 1 0</inkml:trace>
  <inkml:trace contextRef="#ctx0" brushRef="#br0" timeOffset="7463">5266 1925 137 0,'0'-17'233'0,"0"5"-17"0,-5 4 5 0,2 3-31 15,-1 4 20-15,0 2-5 0,-3 4-30 16,-8 6 5-16,8 1 2 0,-6 11-36 0,3-5 13 15,-2 7-10-15,4-3-22 0,-3 10-7 0,11 0 2 16,-2 5-24-16,2-1-15 0,0-20-5 16,0 10-11-16,0 4-4 0,21 30-19 0,-8-29 5 15,2-5-28-15,-2-3-20 0,0-2-19 16,3-2 1-16,-2-7-6 0,0-2 7 0,-5-5-12 16,4-5 1-16,-13 0 4 0,0 0-12 0,12 0 7 15,14-27 24-15,-15 8 10 0,-4-1 4 0,-1-1 17 16,-6 4 9-16,0 17-26 0,0-17 36 15,0 4 16-15,0 2-21 0,0 0-30 0,0 4 24 16,-19-7-7-16,14 11-11 0,0 1-6 0,-3 2 7 16,0 0-14-16,0 2-16 0,1 3-67 15,1-2-34-15,0 3-51 0,0 0-61 0,2-1-482 16,-2 0 0-16,6 0 1 0</inkml:trace>
  <inkml:trace contextRef="#ctx0" brushRef="#br0" timeOffset="7785">5741 2153 69 0,'-6'-1'255'0,"0"1"-2"0,2 0-1 16,-3 3-1-16,0 2-30 0,-12 6-17 0,0-1-13 16,3 1-10-16,5-2-16 0,1 7-23 0,2-4-18 15,3-1 10-15,5-3-15 0,0-8-12 0,0 0-17 16,0 10 5-16,21 4-16 0,-1-2-6 15,2-9-4-15,3 4-9 0,-1-1-23 0,1-4-9 16,1-1-25-16,-16-1 46 0,7 0-47 16,21-20-3-16,-22 4 45 0,3-3-21 0,-6 3-6 15,-3-8 0-15,-5 9 9 0,1-6 12 16,-6 21 12-16,0-19-24 0,0 3 8 0,-27-12-1 16,11 17-13-16,-3 3 15 0,0 3-18 0,12 5 3 15,-10 0-3-15,-5 0 4 0,2 0-26 16,-24 19-43-16,26-8-44 0,2-1-37 0,1 2-34 15,2-2-51-15,3-2-546 0,7 1 0 0,0 0 0 16</inkml:trace>
  <inkml:trace contextRef="#ctx0" brushRef="#br0" timeOffset="8006">6177 2225 162 0,'3'-2'338'0,"2"1"-2"0,-1-2-27 0,-1 1-36 16,3-2-11-16,12-4-42 0,-6 1-10 16,2 2-37-16,-2 0-3 0,15-2-15 0,-1 0-16 15,-1 4-28-15,4-5 1 0,-2 5-9 0,1-2-4 16,1 1-23-16,-3 0-36 16,6 2-71-16,-8-1-38 0,4 0-43 0,-4-1-53 15,-4-2-47-15,-1 2-463 0,-3 1 0 0,-3 1 0 16</inkml:trace>
  <inkml:trace contextRef="#ctx0" brushRef="#br0" timeOffset="8486">7107 1838 75 0,'-12'-16'247'15,"-4"4"-1"-15,-3-1-9 0,1 6 28 0,-1 4-53 0,1 2-17 16,18 1-16-16,-20 0 1 0,-1 0-12 16,-20 18-21-16,25-4-35 0,5 3 23 0,3-5-19 15,5 2-25-15,3-14-17 0,0 17-6 0,25 24 35 16,-9-17-24-16,4 2-18 0,3-2-6 16,0 3-6-16,1-3-6 0,2-1-21 15,0 0-7-15,-6-1-18 0,-1 1 13 0,-4-7-6 16,-3 4-3-16,-5-5-11 0,-2-3 30 0,-5-2-25 15,0-10 0-15,0 0 27 0,-16 20-12 0,8-16-7 16,-12 2 26-16,1-2 10 0,4-4-20 0,15 0 35 16,-16 0-7-16,-2 0-14 0,-19-19 2 15,24 11 11-15,6 0-11 0,4-2-1 16,3-1-3-16,4-1-1 0,-4 4-6 0,20-22-39 16,-1 6 9-16,6-5-35 0,-8 3 8 15,6 1 6-15,2 0 3 0,-4-4 31 0,1 2-33 16,-5-1 16-16,1-5 9 0,-4 7 14 0,-2-1 18 15,-7 7 15-15,-5 1-17 0,0 19 11 0,0-8-11 16,-18-6 15-16,6 11-9 0,0 3 7 16,2 2-12-16,-19 10-3 0,2-1 3 0,4 5-8 15,3 3 9-15,-2 4-7 0,6-3-18 16,5 3-39-16,2 4-66 0,6-2-64 0,2-4-54 16,1-11-650-16,17 21 0 0,-7-10 0 15</inkml:trace>
  <inkml:trace contextRef="#ctx0" brushRef="#br0" timeOffset="8811">7533 1977 130 0,'1'-10'287'0,"-1"4"-23"0,-1 3 2 16,-2-1-48-16,0 2 0 0,-3 2-5 16,-1 3-13-16,-12 6-17 0,3 4-4 0,-4 1-6 15,3 3-22-15,-1 3-9 0,5 0-11 0,5 0-21 16,6 0-4-16,-2 1-12 0,4-21-20 15,0 16-7-15,17 21 9 0,-2-19-2 0,-4-4 0 16,8 0-23-16,4-7 18 0,0-3-13 16,2-2-33-16,-3-1 5 0,-9-1-1 0,5 0 16 15,26-23-11-15,-24 10-13 0,0-2 0 0,-2-6-5 16,-3-2 22-16,-4-4-14 0,-1 1 13 16,-5-1 13-16,-2 1-4 0,-3 13 9 0,0-5-8 15,-16-17-3-15,6 18-1 0,-6 5 1 0,-5 4-23 16,-4 7 12-16,17 1-17 0,-11 0 6 15,-26 22 2-15,20-9 0 0,5 7-14 0,1-3-33 16,2 3-48-16,4 2-68 0,4-2-43 0,4 1-33 16,5-3-712-16,0-18 0 0,0 12 0 0</inkml:trace>
  <inkml:trace contextRef="#ctx0" brushRef="#br0" timeOffset="9160">7995 1934 203 0,'5'-17'277'0,"-4"7"22"0,-2-1-50 0,-2 3 23 16,-5 4-22-16,0 3-13 0,-1 2-28 0,-11 7-17 15,-3 0-6-15,1 3-2 0,3 4-38 0,3 1-15 16,3 4-8-16,6 0 10 0,4-3-39 16,3-7-2-16,0 5-11 0,0 5-1 0,29 21-2 15,-10-18-24-15,0-6-12 0,4-3-11 16,1-2-10-16,2-1-10 0,-1-2-5 0,1-3-9 15,-6-6-11-15,6 0 11 0,-13 0-2 0,5 0-24 16,22-22 25-16,-18 10 20 0,-5-6 1 16,-4 1-6-16,2-5 8 0,-5-4 18 0,-3 0 5 15,-1-1 0-15,-6-2-13 0,0 17 8 0,-19-27 4 16,6 19-7-16,-7-3-3 0,-2 6-3 16,-4 3 5-16,-6-1-22 0,0 14 11 15,1-1-10-15,2 2 6 0,16 0-7 0,-8 0-9 16,-20 21-57-16,19-9-33 0,6 3-66 0,3 1-41 15,3-5-86-15,7 3-555 0,2-4 0 0,1-10 0 16</inkml:trace>
  <inkml:trace contextRef="#ctx0" brushRef="#br0" timeOffset="9628">8296 1794 129 0,'3'-8'216'0,"1"-1"-19"0,10-4 13 0,4 1-7 0,3 8-30 15,1 0-11-15,-7 4-5 0,5 0-22 16,26 15 8-16,-18-5-7 0,-1 4-12 0,0 5-11 16,-1 0-6-16,-4 6-12 0,-5 1 30 15,-2 1-30-15,-4 5 11 0,-5-2-35 0,1-2 19 16,-7 3-31-16,8-4 2 0,-7-3-6 15,-1-5 23-15,2-1 3 0,-2-6-28 0,2-2-5 16,0 1 0-16,2-5-23 0,2 0 1 16,1-2 26-16,12 7-15 0,0-7-12 0,5-3 3 15,-24-1 16-15,22 0-8 0,26-16-21 16,-27 6 0-16,3-2 3 0,-1-8-12 0,-2-3 24 16,-3-1-23-16,2-7 1 0,-4 1 3 0,-3-5-5 15,-3 0 0-15,-3 1-3 0,0 3 51 0,-7 15-4 16,0-7-4-16,0 2 14 0,0 4 0 15,0 3-20-15,-29-15 3 0,18 20 1 16,1 4-7-16,3 2 4 0,-2 2-10 0,2 2 0 16,7-1-10-16,0 0 2 0,0 0-4 0,-13 19 3 15,14-13-4-15,2 3 1 0,7 8 3 0,2 1-18 16,2-1-8-16,-4-6-26 0,6 0-43 16,1 2-28-16,1-1-50 0,-4-4-28 15,-2 0-21-15,5 4-704 0,2-4 0 0,-7-5 0 16</inkml:trace>
  <inkml:trace contextRef="#ctx0" brushRef="#br0" timeOffset="4838">0 2291 76 0,'0'0'253'0,"0"-21"-2"0,0 21-2 15,22-32-6-15,-21 27-31 0,1 4-25 0,-2-2-22 16,0 6-14-16,1-2 3 0,-2 8 3 0,-2-1-1 16,3 19-9-16,0-13-6 0,0 9-15 0,0 8 9 15,0 0-25-15,0 1-15 0,0 3 10 16,11 34-26-16,-6-34-16 0,5-1-10 16,-4 0-1-16,4-3 2 0,6-4-6 0,-2 1 4 15,3-5-14-15,1-3-17 0,-1-2 6 0,3-4-16 16,1-4-6-16,-3-2 4 0,0-3 4 15,-4-4-34-15,-14-1 27 0,17 0-25 0,20-24-5 16,-19 4 33-16,-3-7-20 0,-2-1-8 0,3-4-2 16,-6-1 12-16,-1-9 11 0,-2 4 0 15,-1-6-16-15,1 2 8 0,-1 3 22 0,-2 4-21 16,0 1 41-16,1 7 4 0,-4 6 5 0,2 6 8 16,-3 6-36-16,0 2 9 0,0 5 3 15,-2 5 2-15,1 0 6 0,0 3 16 0,-1 3-7 16,-4 21 2-16,3-1-3 0,-2 4-5 0,2 4 0 15,3-20-6-15,0 12 9 0,0 3-11 16,16 36-4-16,-9-30-5 0,9-10-8 0,0 2 6 16,4 0-57-16,0 0-23 0,0-4-49 0,3 4-56 15,-1-13-23-15,1 1-31 0,3-5-666 16,2-4 0-16,1-4 1 0</inkml:trace>
  <inkml:trace contextRef="#ctx0" brushRef="#br0" timeOffset="5050">1093 2427 154 0,'-2'-7'272'0,"2"3"-2"0,-3-2-20 0,3 3 7 16,0 0-20-16,0-2-48 0,0 3-7 16,0 1-37-16,3-3-6 0,1 0 0 0,5 0-14 15,13 0-25-15,-3 0-6 0,8 0-14 0,6-5-41 16,2 5-30-16,-5-4-49 0,2 2-71 15,1-1-43-15,-1 3-105 0,-3-2-271 16,-6 4 1-16</inkml:trace>
  <inkml:trace contextRef="#ctx0" brushRef="#br0" timeOffset="5242">1286 2583 148 0,'-16'12'240'16,"5"-1"0"-16,1-3 25 0,1-2-17 0,5-2-47 15,-5-2 20-15,7 2-10 0,0-1-5 0,0-2-13 16,4-1-39-16,-2 0-14 0,4 0 0 0,2-1-4 16,1-2-23-16,16-3-16 0,5 2-10 0,-2-2-10 15,5 0-57-15,3-1-28 0,-4 0-54 16,7-2-46-16,-2 1-55 0,3-5-82 16,-5 4-393-16,6 0 0 0</inkml:trace>
  <inkml:trace contextRef="#ctx0" brushRef="#br0" timeOffset="10732">4568 2776 142 0,'0'0'202'0,"-22"0"-6"0,22 0 4 0,0 0-17 15,0 18-17-15,-38 2-4 0,37-20-21 0,0 0 0 16,1 1-8-16,2 0-10 0,7-2-15 0,23 0 3 16,-13 1-28-16,15 0 17 0,60-15 28 15,-19 7-18-15,21 0 0 0,12-1-14 0,12 0-8 16,19-2-7-16,17 0 9 0,12 1-35 16,9-1 3-16,13 0 4 0,-3-2 6 0,8-1-23 15,2 3 7-15,4 1-28 0,-2-3 2 0,-2 2-1 16,-5 0-4-16,-6 1 9 0,-11 0 1 15,-13 1-22-15,-12-1-31 0,-15 2 28 0,-15-2-34 16,-16 3 12-16,-12 3 6 0,-12-1 5 0,-11-3-23 16,-10 3 23-16,-7 0-22 0,-10 0 17 15,-3-3-2-15,-10 7-29 0,-13-1-11 0,-9 2-27 16,-7 0-19-16,-7 2-47 0,-2-2-35 0,-14 6-82 16,-7-2-335-16,-14 1 0 0</inkml:trace>
  <inkml:trace contextRef="#ctx0" brushRef="#br0" timeOffset="11088">5880 3123 93 0,'1'-8'271'16,"-2"0"0"-16,1 5-9 0,0-2-23 0,-3-1 12 15,3 4-37-15,0 0-2 0,-3 6 1 16,3 4-5-16,0-2 2 0,-3 21-12 0,3-12-12 15,-4 29-20-15,4-10-9 0,0 1-15 0,-3 3-17 16,3-21-7-16,0 14-2 0,0 4-24 16,0 2-3-16,0-2-32 0,19 36-56 0,-12-39-44 15,2-3-74-15,-1-2-34 0,2-3-59 0,0-4-633 16,-2-5 0-16,2-4 1 0</inkml:trace>
  <inkml:trace contextRef="#ctx0" brushRef="#br0" timeOffset="11372">6264 3369 201 0,'4'-9'229'0,"1"3"15"0,-1 3-33 15,-4 2-15-15,0 1-14 0,2 0-23 0,-2 0-12 16,0 1-8-16,2 2-14 0,-2 0 18 0,3-2-33 16,0 3 10-16,2 1-50 0,0-5-2 15,1 2 0-15,1 0 13 0,2-2-30 0,-2 1-3 16,0-2 10-16,-7 1 6 0,0 0-16 0,9 0 49 15,7-14-8-15,-12 8-23 0,-2 0 14 0,-2-2 16 16,0 3-20-16,0-2 3 0,-3 1-30 16,0 1-13-16,-1 0 25 0,-5 3-24 15,0 0 6-15,-1 2-25 0,3 0 4 0,-5 0-38 16,5 2-17-16,-3-2-66 0,-12 12-28 0,11-8-41 16,8 0-51-16,-1 1-519 0,5-1 1 15,2-3 0-15</inkml:trace>
  <inkml:trace contextRef="#ctx0" brushRef="#br0" timeOffset="11647">6747 3169 185 0,'3'-9'252'0,"-6"2"-4"0,-3 3 6 0,2 1-18 0,-5 2 6 16,2 1-36-16,-2 1-6 0,-1 2-11 15,-10 5-43-15,1 1 20 0,9 1-30 0,1-2-37 16,2 1 13-16,7 2-22 0,-3 0 3 15,3-11-19-15,17 30 21 0,-5-10-41 0,8-3 19 16,3 2 1-16,0 4-14 0,2 3-23 16,-5-1 0-16,-2-3-8 0,-5 1-1 0,-3 0 1 15,-3-1-25-15,-4-3 21 0,-2-2-4 16,-1-17 1-16,0 13-1 0,-21 17-9 0,8-13-2 16,-6-2-16-16,0-3-1 0,5-3-21 0,2-2-44 15,2-4-15-15,-2 0-41 0,12-3-17 0,-10 0-65 16,-4 0-509-16,-18-20 0 0,19 13 0 15</inkml:trace>
  <inkml:trace contextRef="#ctx0" brushRef="#br0" timeOffset="11794">6540 3293 157 0,'2'-13'273'0,"-1"1"9"0,2 3-29 0,6-11-26 0,1 4-19 16,6-3-21-16,-1 3 17 0,11 2-61 15,2 0 15-15,1 3-23 0,8-2-22 16,0 3 9-16,3-1-24 0,-1 8-60 15,1-5-50-15,1 3-75 0,-9 1-70 0,0 0-170 0,1 0-177 16,1-3 0-16</inkml:trace>
  <inkml:trace contextRef="#ctx0" brushRef="#br0" timeOffset="12476">9043 1544 138 0,'1'-5'219'16,"-1"0"-15"-16,3 4-15 0,0-2 3 0,0 4-15 0,4 2-15 15,12 10 15-15,0 1-20 0,5 9-23 16,4 2-10-16,2 7-2 0,6 5 12 0,0 6-19 16,6 5-27-16,-4 5 16 0,2 7-23 15,1 3-1-15,-5 8 2 0,1 3-1 0,-11 4-12 16,0 4-11-16,-8 2 13 0,-5 2-13 15,-5-1-9-15,-8-42-20 0,0 20 21 0,-17 80-11 16,4-65 5-16,-1-6-29 0,-5-5 12 0,0-7 9 16,-3-3-36-16,1-7 20 0,-2-7 25 15,1-5-28-15,3-2-37 0,2-3-54 0,-2-6-55 16,0-5-38-16,6-7-28 0,0-9-115 0,6-6-313 16,7 0 0-16</inkml:trace>
  <inkml:trace contextRef="#ctx0" brushRef="#br0" timeOffset="12975">9813 1830 100 0,'1'-14'194'0,"2"2"-5"0,10-1-8 0,2 1-10 16,2 3-12-16,0 4-13 0,1 4-8 0,-1 1 6 16,-2 0 1-16,25 19-29 0,-14-8 5 15,-3 7-11-15,-3 3 11 0,-2 3-3 0,-7 5 9 16,-3 6 8-16,-6-2-18 0,-2 3 16 16,0-18-11-16,0 8-34 0,0 3 13 0,-21 33-4 15,14-36-31-15,-2-3 5 0,7-3-19 0,2-5 17 16,0-15-18-16,0 13 4 0,0-3 3 0,15 2-31 15,-5-8 11-15,2-4-7 0,19-5-3 0,-15 5-20 16,30-15 6-16,-12-1-3 0,-3 1-31 16,-2-4 5-16,-3-4-9 0,0-2 19 0,0-5-45 15,0-3 26-15,-4-2 2 0,-3-2 2 0,-3-3-5 16,-2 3 17-16,-4 1-13 0,0-1 1 16,-4 3 14-16,0 4 47 0,-6 18-13 0,0-5-1 15,0 5-2-15,-23-7-5 0,10 15-6 0,3 3 25 16,0 2-8-16,-2-1 9 0,-23 15-23 0,22-11-2 15,2 6 5-15,-6 3 1 0,8-3 12 16,5-2-13-16,4-2-17 0,0-6 17 0,0 0 5 16,0 11-10-16,30 9-9 0,-8-10-4 0,5-2-52 15,3-5-7-15,4 3-62 0,-4-2-35 16,0-4-34-16,-1 2-42 0,-16-2-534 0,9 0 0 16,4 0 0-16</inkml:trace>
  <inkml:trace contextRef="#ctx0" brushRef="#br0" timeOffset="13253">11194 1996 31 0,'-7'1'329'0,"3"-1"-18"0,-1 2-6 16,1-2-14-16,0 0-37 0,2 0-18 0,1 0-49 16,4 0-4-16,3-2-4 0,17-2-25 0,-3 2-29 15,-4 2 15-15,40-10-52 0,-14 4 19 16,6 3-24-16,-5-2-51 0,3 2-44 16,-1 0-45-16,6 0-53 0,-11-1-52 0,5-4-68 15,-3 2-386-15,0-3 0 0</inkml:trace>
  <inkml:trace contextRef="#ctx0" brushRef="#br0" timeOffset="13726">12411 1615 175 0,'-3'-6'215'0,"-3"3"14"16,-2 0-31-16,1 0-4 0,-7 3 8 0,-16 0-12 15,16 0-14-15,-7 0-21 0,-29 19-19 0,24-9 18 16,3 2-33-16,5 2-21 0,11 2 13 16,1-5-33-16,6 5-4 0,0-6-10 0,19 22-5 15,1-9 2-15,4 0-18 16,0-4-4-16,2 2 3 0,0 1 6 0,2 2-16 0,-2-2-11 16,0 3 25-16,-6-2-4 0,-4 1-39 15,-8-3 5-15,0 0 7 0,-8-6-11 0,0-15 23 16,0 14 12-16,-21 16-27 0,3-20 27 15,-3 1 12-15,0-5 5 0,-1-5-1 0,5-1 18 16,17 0-16-16,-19 0 7 0,3 0-9 16,-19-18 0-16,24 9-3 0,5-1-16 0,3 0-1 15,3-1-25-15,0 11-16 0,16-35-19 0,1 11-9 16,5 0-25-16,-2-1 13 0,2-1-27 16,4-4 12-16,-1-2 13 0,1 1-13 0,-3-4 15 15,-2 3-2-15,-2 2 52 0,-2 2 4 16,-5 1 6-16,-2 5 2 0,-7 5 22 0,-3 17-25 15,0-10 15-15,0 10 7 0,-22-14-18 16,12 15-8-16,-13 6-13 0,12-7 11 0,-21 18 3 16,13-6-16-16,-1 7 19 0,2-1-10 15,4 1-34-15,5 0-27 0,2 3-44 0,3-1-45 16,2-5-58-16,2-16-557 0,0 16 0 0,23 22 1 16</inkml:trace>
  <inkml:trace contextRef="#ctx0" brushRef="#br0" timeOffset="14024">13092 1626 224 0,'0'-14'247'16,"-2"5"4"-16,-4 1-6 0,-1 4-15 0,-1 1-13 0,-3 1-21 16,3 2-32-16,-2 0-11 0,0 2 7 15,1 2-22-15,-8 5-20 0,6 1-3 0,6 0-14 16,2 0 4-16,4 1-7 0,4-1-15 0,6 11-2 15,6-1 9-15,4 1-28 0,2 1-5 16,3 2 0-16,-3-3-29 0,0 2 28 16,0-1-22-16,-3-1-11 0,-1-1 23 0,-3 3-35 15,-3-6 14-15,-6-3 0 0,-4-4 6 0,-1 2 1 16,-2-12-7-16,0 9-14 0,-21 14 27 0,8-13-18 16,-10-2-1-16,0-2 3 0,-3-2-11 15,-3 0-23-15,9-3-47 0,7-1-28 0,-4 0-30 16,-2 0-48-16,-20-20-62 0,20 10-519 0,2-4 0 15,4-4 1-15</inkml:trace>
  <inkml:trace contextRef="#ctx0" brushRef="#br0" timeOffset="14192">13080 1642 129 0,'23'-15'230'0,"-1"-4"12"0,1-1-3 0,-1 1-2 16,5 5-24-16,5-4 13 0,-2 5-13 15,2-2-26-15,1 2-16 0,2 0-14 0,-2 3-4 16,0 3-29-16,-1-3-4 0,1 2-38 0,-2 4 23 15,-2 2-31-15,-11 0-32 0,3 1-41 16,-21 1-57-16,14 0-23 0,1 0-35 0,2 0-23 16,21 19-77-16,-27-8-373 0,-1-5 1 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1:14.97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1296 820 33 0,'0'-27'228'0,"26"-18"-9"0,-26 28-8 16,0 17 16-16,0-10-32 0,0 1-5 0,0 9-48 15,0 0 5-15,1-16-20 0,-1 22 15 16,-3 2-8-16,-2 21-3 0,-1 3 5 0,0 3-5 15,0 2-5-15,2 4-10 0,3-2-4 0,-1 3-7 16,1-2-11-16,1-1 3 16,0-20-37-16,0 9 13 0,20 35-20 0,-9-33-5 0,4-1 9 15,7-3 0-15,-4-5-35 0,5-4 28 16,-1-5-17-16,4-2-7 0,-1-3 5 0,-5-7 8 16,-7 0-22-16,7 0 1 0,28-25 3 0,-22 8 0 15,-2-4-5-15,-3-5-7 0,2-3-4 0,-7-1 6 16,-3-4-27-16,0-4 26 0,-5-2 11 15,1-2-32-15,-2 1 17 0,-2-1-8 0,0 1 10 16,1 8 16-16,-3 4 23 0,-3 2-9 0,4 7-4 16,-2 8-6-16,-2 6-3 0,0 6 7 15,-2 6-8-15,2 2 5 0,-1 4-1 0,-6 15 1 16,7-15 8-16,0 11-6 0,0 4 1 0,0 3-3 16,0 2-8-16,18 33-4 0,-10-32 5 15,3 0 2-15,2-4-9 0,-3 0 4 0,5-2-25 16,1 1-36-16,1-3-35 0,2 0-33 0,0-4-49 15,1 0-42-15,-1-2-728 0,-2-6 0 16,5-1 0-16</inkml:trace>
  <inkml:trace contextRef="#ctx0" brushRef="#br0" timeOffset="204">2432 977 204 0,'1'-8'273'0,"0"2"16"0,4 0-18 0,-5 1 6 0,0 1-39 16,3 0-26-16,-3-1-18 0,0 2-8 16,7 0-48-16,-1-2 0 0,11-6-12 0,6 0 5 15,3 0-10-15,2 2-51 0,6 2-49 0,1 1-34 16,-3 2-35-16,-2-1-53 0,-2 1-33 16,-2 1-47-16,-8-1-110 0,-5 4-240 15,-2-3 1-15</inkml:trace>
  <inkml:trace contextRef="#ctx0" brushRef="#br0" timeOffset="396">2517 1124 251 0,'-19'13'285'0,"3"-1"52"0,0 0-28 0,11-3-21 0,-6-1-35 16,6-4-20-16,-1-3-13 0,4-1-28 16,1 1-20-16,4-1-9 0,3-1-28 0,1 0-12 15,17-3-9-15,10-2-8 0,-3-4-30 0,6 1 13 16,0-1-28-16,1 0-44 0,2 1-54 15,-2-2-34-15,2 1-26 0,-5-2-27 0,0 0-49 16,5 1-80-16,-2-4-415 0,-4-3 1 16,4 0 0-16</inkml:trace>
  <inkml:trace contextRef="#ctx0" brushRef="#br0" timeOffset="638">3446 568 261 0,'1'-6'262'0,"2"3"-8"0,0-1-29 15,-3 2-26-15,0 3 23 0,3 2-22 0,-6 5-10 16,3 1 21-16,-3 21-3 0,3-13-16 0,0 10-6 16,0 3-5-16,-13 42-17 0,9-29-15 15,0 1-18-15,2-1-17 0,-1 0 0 0,0 0-14 16,3-22-18-16,0 10-23 0,0 0-34 15,0 2-40-15,0-1-29 0,19 24-64 0,-12-30-38 16,-1-12-61-16,4 1-596 0,-4-3 1 16,3-6 0-16</inkml:trace>
  <inkml:trace contextRef="#ctx0" brushRef="#br0" timeOffset="888">3836 570 41 0,'0'-5'214'0,"-3"0"-8"15,3 2 36-15,-3 3-10 0,0 0-15 0,2 3 15 16,-2 2-38-16,0 2 27 0,-3 15-16 0,-1 1-15 16,1 8-12-16,4-1-5 0,2-14-19 15,0 8-20-15,0 6-5 0,0 2-32 16,0 2 6-16,0-3-17 0,8 35-3 0,-1-36-36 0,-1-1-36 15,1-4-40-15,2 0-36 0,1-2-40 16,2-3-36-16,-6-5-45 0,-5-4-110 0,5-3-346 16,0-1 0-16</inkml:trace>
  <inkml:trace contextRef="#ctx0" brushRef="#br0" timeOffset="1290">4120 549 194 0,'0'-23'238'0,"6"1"34"0,-6 5-17 15,0 17-14-15,0-10-34 0,0 10-30 16,0-10 11-16,0 10-35 0,0-9 3 0,-3 13-10 16,3 1-12-16,-6 18-5 0,-1 5-9 15,1 3-22-15,0 8 12 0,2 2-19 0,-2-2-10 16,1 3-13-16,2 0-4 0,1-3-6 15,2-20-5-15,0 8 17 0,0 5-30 0,18 32-5 16,-7-35-18-16,2-6 8 0,0 0-43 16,2-3-16-16,0-4 7 0,1-1-10 0,-3-7-1 15,-1-2-9-15,-2-4 2 0,3 1-4 0,-13-3 16 16,0 0-3-16,12 0-1 0,14-24-1 0,-13 6 27 16,-2-4 0-16,-4-5 14 0,-1-2 21 15,0-2 9-15,-3 0-14 0,-3 3 5 0,0 15 14 16,0-5 23-16,0 1-12 0,-19-12-25 15,10 24-5-15,-1 2 14 0,2 3-9 0,-2 4-15 16,-9 11-2-16,0 0 14 0,0 2-34 0,6 4-20 16,4-3-40-16,1 4-27 0,6-4-46 0,-1-4-80 15,3-14-463-15,0 12 0 0,0-1 0 16</inkml:trace>
  <inkml:trace contextRef="#ctx0" brushRef="#br0" timeOffset="1636">4624 695 193 0,'0'-17'300'0,"0"6"12"0,0 2-47 15,-3 3-18-15,3 2-25 0,-9 4-33 0,2 2 27 16,1 2-37-16,-7 12 6 0,-3 3-27 16,0 4-7-16,2-3-24 0,7 4-8 0,1 7-12 15,3-5-6-15,3-14-34 0,0 8 16 16,19 23-32-16,-6-19 29 0,6-8-19 0,2 3-31 15,4-4-9-15,-1-4-22 0,-1-1 6 0,2-2-47 16,4-6 3-16,-2 2 2 0,-17-4 24 0,6 0-18 16,25-15 3-16,-22 3 15 0,-4-4-23 15,4-4 16-15,-10-3 0 0,-2-4 29 16,-4-2 1-16,-3 0-5 0,0 13 4 0,0-7 30 16,-22-26-11-16,9 24 11 0,0 5-39 15,-3 5 26-15,-2 6 4 0,-4 2-6 0,6 6-10 16,16 1-31-16,-19 0 35 0,-21 20-30 0,18-7-6 15,6 0-43-15,6 1-40 0,2 2-30 0,2-5-67 16,6 0-124-16,0-11-323 0,0 12 0 0</inkml:trace>
  <inkml:trace contextRef="#ctx0" brushRef="#br0" timeOffset="2133">5268 623 259 0,'9'-14'257'0,"-5"5"-26"0,-1 1-10 0,3 2-15 16,-3 0-32-16,0 4 9 0,1 0-32 15,-1-1-24-15,3 3 4 0,1 2-9 0,7 11 25 16,2-1-32-16,-6 7 2 0,5 1-15 16,-2 3-2-16,-6 4-1 0,-1 1-9 0,-1 0 0 15,-2 4-18-15,-3 0-21 0,0-16 17 16,0 4-23-16,0 4 0 0,0 2-8 0,-16 18-11 15,14-25 0-15,2-4 4 0,0-15-3 0,0 11-5 16,0-2-25-16,0-9 26 0,15 21-16 0,-9-17-20 16,1-2-9-16,2-1 0 0,4-1-13 15,0 0 12-15,9 0-3 0,23-16 0 0,-21 8-2 16,1 0 13-16,1-8-8 0,-5-3 16 0,4-1-23 16,-6-8-3-16,0 1 19 0,-4-5-12 15,1-1 2-15,-3-2 18 0,0 0 19 0,-4-4-4 16,3 3 27-16,-8 0 17 0,2 5 22 15,-3 7 8-15,-2-2-2 0,-1 13 10 0,0 0-9 16,0 0-2-16,-20-8-17 0,14 14-3 0,-1 4 3 16,-2 0-10-16,-1 3-3 0,1 0-15 15,1 3 5-15,8-3-8 0,0 0-4 0,0 0-13 16,-18 18 11-16,18-10-7 0,2-2-1 16,1 0-3-16,13 12-16 0,-1-7-17 0,4 5-5 15,0-6-24-15,3 3-44 0,2-3-42 16,-1-1-1-16,-1-1-30 0,0 0-18 15,-1-2-24-15,3 0-581 0,-10-2 0 0,2-3 1 16</inkml:trace>
  <inkml:trace contextRef="#ctx0" brushRef="#br0" timeOffset="2946">6433 755 12 0,'0'0'236'0,"0"0"4"16,0 0-13-16,0 0-9 0,0 0-19 0,0 0-22 15,0 0-12-15,0 0-13 0,6-11 7 16,22 1-40-16,10 0-5 0,4 7-3 0,-2-3-25 15,11-4 15-15,-5 6-15 0,5-2-28 16,1 0 6-16,-2 0-8 0,-5 1-17 16,3-4-31-16,-5 2-20 0,1 3-5 0,-3-6-29 15,-7 5 4-15,-5-3-19 0,-5 5 3 0,-4-2-18 16,-8 4 10-16,-5 0-15 0,-1-1-21 0,0 2-83 16,-5-2-89-16,-1 2-128 0,0-2 0 15</inkml:trace>
  <inkml:trace contextRef="#ctx0" brushRef="#br0" timeOffset="3525">7654 383 3 0,'1'-9'233'0,"1"0"-17"0,-5 2 23 0,1 1-28 16,1-1 11-16,-2 3-52 0,-1-1 3 16,-4 3-13-16,-2 2-36 0,-13 1-11 0,9-1-2 15,-27 13-27-15,15 0 4 0,7-3-16 16,-2 9 0-16,5 0-16 0,4 2 11 0,5 3-15 15,7-3 6-15,0-6-19 0,16 25-2 16,1-11-6-16,4 0 10 0,2-4-22 16,1 1 11-16,1 2 2 0,1-2-12 0,0 1 6 0,-3-2-16 15,-1 1 11-15,-2 1 18 0,-3-3-12 16,-4-2-20-16,-3-1-5 0,-5-6-4 0,-5-15 15 16,0 18 33-16,-18 10-22 0,5-21 20 15,-8-1 21-15,11-3-18 0,-6-1 5 0,1-2 7 16,15 0-15-16,-10 0 10 0,10 0-7 0,-30-27 14 15,24 14-30-15,2-3 0 0,4 0 0 16,0 4-10-16,0-6-17 0,26-30-8 0,-13 17 7 16,0-2-3-16,3 4-28 0,1-4 5 15,-1-2-10-15,0 2 20 0,-3 1 4 0,0-6 1 16,-2 5-7-16,-2 3 35 0,-2 1-14 16,-3 3 9-16,-4 17-33 0,0-3 44 0,0 1-22 15,-18-4-1-15,6 11-3 0,3 3-12 16,-1 3-2-16,2 0 29 0,-13 10-6 0,-3-1-15 15,5 5 3-15,0 3 2 0,11 3-57 0,-2 1-26 16,5 3-38-16,4-1-29 0,-1 3-77 0,2-15-484 16,0 6 0-16,25 22 0 0</inkml:trace>
  <inkml:trace contextRef="#ctx0" brushRef="#br0" timeOffset="3859">8188 561 202 0,'11'-12'243'0,"-6"1"10"0,-2 1-8 0,-3 6-28 16,-1 2-22-16,-5 2-13 0,0 3-29 16,-10 11 10-16,-4 2 7 0,1 5-44 15,3 1 18-15,2 5-30 0,4-1-22 0,0 1 0 16,8-1-34-16,2-13-2 0,0 7 1 0,16 23 9 16,-3-23-12-16,4-2 10 0,-1-3-2 15,3-1-41-15,4-8 1 0,-1 1-1 0,0-6-19 16,-11-1 10-16,5 0-19 0,27-18 10 15,-22 8 12-15,-4-10-3 0,-4-3 37 0,0-2-27 16,-3 0 25-16,-3-5 5 0,-4-2 12 16,-3 2-16-16,0 15 8 0,0-7-2 0,-20-27 12 15,11 26-27-15,-4 2 20 0,-3 3 0 0,-1 5-7 16,1 9-24-16,-3 2 10 0,8 2-2 0,-9 0-1 16,-28 22-10-16,25-5-8 0,0 1 8 0,2 4-16 15,7-2-50-15,2 4-53 0,5 3-42 16,1-2-51-16,5-7-54 0,1-18-582 15,0 20 0-15,16 18 1 0</inkml:trace>
  <inkml:trace contextRef="#ctx0" brushRef="#br0" timeOffset="4657">8739 584 198 0,'0'0'198'0,"0"0"3"16,0-19-17-16,0 19-7 0,0 0-16 0,0 0-13 16,0 0-12-16,0 0-18 0,0 0 21 0,0 0-23 15,0 0 4-15,0 0 19 0,-25 9-13 16,17 14-33-16,0 3-1 0,0 1 8 0,3-2-22 16,5 3-8-16,-7-1-20 0,3-1-1 15,4-13 11-15,0 5-18 0,29 21 3 0,-15-20-4 16,2-1-17-16,6-3 29 0,-5-5-20 15,2-3-8-15,-2-2-25 0,-2-5 11 0,-4 0 2 16,5 0 8-16,23-23 0 0,-17 7-24 0,-5-2 22 16,2-2-15-16,-5-4 59 0,2-3 3 15,-4-1 8-15,-5-6-11 0,0-1-6 0,-2 2 19 16,-5 14 3-16,0-6 0 0,0-3-4 0,-22-26 2 16,10 31-7-16,-1 4-8 0,-2 6 2 15,-3 1-9-15,4 5-6 0,-4 5-21 0,7 2 11 16,-6 0-13-16,-21 17 3 0,18-5-8 0,-2 4-16 15,5 7-25-15,2-3-34 0,2 3-8 16,9 1-44-16,-3-1-50 0,7-8-31 0,0 3-41 16,14 21-634-16,-2-15 0 0,2-3 1 0</inkml:trace>
  <inkml:trace contextRef="#ctx0" brushRef="#br0" timeOffset="5129">9275 498 116 0,'-6'-15'204'0,"2"1"1"0,2 5-17 0,0-1 3 0,2 2-18 16,2 1-28-16,1 2-5 0,-3 5-12 0,13-10-28 16,-4 7 0-16,1 3 3 0,0 0-22 15,15 6-6-15,-1 5 32 0,-2 3-29 16,0 3-4-16,-2 5 5 0,-1 4-5 0,-6 4-3 15,-3-1-6-15,0 3-9 0,-4-1 14 16,-3 2-7-16,1-2-18 0,-1-2 12 0,-2-4-17 16,4 1 2-16,-5-15 5 0,0 3-5 0,0 0-14 15,18 11 4-15,-6-10-15 0,0-5-2 0,2-9-12 16,8 7 3-16,-4-7-13 0,-7-1 7 16,7 0-20-16,5 0 19 0,25-23-8 15,-25 9 20-15,2-4-24 0,-2-5 11 0,-1-2 1 16,-4-2 14-16,0-4 6 0,-4 1 7 0,-1-7-7 15,0 0 13-15,-6-1 22 0,1 2 5 0,-5 3-11 16,-1 1 21-16,-2 18 11 0,0-4 3 0,0-2-12 16,-15-22 5-16,2 30-6 0,4 6-4 15,-11-3 3-15,4 8-11 0,0 1-12 0,4 0 4 16,-18 18-19-16,18-9 15 0,4 3-9 16,-4 8-9-16,2-3-6 0,9 1 0 0,1-18 5 15,0 19-19-15,17 20-11 0,-4-21-26 0,6-3-28 16,1 2-26-16,0-1-46 0,0-8-15 0,6 3-29 15,-4-2-13-15,-2-4-23 0,5 0-600 16,-8-4 0-16,3-1 1 0</inkml:trace>
  <inkml:trace contextRef="#ctx0" brushRef="#br0" timeOffset="5452">10094 92 222 0,'-11'-12'244'0,"4"6"35"0,1-2-19 0,0 1-50 0,5 1 21 15,-2-2-50-15,4 2-3 0,1 2-17 16,2-2-44-16,-4 6-4 0,27-15-23 0,-4 9 24 16,2 0-44-16,0 5 18 0,-2 1-22 15,-15 0 20-15,10 0-36 0,21 17-11 16,-22-6-15-16,-7 1 3 0,-4 1 14 0,-6 1-4 15,0-2 8-15,0 5 4 0,-22 21 11 0,12-16-26 16,-4-1-12-16,1-3 34 0,-2-1-6 16,5 1-21-16,4-4 8 0,2-2-12 0,3-3-7 15,1-9 11-15,0 0-16 0,18 30-44 0,-2-20-18 16,4-3-28-16,-2-2-44 0,5 2-31 16,0-5-46-16,3 6-96 0,-6-6-325 0,8 0 1 15</inkml:trace>
  <inkml:trace contextRef="#ctx0" brushRef="#br0" timeOffset="5692">10763 541 164 0,'-20'5'307'0,"4"-2"21"16,5 1-14-16,1-2-30 0,2 0-15 0,3 0-14 15,2-2-28-15,3 0-25 0,0-4-12 0,5 2-19 16,4-2-17-16,17-2-14 0,2 0-19 0,5-3-16 16,3 1-2-16,4 0-24 0,4 4 5 15,-5-7-32-15,1 1-37 0,2 6-46 0,4-2-47 16,-7 0-40-16,-1-4-50 0,4 3-40 16,-3-3-533-16,1 2 1 0,-5-5 0 0</inkml:trace>
  <inkml:trace contextRef="#ctx0" brushRef="#br0" timeOffset="6204">11903 144 69 0,'-2'-9'243'0,"-1"5"-19"0,-2 0 14 16,-2 3 5-16,0 1-48 0,-5 1 14 0,-12 6-29 15,-2-1-23-15,0 5-12 0,0 3-26 16,4 0 8-16,3 0-8 0,5 1-13 0,1 3 15 16,7-4-41-16,5-1-18 0,1-13 18 0,0 18-16 15,23 20 5-15,-5-14 7 0,3-1-11 16,3-1-29-16,1 1-2 0,-2 2-15 0,0-1-10 16,-1 3 2-16,-3-1-4 0,-1-4 20 0,-2 0-20 15,-3 1-11-15,-7-3 5 0,-2-5 7 16,-1-3-2-16,-3-12-12 0,0 10 10 0,0-10 5 15,-21 23-10-15,0-17 11 0,-6-4 16 16,-2-2 22-16,15 0-22 0,-8 0 16 0,-27-19 23 16,23 6-3-16,3 2-5 0,1-2 11 0,6-3-5 15,4-5-5-15,5 1 5 0,7 3-21 16,0 17 8-16,0-17-18 0,26-21-16 0,-7 15 9 16,3 4-7-16,4-1-1 0,0-3-28 0,1 3 6 15,1 1-21-15,1 3-7 0,-3-4-1 0,2-1 2 16,-2-4 6-16,0 6 6 0,-1-6 5 0,-2 3 15 15,-6 4-4-15,-2-1 36 0,-5 3-12 16,-7-1-5-16,-3 9 14 0,0 8-3 0,0 0-19 16,-17-13 10-16,6 13 10 0,1 1-18 15,-10 6 15-15,-2 1-17 0,-1 1-15 0,3 4 22 16,1 0-13-16,2 1-42 0,5 4-67 0,2-2-29 16,2-3-49-16,3 2-69 0,4-4-554 15,1-11 1-15,0 13 0 0</inkml:trace>
  <inkml:trace contextRef="#ctx0" brushRef="#br0" timeOffset="6512">12533 255 37 0,'0'-8'264'16,"2"0"-6"-16,-6 1-6 0,-1 4-17 0,-2 2 10 15,-2 0 2-15,1-2-27 0,-1 5-24 16,-1-1-21-16,0 1-12 0,1 0-4 0,9-2-49 15,-24 16 8-15,15-7 5 0,6 1-9 16,3 1-19-16,0-2-19 0,0-9-26 0,33 32 17 16,-10-14-6-16,0 2-20 0,1-2 5 15,2 3-5-15,-3 1-3 0,-3-3 6 16,0 3 6-16,-7-3-26 0,0 0 8 0,-1-3-22 0,-5 0 9 16,-1-1 13-16,-6-15-9 0,0 10 9 15,0-1-25-15,-22 19-1 0,3-16 28 0,-2-1-18 16,-5-2 14-16,2-5-42 0,-4-1-14 15,2-1-44-15,13-2-72 0,-8 0-41 16,-22-18-67-16,27 12-527 0,-3-6 0 0,0-1 0 16</inkml:trace>
  <inkml:trace contextRef="#ctx0" brushRef="#br0" timeOffset="6689">12532 271 122 0,'32'-18'224'0,"0"2"-4"0,2 1 29 0,1-2-31 16,5 4 1-16,1 0-5 0,4-1-40 15,-3 2-29-15,-2 1 15 0,2 0-26 0,0 1-1 16,-3 0-8-16,6 4-21 0,-6-2 9 0,1 2-7 16,-1 2-30-16,-6 0-8 0,6 4-14 0,-21 0-9 15,9 0-43-15,2 0-53 0,1 0-24 16,-1 0-40-16,18 17-82 0,-36-16-106 0,-1 5-238 16,-4-3 0-16</inkml:trace>
  <inkml:trace contextRef="#ctx0" brushRef="#br0" timeOffset="10685">3692 2658 192 0,'3'-14'242'0,"-1"4"17"16,-2 2-26-16,3 3-27 0,-3 3-18 16,0 1 12-16,-8 2-34 0,2 3 19 0,-13 11-6 15,-1 6-2-15,1 3-13 0,3 3 0 16,2-1-16-16,1 1-19 0,7 3-2 15,3 4-18-15,3-17-21 0,0 7-2 16,25 33-27-16,-10-27 18 0,10-1-6 0,-3-9-11 16,7 3-21-16,0-5-9 0,5-1-6 0,-1-4-16 15,-1-5-18-15,3-4-4 0,-19-4 3 16,8 0 13-16,27-23-8 0,-26 6 2 0,-2-1 19 16,-5-3-15-16,-2-6-3 0,-1-1-6 0,-5-5 12 15,-7 0 6-15,0-2-25 0,-3 15 18 16,0-8 22-16,-19-36-15 0,3 29 13 0,0 2 1 15,5 10-6-15,-2 3 7 0,-6 5-17 0,-7 8-9 16,1 3 17-16,12 4 8 0,-9 0-14 16,-24 21-6-16,20-4-10 0,5 4-38 0,-1 5-38 15,3 0-61-15,-3-1-31 0,9 3-97 0,-2 2-482 16,4-2 0-16,0 0 0 0</inkml:trace>
  <inkml:trace contextRef="#ctx0" brushRef="#br0" timeOffset="16087">11888 1933 163 0,'8'-6'182'0,"-1"2"-5"0,-1 0 9 0,-3 1-17 15,1 2-1-15,-1-2 4 0,-3 3 14 16,-1 0-18-16,-3 2 19 0,-4-1-24 0,-2 0-36 16,-1 0 15-16,-15 5-35 0,-2-2-17 15,-2-3 35-15,14-1-32 0,-7 0-17 0,-3 0-1 16,-2 0-13-16,2 0 0 0,-23-16-27 15,28 5 17-15,3 0-41 0,7 2-18 16,3-1-11-16,8-4-17 0,0 14 8 0,0-15 10 16,24-22-4-16,-4 19-2 0,3 3 6 0,1 2 13 15,4 2-14-15,-4 5 6 0,1 1-7 0,-2 5 10 16,-11 0 7-16,21 17 1 0,-11-2-7 16,-6 3 4-16,2 2 21 0,0 5 10 0,-5 2-28 15,0 2 32-15,0 2-10 0,-8 4-5 16,1 0 10-16,-1 0-8 0,-4 0-4 0,-1 0 1 15,0-19 0-15,0 8 8 0,0 3 9 16,-16 25 17-16,7-30-4 0,-2-3 23 0,-1-1-33 16,-2-2-2-16,-1-3-2 0,2-5 15 15,2-4-31-15,1-2 16 0,0 1-47 0,1-3-6 0,9 0-38 16,0 0-21-16,-10 0-41 0,-3-16-7 16,6-1-39-16,7 1 5 0,1 1-60 15,-1 3-367-15,0-6 0 0</inkml:trace>
  <inkml:trace contextRef="#ctx0" brushRef="#br0" timeOffset="16602">11983 1995 696 0,'14'-6'122'0,"-1"-1"1"0,-4 5-10 16,1 2 9-16,0 2-6 0,-1 0 7 0,0 1-3 15,11 8-4-15,-1 2-6 0,-3 0-3 16,2 3-11-16,0-2-5 0,0 4-19 0,0 1 28 16,-2 1-36-16,1 1-11 0,-5-4 17 0,3 3-22 15,-4-1-3-15,-6-5-5 0,1-1-7 16,-2-4 9-16,1-2 20 0,-1-3 10 15,-1 0-13-15,0-4-20 0,-3 0 20 0,0 0-19 16,0 0-15-16,0 0 1 0,4-20 7 0,-1 9 11 16,0-14 5-16,1-2-49 0,4 1 19 15,-1-1 24-15,-3 0-24 0,5 3-3 0,-1 4-28 16,1-4 46-16,3 8-25 0,-5 5-3 16,2 3-7-16,-1 3 23 0,-1 2-25 0,-7 3-12 15,0 0 14-15,11 0 35 0,15 21-33 0,-10-9-11 16,-1 6 12-16,1 1-12 0,5 0 10 15,-4-1-3-15,3-1 15 0,2 4-30 0,-1-4 23 16,4-1 2-16,-2 0-3 0,2-3-7 0,1-1 19 16,-3-5-36-16,-1-1-4 0,1 1-4 15,-7-7 15-15,-3 0-24 0,-13 0 19 0,10 0 19 16,16-23-13-16,-13 9 10 0,-5-7 9 16,-2-3-12-16,-2-3-19 0,-2-4 22 0,-2 11 6 15,0-7-6-15,0-9-10 0,-17-41-7 0,6 32 17 16,1-3-2-16,2 1 17 0,0 2 35 0,0 6-4 15,1-1 21-15,-1 3 23 0,5 5 9 16,-2 9-12-16,-1 5-20 0,3 8-5 0,0 6 4 16,3 4-6-16,0 0-6 0,0 16 4 0,4 11-3 15,-4-11-9-15,15 29 6 0,-6-6-10 0,2-4-6 16,2 6-3-16,3 1-6 0,0-1-5 16,1 0-25-16,-1 0-32 0,0 0-69 0,-2 0-50 15,1-3-52-15,-5-2-710 0,0 2 0 16,2-6 0-16</inkml:trace>
  <inkml:trace contextRef="#ctx0" brushRef="#br0" timeOffset="16792">12662 1933 178 0,'-19'-23'282'0,"3"5"-5"0,3 1-3 15,2 1-32-15,5 7-29 0,2 1-8 0,4 8-9 16,0 0-31-16,0-10-30 0,36-4 9 15,-10 7-21-15,4 3-34 0,3-1 19 0,5 2-50 16,0 1-17-16,1 2-66 0,-3-1-30 16,-2 0-61-16,-2 1-66 0,1 0-72 0,-4 0-271 15,7-2 0-15</inkml:trace>
  <inkml:trace contextRef="#ctx0" brushRef="#br0" timeOffset="11329">5683 1825 114 0,'-2'-1'176'16,"-1"-1"-4"-16,1 2 5 0,-4 1 11 0,3 1 0 0,-10 12 5 16,-3 2-23-16,-3 4 9 0,-2 6 1 15,-1 2-1-15,-1 3 5 0,-2 3-24 0,-2 5-22 16,4 4 19-16,1 3-24 0,0 2-18 15,3 5-19-15,6-2-3 0,2 3-9 0,4-2-5 16,7-26-1-16,0 14-11 0,16 50 1 16,-1-43-17-16,7-3 5 0,10-1-28 0,0-1-29 15,2-3-31-15,4-2-26 0,0-4-34 0,-1-4-15 16,1-8-33-16,-1 0-28 0,-2-1-77 0,0-5-420 16,2-4 0-16,-5-5 0 0</inkml:trace>
  <inkml:trace contextRef="#ctx0" brushRef="#br0" timeOffset="11531">6106 2319 100 0,'6'-39'234'0,"-6"21"19"0,0-3-28 16,0-1-6-16,0 7 16 0,0 2 3 0,0 13-30 16,7-10 14-16,-7 18-19 0,-1-1-7 15,-2 2-1-15,0 20-22 0,3-13-18 0,-12 37-8 16,8-15-7-16,-2 0-15 0,6 3-15 0,0-20-7 15,0 9-19-15,0 5-21 16,0 0-26-16,19 37-70 0,-12-37-37 0,-4-3-20 0,3-4-57 16,0-4-52-16,-2-1-76 0,2-8-438 15,4 3 0-15,-1-7 0 0</inkml:trace>
  <inkml:trace contextRef="#ctx0" brushRef="#br0" timeOffset="11749">6037 2293 113 0,'-10'-56'198'0,"1"2"-16"16,0 1-6-16,6 2 5 0,3 28-15 0,0-11-4 16,0-4-29-16,0-1 1 0,22-39-23 0,-7 43-1 15,2 1-14-15,-1 5-12 0,8 2-7 16,7 10-20-16,-2-1-2 0,2 5 21 0,-2 2-22 16,-14 11-20-16,4 0-15 0,28 14-1 0,-22-3-33 15,-2 8-10-15,-4 5-14 0,-5 0-14 16,-7 0-14-16,-7 8-32 0,0-17-99 0,-15 40-99 15,1-21-64-15,-4 1 0 0</inkml:trace>
  <inkml:trace contextRef="#ctx0" brushRef="#br0" timeOffset="12084">6103 2258 674 0,'-13'16'136'16,"0"-2"4"-16,5-3-24 0,5-1-14 0,0-4 1 16,3 0-8-16,3-3-12 0,3-2-12 0,-6-1-1 15,13 4-9-15,-2-2-3 0,15 3-11 0,3-2 13 16,-2 4-18-16,1-3 6 0,-2 4 6 0,-4 7-9 15,-4 1 18-15,1 5-1 0,-6 1 2 16,0 1 22-16,-7 6-5 0,1 0-20 16,-7-17 18-16,0 8-11 0,0 3-16 0,0 1-7 15,15 25 16-15,-5-28 1 0,1-2-19 0,2-1-19 16,-3-9 13-16,9 3-21 0,3-3-3 0,0-3 9 16,-4-6 3-16,-8 0 20 0,9 0-10 15,22-16-34-15,-23 5 22 0,1-4 3 0,-3-5 23 16,-3 0 0-16,-4-10 6 0,-2 1-19 15,-4 2 15-15,-2-1-24 0,-1 16 20 0,0-9 10 16,-23-18-6-16,10 21 9 0,0 1-16 0,-6 5 9 16,4 8-24-16,-4 2 10 0,19 2-9 0,-22 0-7 15,-21 18-4-15,21-5-4 0,2 3 3 16,-2 5-18-16,11 1-37 0,1 1-36 0,1-1-38 16,2 1-47-16,4-2-41 0,3-13-29 15,0 2-534-15,0 2 1 0,16 9 0 0</inkml:trace>
  <inkml:trace contextRef="#ctx0" brushRef="#br0" timeOffset="12382">6655 2420 234 0,'13'-27'207'0,"3"1"12"0,-1 5-26 0,-1 6 0 0,-2 2-2 16,1 4-35-16,0 2-19 0,0 6-5 15,-13 1-16-15,14 0 9 0,21 22-13 0,-19-6-5 16,8 1-4-16,-8 2-29 0,-3 8 8 0,0-1 7 15,-4 5-32-15,-1-2-8 0,-3 2 2 16,-5-2-17-16,3-4 19 0,-3-14-3 0,0 6 0 16,0 1 30-16,-19 13 9 0,15-23 1 15,-2-1 10-15,0-3 10 0,2-3-6 0,-2-1-9 16,0 0-6-16,3-3-11 0,-1 0 2 0,2-3-17 16,1-2-3-16,2 0-7 0,-1-4 2 0,6-11-23 15,-6 11 4-15,16-29-20 0,-3 15-8 16,0-4-40-16,2 5-12 0,3-2-33 0,3 1-39 15,3 3-13-15,-2-3-57 0,0 5-33 0,6 2-594 16,-6 0 1-16,8 6 0 0</inkml:trace>
  <inkml:trace contextRef="#ctx0" brushRef="#br0" timeOffset="13313">7480 2258 185 0,'6'-4'185'0,"0"3"13"0,1-1-6 0,-1 2-30 0,0 2 15 16,-1 3-4-16,10 9-22 0,-2 2 24 15,-3 3-16-15,-1 3 0 0,-2 5-15 0,0 1-35 16,2 0 2-16,-6 1 8 0,3-2-17 16,-2 1-32-16,-1 1-2 0,1-6 7 0,-2-7 13 15,-2-4-10-15,2 0-38 0,-2-3-1 0,0-3 19 16,0-6-3-16,0 0 6 0,0 0-5 15,0 6 9-15,0-9-5 0,-2-4-18 0,2-4-25 16,0-1 9-16,-2-15-18 0,2 11 17 0,0-8 2 16,0-6-3-16,0-6-27 0,0-1 21 15,0-3 4-15,0-1-8 0,-17-39-25 0,17 41 21 16,0 3-5-16,-2 1-1 0,2 2 19 0,0 18-17 16,0-4 15-16,0 3-20 0,0 1 13 15,0 5-37-15,0 10 38 0,8-11 1 0,-4 14-37 16,-3 2 31-16,2 3-7 0,0 1-25 0,4 15 43 15,2 5-19-15,1-3 18 0,0 0-21 16,0 0 1-16,-1 0 17 0,0 0-36 0,1 0 33 16,0-6-19-16,-1-1 9 0,-4-6-21 15,0-3 20-15,-1-2-1 0,0-3 4 0,-1-2 1 16,2-3-3-16,-5 0 19 0,0 0-22 0,15-15 21 16,-9-5-35-16,3 1 6 0,0-5 10 0,-4-10-1 15,3 1 3-15,-4-1 5 0,0-1-11 16,-1-6-3-16,-1 3 9 0,2 1-11 0,-1 2 4 15,-2 8-1-15,2 2 8 0,-1 9-3 16,-1 2-8-16,-1 5-18 0,0 3-1 0,1 5 53 16,-1 1-25-16,0 0 20 0,6 15-17 0,-1 9 4 15,-1 1 11-15,2 1-13 0,-5 5-11 0,8 3 6 16,-2 2 0-16,3 3 5 0,2-5 19 16,-1 2-17-16,4 3-1 0,6-2 8 0,0-1-14 15,-1-1 2-15,4 0-26 0,2-1 17 16,-1-5-3-16,0-5-15 0,-1-1-5 0,1 0-9 15,-1-13 28-15,-2 2-10 0,-5-10-20 0,-1 0-1 16,-16-2 34-16,12 0-33 0,-2 0 5 16,13-30 14-16,-11 9 25 0,-2-2-26 0,-3-3 12 15,-3-1-12-15,-2-2-6 0,1 0 14 0,-3 17 8 16,0-8 3-16,0 0 14 0,-19-21 26 16,12 28-6-16,-5-4-14 0,5 8-11 0,-5 8 5 15,2 1 10-15,10 0-22 0,-13 0 8 0,-19 27 0 16,21-9 4-16,-1 4 15 0,3 8-16 15,1-4 13-15,2 3-24 0,5 0 15 16,1-15 1-16,0 5 1 0,20 25-22 0,-10-27-20 16,3 0 28-16,-2-7-9 0,1-6 11 0,-2 4-2 15,3-7-8-15,-13-1 22 0,16 0-38 0,19-22 18 16,-19 7 2-16,1-4 9 0,-1-4-1 0,0-2-1 16,0 5-14-16,-3-5 4 0,1 2-5 15,-2 1 29-15,-2 6-25 0,1-2 10 0,-5 5-8 16,-3 5-5-16,1 5 19 0,-4 3-16 15,0 3-20-15,0 5 39 0,-1 2-18 0,-1 12 19 16,2-9-14-16,0 8 9 0,0 3-20 16,0 1 7-16,0 4 4 0,0-3 4 0,0 2-40 15,0-1 5-15,0 1-40 0,12 23-53 0,-3-29-25 16,-2-1-38-16,0-6-52 0,-1-3-488 16,0-4 0-16,4 1 0 0</inkml:trace>
  <inkml:trace contextRef="#ctx0" brushRef="#br0" timeOffset="13845">8775 2329 108 0,'10'-35'257'0,"-3"3"-12"0,-1 7 13 0,-3 3 23 15,-1 5-28-15,-2 17-29 0,0 0-2 16,0 0-11-16,-16-10-20 0,7 14-23 0,-7 10-4 16,-1 7-5-16,1 2-12 0,0 5-32 15,-1 4-6-15,2-2-7 0,-1-2-6 0,5 7 6 16,-2-6-30-16,5 0-16 0,1-1-21 15,-1-4 0-15,2-6-23 0,3-4-46 0,0-2-6 16,0-4-3-16,2-5-16 0,-4 0-11 0,5-3 6 16,0 0-11-16,0 0 4 0,-8-19 18 0,2-4-21 15,0-4 3-15,-1-7 15 0,0 0-4 16,2 2 18-16,1-3 3 0,3 0 4 0,-1 4 7 16,1 2 10-16,1 16-1 0,0-3 12 15,0 2-13-15,0 3 25 0,0 11 8 0,14-14 25 16,-10 17-11-16,4 3 12 0,9 10-14 15,-4 2 27-15,1 5-37 0,4 1 25 0,-1 2-6 16,0 1-19-16,5-1-5 0,0 0 32 16,-1 1-18-16,5-1-2 0,-4-2 13 0,1-4-30 15,2-1 7-15,-2-3-12 0,0-8 32 0,-3 2-24 16,-2-5 25-16,-2-3-3 0,-1-2-18 0,-15 0-4 16,15 0 8-16,15-26-8 0,-15 10-3 15,-5-2-3-15,-2-7-4 0,4-1-1 0,-6-3 16 16,-5 1 10-16,2 0-3 0,-3 14 16 15,0-3 30-15,0 0-9 0,0 2 4 0,0 3-14 16,0 1 1-16,0 11-1 0,0 0-2 0,0 0 7 16,0-15-9-16,2 22 4 0,-1-1-11 0,2 2 8 15,3 17-8-15,-2 6-5 0,5-4-7 16,-3-1 7-16,1 2-18 0,-3 2-13 0,5-1-15 16,-1 1-59-16,4-4-1 0,-5 2-46 0,2-5-47 15,0-4-30-15,-2 2-97 0,-7-8-485 16,3 0 0-16,1-4 0 0</inkml:trace>
  <inkml:trace contextRef="#ctx0" brushRef="#br0" timeOffset="14034">9054 2091 30 0,'-10'-39'239'0,"1"6"-11"0,0 8-11 15,1 3-16-15,2 9-19 0,-1 8-22 16,2 2-19-16,1 4-10 0,0 2-8 0,2 4-23 15,2 1-17-15,0 1-15 0,0 1-32 16,6 16-61-16,-6-13-98 0,0 5-125 0,16 27-138 16,-3-21 0-16</inkml:trace>
  <inkml:trace contextRef="#ctx0" brushRef="#br0" timeOffset="14535">9232 2235 106 0,'7'2'192'0,"-1"0"-5"15,-1 0 14-15,1 2-14 0,-1 2-10 0,6 13 3 16,-2 1-9-16,-2 5-8 0,-3-2-15 16,4 3 8-16,3 0-18 0,-5 0 14 0,0-1-24 15,-1 1-13-15,3 1 1 0,-4-8-29 16,-1-7-10-16,1 0-16 0,-4-1 20 0,2-5 26 16,-1-4-13-16,-1 0-9 0,3-2-13 0,-3 0 6 15,0 0-9-15,0 0-18 0,6-21 4 16,-5 12-19-16,8-17 8 0,-2-5 13 15,2 1-25-15,1-2-1 0,0 2 4 0,0 1-2 16,0 0-15-16,3 5-5 0,2 3 4 0,-7 4-17 16,0 3 18-16,-3 8-12 0,0 0 8 0,-1 4-9 15,-4 2-9-15,0 0 21 0,0 0-10 16,15 20-4-16,-14-10 0 0,5 14-4 0,-6-4 3 16,1 6 7-16,-1-13-6 0,0 3-3 15,0 3 7-15,0 1-4 0,0 5-2 0,0-4 12 16,0-5-5-16,0-1-5 0,0-5 13 0,0-1 6 15,0-9 8-15,0 0-10 0,0 0 14 16,-1 15-10-16,7-19 4 0,-4-1-9 0,9-12-9 16,-1-1 0-16,1-4-5 0,5-3 6 15,-3-1-2-15,0-1 7 0,3 1-3 0,0 1-20 16,-2-1 9-16,1 6 5 0,2 1-1 0,-2 4 0 16,-1 3-9-16,-4 1 9 0,-1 7-19 0,-2 2 15 15,-7 2-2-15,0 0-8 0,0 0 20 0,22 13-12 16,-19-5 5-16,7 12 4 0,-2-1-6 15,1 4-4-15,0 0-1 0,5 1 2 0,-4-2-8 16,3 4-28-16,-3-1-34 0,1 0-26 16,0-1-50-16,-1-6-46 0,0 2-43 0,-1-1-609 15,-5-6 0-15,2-2 0 0</inkml:trace>
  <inkml:trace contextRef="#ctx0" brushRef="#br0" timeOffset="14844">9856 2250 86 0,'-6'-30'210'0,"0"2"-13"0,6 17 23 16,0-1-16-16,0 0-30 0,0 1 13 0,0 11-31 16,0-8-11-16,0 8 10 0,5-8-10 15,-2 12 8-15,-2 3-12 0,3 0-1 0,9 14-19 0,-4-1 9 16,3 6-28-16,-1 0-26 0,2 1 16 16,-1-1-2-16,2 1-33 0,-1 2 9 0,2-4 4 15,-2-3-1-15,1-3-9 16,2-9-22-16,-3 5 12 0,-1-7-11 0,-2-4 6 0,1-2 0 15,-11-2-29-15,9 0 18 0,5 0 5 0,17-27 2 16,-20 9-1-16,-1-3-2 0,-2-4 7 16,-3 0-18-16,-2-3-4 0,-3 2-21 0,0 11 7 15,0-5 17-15,0-4-17 0,-16-22 6 16,11 23 5-16,0 11-14 0,2-1-7 0,0 3-14 16,1 7-39-16,-1-1-23 0,-2 3-20 0,2 1-44 15,1 2-40-15,-1 1-36 0,0 0-551 16,1 1 0-16,-1 0 1 0</inkml:trace>
  <inkml:trace contextRef="#ctx0" brushRef="#br0" timeOffset="15395">10165 2181 22 0,'9'-1'197'0,"-2"1"-14"16,0 0-11-16,0 0 7 0,1 0 7 0,-1 3-22 15,0 2-22-15,9 6 8 0,0 2 7 16,-3 1-3-16,-3-3 15 0,-4 2-9 15,10 7-27-15,-6 3-11 0,-3-1-9 0,2 1-7 16,-3 3-5-16,-4-8-1 0,3-2-34 16,-2-4 14-16,-2 0-31 0,1-3 23 0,-1-3-30 15,0 1 12-15,-1-2 1 0,2-3 17 0,-2-2-29 16,0 0 13-16,0 0-12 0,3-14 11 16,0 5 6-16,-3 1-26 0,3-15-16 0,4-3 5 15,3-4 13-15,-3 0-35 0,2-4 6 0,2 4 0 16,-1-1 15-16,3 3-7 0,-2 4 3 0,-1 3 8 15,-2 4-23-15,2 5 0 0,-4 5 13 16,1 2-4-16,-7 5-32 0,0 0 22 16,0 0 5-16,16 18 5 0,-13-11-24 0,4 15 18 15,-2 2-5-15,-1 2-1 0,0 1 18 0,-1-3-26 16,-3 4 10-16,2-1 12 0,-1 0 2 16,2-5-24-16,4-2 8 0,-2-5-15 0,-1-3 19 15,-1-3 4-15,-3-3 27 0,0-6-14 16,0 0 6-16,3 0-12 0,-2-6 2 0,2 2 2 15,0-5-3-15,0 0-15 0,0-15 1 0,1-3 10 16,3-1-9-16,-1-4 4 0,0 3 4 16,4-3-12-16,2 1-2 0,2 3-1 0,5 8 19 15,3-3-8-15,-2 4 8 0,-3 7-19 16,2 4 12-16,-5 5-10 0,-1 3 7 0,-13 0-2 16,9 0-21-16,18 27 25 0,-16-8 2 0,-3 1-15 15,5 5 2-15,2 1 10 0,-5 1-5 16,3 7 0-16,3-6-8 0,-2 9-7 0,1-2-18 15,-1 0-61-15,1-2-34 0,-1 0-81 0,2-2-678 16,6 2 0-16,-1 0 1 0</inkml:trace>
  <inkml:trace contextRef="#ctx0" brushRef="#br0" timeOffset="7877">443 2490 125 0,'0'-21'247'0,"-33"-17"-15"0,32 21-13 16,1 6-33-16,0-3-2 0,23-21-28 15,-7 17-10-15,8 0 21 0,4 3-4 16,3 5-11-16,4 2 12 0,3 8-41 0,-20 0 20 16,11 0-7-16,34 25-6 0,-30-4-23 0,-1 3-6 15,-2 10-3-15,-4 1-16 0,-3 2 10 0,-4 4-6 16,-5-2-33-16,-5 6 29 0,-5 1-25 15,-4-24-14-15,0 13 8 0,-17 46-5 0,5-38-4 16,-2-2-8-16,-2-6 10 0,-4-2-9 16,2-5 0-16,-2-1 4 0,1-6 5 0,-1-5-6 15,-1-1 6-15,5-9 4 0,3-5-6 0,13-1-13 16,-12 0 2-16,-14-20 4 0,13 6-1 16,3-4-5-16,1-4-3 0,8 5-15 0,1 5 1 15,0-6-2-15,14-22-15 0,-5 17-16 0,4-2-19 16,3 0-35-16,4 3-21 0,-3 0-57 0,4 3-7 15,-1-1-32-15,-3 1-23 0,1 0-604 16,-1 3 0-16,6 5 0 0</inkml:trace>
  <inkml:trace contextRef="#ctx0" brushRef="#br0" timeOffset="8282">1076 2463 2 0,'5'-17'183'0,"3"-3"-8"16,-5 4 8-16,0-1 23 0,0 7-10 0,-2 0 6 15,1 1-3-15,-1 3-30 0,-1 2 4 16,0 0 5-16,0 4 2 0,0 2 0 0,0 2-5 16,0 3 11-16,-4 15-21 0,0 3-10 0,-2 3-5 15,1 1-16-15,1 0 3 0,3 3-23 16,1 0-7-16,0-18-13 0,0 9 0 0,0 2-17 16,14 28 0-16,-1-28-10 0,-1-2-16 15,2-3-11-15,2-1-1 0,0-6-11 0,1 5-25 16,-4-10-6-16,-1-2-6 0,-2-4-1 0,-1-2 2 15,-2 0 15-15,-7 0-26 0,0 0 5 16,19-15 0-16,-8 1 10 0,-2-8-2 0,-2-5-13 16,2-4 20-16,-2-2-8 0,-1-7 17 0,0 6-8 15,-2-5-4-15,-1 0-6 0,1 8 9 0,0 2-4 16,-1 0 24-16,2 6-2 0,-5 5 5 0,3 8-5 16,-2 6 7-16,0 2 3 0,-1 2 18 15,0 12-5-15,0-2 9 0,0 15-2 0,0-10 16 16,0 8-21-16,0 5-5 0,0 3-2 0,0 1-2 15,0 2 0-15,0 0-17 0,16 34 10 16,-10-34-19-16,1 0-43 0,1-3-33 0,-3 1-30 16,4 0-27-16,0-1-72 0,2-3-12 0,2-5-774 15,-3 0 1-15,-1-3 0 0</inkml:trace>
  <inkml:trace contextRef="#ctx0" brushRef="#br0" timeOffset="8668">69 3337 50 0,'-33'5'271'15,"7"-2"-19"-15,16-3-20 0,10 0-11 0,-9 0-8 16,5 0-24-16,15-1-27 0,24-2-4 16,3-5-17-16,5 0 0 0,9 0-24 0,9-3 23 0,6 3-46 15,9-2 18-15,6-1-37 0,6-1 36 16,3 2-24-16,9 0-36 0,5-3 31 0,8 4-25 16,6 0 10-16,-4-3-14 0,-4 1-19 15,-1 3-8-15,-13 2 25 0,-4 1-10 0,-11 2-50 16,-10 1-8-16,-7-3-4 0,-10 3-23 15,-6 0 14-15,-7 0-18 0,-6 0 22 16,-21 2-24-16,-1 0-7 0,-1 0-17 0,-3 0-7 16,-10 0-19-16,9 6 9 0,-12-4-24 0,-3 2-73 15,-2-1-66-15,-14 5-252 0,-3 2 0 0</inkml:trace>
  <inkml:trace contextRef="#ctx0" brushRef="#br0" timeOffset="9074">523 3560 40 0,'4'-9'189'0,"0"1"-15"0,12-4 11 0,3-1-3 0,1 6-26 15,5 2 5-15,-3 4-17 0,-8 1 3 16,28 19-10-16,-13-2-23 0,-2 5 2 0,1 3-17 16,-5 0-13-16,-1 6-14 0,-1 1 21 15,1 2-27-15,-5 2-6 0,-1 5 10 0,-4-2-4 16,-4 3-25-16,-5-2-1 0,0 7 14 16,-3-26-14-16,0 8 16 0,-24 36-18 0,11-33 59 15,-3-7-14-15,-2-5-2 0,-2-3 0 0,0-5 2 16,0-4 1-16,2-6-3 0,18-2-4 15,-18 0-6-15,-20-19-1 0,19 6-6 0,2-2 4 16,7-3-14-16,-3-1 5 0,7-5-29 0,-1 1 11 16,5 0-5-16,2 10-1 0,0-5-31 15,18-27-12-15,-7 19-54 0,4-3-12 0,1 4-21 16,1 0-24-16,-1 0-14 0,3 6-37 16,-2-2-12-16,2 4-27 0,-1-2-485 0,1 4 1 0,1 3 0 15</inkml:trace>
  <inkml:trace contextRef="#ctx0" brushRef="#br0" timeOffset="9498">1001 3616 728 0,'3'-3'180'0,"-2"-1"-10"0,2 1 6 0,-1 0-22 0,1 0-16 15,0 3 13-15,-2-2-11 0,0 1 4 0,1 1-16 16,1 3-18-16,0 0 12 0,1 3 12 16,-1 1-22-16,10 12 11 0,-2-1-52 15,-2 3-8-15,1 2 4 0,0 2 12 0,-1 1-16 16,-2-1 12-16,-2 1-20 0,0 0-5 15,3-2 12-15,-4-1-23 0,3 0 10 0,-3-7-4 16,4 3-18-16,-3-3-1 0,0-6-26 0,-1 0 19 16,2-3-9-16,-2-2 27 0,2-1-13 15,-2-2 11-15,2-1-42 0,-6-1 36 0,0 0-7 16,9 0-39-16,20-19 31 0,-15 7-8 16,1-7 15-16,-2-3-9 0,0-3-13 0,-5-2 1 15,0-5 3-15,-1-1 0 0,-1 0 4 0,-4-2 4 16,3 1-3-16,-5-1 1 0,0 20 18 15,0-6-12-15,0-2-3 0,0 1 22 0,-16-15-4 16,13 26 6-16,2 5-14 0,-2 1 10 0,-3 4 5 16,-1 2-2-16,1 2-3 0,2 1 5 0,1 1-9 15,-3 2 13-15,3 1-17 0,0-1 3 0,3 1-7 16,0 2 0-16,3-1 10 0,-3 0-21 16,22 19 10-16,-6-14-18 0,-3-10-25 0,-3 5-22 15,0-1-37-15,10 0-37 0,-4-2-33 16,3 2-2-16,-3-6-25 0,-16-2-14 0,15 0-18 15,1 0-570-15,6 0 0 0,1 0 0 16</inkml:trace>
  <inkml:trace contextRef="#ctx0" brushRef="#br0" timeOffset="9986">2523 2911 188 0,'-6'-1'278'0,"-4"2"-6"0,4-1 3 16,0 3-47-16,-1-3-15 0,3 0 9 0,-1 0-15 15,2 0-38-15,1 0 11 0,4-2-29 0,1 1 4 16,5 0-17-16,3 0-16 0,14-1-5 16,6-6-27-16,8 5 10 0,0-3-21 0,-1 3-54 15,1 0-29-15,-1-1-42 0,-1 4-36 0,-5-1-40 16,-5-2-47-16,-5 3-73 0,3-4-394 15,-9 4 0-15</inkml:trace>
  <inkml:trace contextRef="#ctx0" brushRef="#br0" timeOffset="10174">2690 3064 213 0,'-29'18'209'0,"0"1"16"0,2-3 5 16,8-2-14-16,-5-1-9 0,11-7 16 0,4-2-17 15,5 0-36-15,4 0-37 0,0-4 1 16,0 0-15-16,8 4 1 0,0-4-8 0,2-1-14 15,21-4-35-15,-13 5 15 0,35-7-9 16,-18 3-31-16,-3-1-3 0,5-2-57 0,-6 1-28 16,2-2-36-16,-1-1-39 0,-2 0-46 0,-3 3-84 15,-1-5-293-15,-1-1 1 0</inkml:trace>
  <inkml:trace contextRef="#ctx0" brushRef="#br0" timeOffset="17408">13185 1811 53 0,'0'7'191'0,"-3"0"-15"0,5 0 6 0,-4 1-8 0,-1-2-9 15,2 3-15-15,1-4-17 0,-2 2 7 16,1-1-9-16,2-2-9 0,-1-4-7 0,0 0-27 16,0 0 10-16,0 11-9 0,19 2-17 0,-10-11 13 15,0-1-22-15,-1 1-14 0,4-4 7 16,-1 2-28-16,4 0 14 0,11-16 3 0,-10 3-15 16,-6-3-10-16,-1 3 24 0,-5 0-11 15,0 2 0-15,-2 0 13 0,-2 11 1 0,0 0-9 16,0-10 7-16,0 10-8 0,0 0 17 0,-22-16 9 15,15 18-19-15,-15 6 20 0,5 2-5 16,-1 5-24-16,4 3 2 0,-1 4 12 0,5 3-28 16,3 0 15-16,4 0-14 0,0 3-4 0,3-15 2 15,0 9 6-15,22 29 13 0,-9-25-15 0,6-2-20 16,0 1-6-16,4-3-9 0,-4-3 20 16,8-3-36-16,3 2-1 0,4-4 15 0,-1-7-16 15,0 0 4-15,-3-3-1 0,-14-4-14 16,4 0 12-16,22-15 4 0,-20 4-11 0,-2-3 23 15,-5-4 11-15,-4-1-24 0,1-5 14 16,-6-4 16-16,-1-2-25 0,-5 14 27 0,0-8 7 16,0-5-19-16,0-2 31 0,-15-27 1 0,4 32 6 15,0 3 8-15,1 3 15 0,-3 5-13 0,3 7-16 16,-3 3-5-16,2 5 16 0,3-1-17 16,8 1 19-16,-23 16 5 0,5-2-40 0,10-2 23 15,2 1-13-15,2 0 3 0,4-13 0 0,0 14 3 16,21 8 3-16,-6-5-16 0,2-7 0 15,0 2-13-15,4-8-4 0,-5 1-2 0,-1-5-37 16,-15 0 13-16,21 0 9 0,18-21 6 16,-21 11-3-16,1-3 7 0,-1 1 27 0,0-2-17 15,-2 0 15-15,2 1-39 0,-7 5 6 16,5-6 2-16,-6 10 13 0,-1 1 14 0,-3 3-16 16,-6 0 20-16,0 0 8 0,14 15-5 0,-11-7 6 15,-3 1-32-15,4 15 15 0,-4 2 2 16,5-1 10-16,-3 2-16 0,3-1 8 0,-1 1-4 15,-1 0-16-15,3 2 1 0,-2-4-42 16,2-1-39-16,3-1-24 0,-2-3-22 0,-1-6-36 16,-1-1-82-16,-2-6-388 0,2-2 0 0</inkml:trace>
  <inkml:trace contextRef="#ctx0" brushRef="#br0" timeOffset="18299">13968 1959 40 0,'0'-30'201'0,"2"3"-2"0,-2 15 20 0,0-3-29 15,0 3-2-15,0-1-28 0,0 13-7 16,0-10-8-16,0 10-2 0,10-10-10 0,-7 13 8 16,0 4 10-16,1-1-29 0,5 16-7 15,-4 2 20-15,4 0-12 0,0-1-9 0,1 6-49 16,-1-3 13-16,-4 1-14 0,1 0 3 0,3-3 2 16,-2-2-19-16,0-6-13 0,-2-4 4 15,-1-2-16-15,-3-4 15 0,2 1-13 0,0-6 22 16,0-1-16-16,-3 0-3 0,0 0-1 0,0 0 1 15,20-26 0-15,-8 8 1 0,-2-5-18 16,1 4-4-16,1-4-4 0,0-5 13 0,-1 1-28 16,2 0 20-16,2 1-19 0,-2 4 20 0,-2 2-15 15,-2 1-5-15,4 6 10 0,-7 4-33 0,-1 5 21 16,-5 4 6-16,0 0-6 0,0 0 25 16,16 17-11-16,-13-8 7 0,4 12-21 0,1 0-3 15,0 2 26-15,-3-1 0 0,5 1-22 16,1 1-4-16,7-2 30 0,-4-3-10 0,3 2-16 15,2-5 10-15,4 1-9 0,2-4 11 0,-5-3-7 16,6-4 14-16,2 0-28 0,3-4 21 0,-15-2 8 16,7 0-24-16,32-15 16 0,-26 6-6 15,0-4 2-15,-3-5 20 0,-6 1-12 0,-2-4-26 16,-5-4-1-16,-9-2 28 0,-3 0 9 0,-1 12-38 16,0-5 24-16,-17-32 19 0,4 27-24 15,-1 5 2-15,-2 1-8 0,-4 5 34 0,-2 4-14 16,6 10-28-16,6 0 30 0,-6 0 4 15,-22 18-12-15,24-3-10 0,-3 2-16 0,4 3 20 16,4 0-17-16,5 1 7 0,-1-3 13 16,5-1 2-16,0-17 11 0,0 16-7 0,23 19 15 15,-10-17-42-15,6-4 8 0,1-5 23 0,1-2-11 16,-7-6 4-16,6-1-7 0,-20 0 18 16,19 0-15-16,20-17 0 0,-20 6 1 0,0-5 17 15,-3 0-23-15,-2 0 4 0,1-2-4 0,-10 4 10 16,7-5 15-16,-1 7-3 0,-3 3-16 15,-3 3-7-15,0 3-6 0,-1 2 17 0,-4 1 9 16,0 0-24-16,0 0-3 0,10 20 32 16,-8-11-32-16,3 16 6 0,0 1 6 0,-1-2-2 15,3 2-7-15,2-3 11 0,1 0 4 16,0 2-32-16,2-4 26 0,2 2-20 0,2-6 7 16,-3-6 28-16,3-2-23 0,3 1-5 0,-2-5 8 15,-2-5-4-15,-5 0 14 0,4 0-6 0,14-18 17 16,-11 5-10-16,0-4-24 0,-7 0 13 15,2-5-22-15,-5-4 42 0,0-1-5 0,-4-8-39 16,2-4 30-16,-5-8-8 0,0 25 6 16,0-14-3-16,0-10-7 0,0-2-2 0,0-4-5 15,0-2 23-15,0 1 12 0,0 4 1 0,-16-45 36 16,11 49 19-16,0 9-3 0,2 4-13 0,-3 10-7 16,-1 8-4-16,2 7-5 0,0 7 13 15,2 6-10-15,-4 1-5 0,-5 15 14 0,8 2-6 16,-2 8-2-16,6 9 4 0,0 0-9 0,0-21-15 15,0 11 9-15,24 44-12 0,-13-28 12 16,3 0-18-16,3-1-16 0,-1-1-30 0,4-1-34 16,4-4-38-16,2 0-52 0,-2-5-49 0,1-3-732 15,-2-2 0-15,4-4 0 0</inkml:trace>
  <inkml:trace contextRef="#ctx0" brushRef="#br0" timeOffset="19879">16087 1517 47 0,'11'-36'287'0,"-4"2"-17"0,-4 6-13 15,-3 20-9-15,0-8-12 0,-18-7-12 0,6 19-23 16,-1 2-2-16,0 4-10 0,1-2-21 16,2 0-19-16,-22 20-6 0,17-5-16 0,2-2-16 15,4 2 3-15,5 1-20 0,4-1-6 0,0-4-5 16,0 10-10-16,20 25-5 0,-7-24-19 0,4 0-8 15,3-3 3-15,2 0-34 0,3-3 0 16,-1-5-6-16,2 1-30 0,-6-1 19 16,1-3 8-16,-5-4 2 0,-5 2-4 0,-5-4 9 15,1 0 5-15,-4 4 12 0,-3-6 6 0,0 0 7 16,-19 25-9-16,2-11 8 0,-2 0-2 16,-1 5 15-16,3-1-13 0,1 3-14 15,1 0 5-15,4 2 1 0,6-1 0 0,1-1-8 0,3-3-8 16,1-7 1-16,0 5 3 0,28 19-13 15,-12-19-2-15,5-3-33 0,0 0-2 16,4-4-9-16,4-1-35 0,-2-5-12 0,1-2-29 16,-15-1-9-16,4 0-15 0,5 0-7 15,25-24-14-15,-26 12-5 0,0-4 23 0,-5-1 2 16,-4-8 23-16,-1 0 24 0,-1-3 6 0,-1-3 32 16,-5-2 27-16,-1-1 40 0,6 2 3 15,-8 5 29-15,1 1 21 0,-2-1 9 0,0 8 35 16,0 3-18-16,0 7-11 0,0 9-26 0,0 0 19 15,0 0-16-15,-5-10-6 0,4 14 5 16,1 0-12-16,0 5-1 0,0 1 6 16,0 22 9-16,0-17-36 0,0 8-3 15,0 4 10-15,0 2 6 0,0-1-25 16,0-1 1-16,0-2 25 0,16 15-21 0,-16-27-2 16,0-2 16-16,1-3-3 0,2-5-23 0,0 0 24 15,3-6-21-15,-2 2 27 0,2-3-6 16,8-10-33-16,-2-2 17 0,4-5-7 0,-3-2 20 15,3 0-43-15,0-11 28 0,3 6-20 0,-4 1-6 16,1 0 40-16,3 4-22 0,-2 6-15 16,-2 2-9-16,-2 7 41 0,-6 6-31 15,-7 2-2-15,0 0 14 0,10 14 14 16,-10-3-25-16,2-1 12 0,-1-1-4 0,2 17 6 16,3 1 4-16,-3-1 13 0,7-2-14 0,0-2 12 15,1-2-26-15,1-1-7 0,1-5 12 16,3-1 26-16,1-1-14 0,2-3 2 0,-3-3-9 15,0-3 17-15,-5-3-6 0,2 0-4 0,-1 0-9 16,23-14 19-16,-14 3-36 0,-2-2 9 16,-2-2-2-16,-4-6-11 0,0-1 22 0,-4-8-15 15,-5 0 31-15,1-3-9 0,-4-1-3 16,1 1 1-16,-2 16 26 0,0-6-19 0,-18-29 21 16,11 31 6-16,-2 3 8 0,-1 5-16 0,2 7 20 15,-2 1 2-15,2 5-36 0,8 0 23 0,-26 21-24 16,13 0 11-16,-3-2 2 0,5 6 4 15,2 0-20-15,0 6 15 0,7 3-22 16,-1 1 21-16,3-18-19 0,0 7-1 0,19 32 9 16,-11-27 1-16,4-4 12 0,-1-2-17 0,7-1-6 15,-2-5 0-15,7-3-1 0,-5 1-6 16,10-5 15-16,-2-4-14 0,3-3-1 0,-13-3 2 16,5 0-4-16,4 0 12 0,26-22-22 0,-30 8 17 15,1-4-8-15,-5-5 19 0,-1-4-15 16,-4-4 6-16,-4-4 5 0,-5-1-6 0,0-4-5 15,-3 20-2-15,0-12 3 0,-19-35 9 0,9 35 14 16,-3 3 16-16,3 4-4 0,-4 3 7 16,-2 6-21-16,-2 3 7 0,4 7-4 0,2 4 4 15,12 2-10-15,-11 0 10 0,1 0-9 0,-6 14-1 16,9-7-7-16,-2 10 9 0,5-5-12 16,1 0-1-16,3-12 2 0,0 11 9 0,0-1 0 15,20 17-21-15,-6-14 13 0,7-7-16 0,0 0-16 16,5-1 9-16,-16-5-11 0,5 0-8 15,5 0 2-15,3 0 17 0,25-21 10 0,-22 10-24 0,0 0 4 16,0-1 10-16,-2 2 6 0,1 0 2 16,-11 4 11-16,-1 1 3 0,-5 4-2 15,0-2-28-15,-3 3 16 0,-5 0 9 0,0 0-14 16,1 20 1-16,-1-10 10 0,-3 16 15 0,3-13 2 16,0 7-13-16,0 3-5 0,0 3 17 15,0-1-8-15,0-1-7 0,0 2 11 0,15 21-11 16,-1-27 0-16,-4-1-4 0,9-5-12 0,0-2 19 15,3-3 4-15,-1-4 4 0,4 0-11 16,-15-5-5-16,7 0 5 0,5 0 10 0,28-15-22 16,-26 4 17-16,-1-4-2 0,-3-2-7 0,-4-3 17 15,-2-6-21-15,-1 0 5 0,-5-2 14 0,-4-3 6 16,-3 1-13-16,-1 16-9 0,0-6 16 0,-18-25-5 16,7 21-4-16,-3 5 9 0,0 2-1 15,1 9-5-15,-5-6-5 0,2 10-8 0,0 0 12 16,16 4 2-16,-13 0-4 0,2 0 3 15,11 0-9-15,-32 30-4 0,22-13 4 0,4-5-1 16,5 3-2-16,1-15-10 0,0 11-17 0,16 21 21 16,-6-13-40-16,6-3 12 0,1-7-3 15,2 2 14-15,-3-4 17 0,4 1-30 0,-1 0 6 16,-3-4 20-16,-2 1-19 0,-2-1 34 16,-4 2-27-16,8 10 10 0,-3-4 19 0,3 2-38 15,0 8 18-15,-5 4 5 0,-2 0 17 0,-2 1 6 16,-1 4-10-16,-2 2-3 0,-2-2 2 15,-1 2-2-15,-1-17-10 0,0 8 19 0,0 6 4 16,0 2 13-16,0-1 9 0,-10-2 5 0,-6 30 18 16,8-34 15-16,-1-2 8 0,-1-4 8 0,0-3-4 15,-5 3 24-15,-1-11-6 0,-2 0 6 16,0-4 9-16,0-3-12 0,18-1-26 0,-22 0 3 16,-1 0-9-16,-19-13-15 0,23 5-3 15,-4-3-16-15,7-1-13 0,6 1-32 0,-3-3-31 16,6 0-30-16,1-2-40 0,6 2-47 15,0-10-65-15,0 11-847 0,0-8 0 0,16-30 0 16</inkml:trace>
  <inkml:trace contextRef="#ctx0" brushRef="#br0" timeOffset="20360">17955 1583 176 0,'13'-23'196'0,"-4"4"27"0,1-2-6 15,-6 13-15-15,0-3-13 0,1 4-28 16,-4 3-18-16,2 1-4 0,-1 1-2 0,-1 2-8 15,0 0-15-15,1 4-1 0,1 0 10 0,1 1-22 16,-2 2-14-16,0 1-2 0,6 12-5 16,2 2-26-16,3 1 15 0,3-3-10 0,-6 1 27 15,6-2-43-15,-3 0 1 0,6-3-29 16,1 0 12-16,-3-2 24 0,0-2-38 16,-1-8 19-16,-1 0-16 0,-5-3 8 0,-10-1-7 15,0 0 2-15,13 0-26 0,10-27 22 0,-13 12 18 16,0-6-25-16,-4 0 20 0,-3 3-18 0,0 3 1 15,0 2-2-15,-2 0 3 0,1 3 17 16,-1-1 5-16,-1 3-7 0,1 2-7 0,1 2-3 16,-2 2 2-16,1-2-2 0,1 3-4 15,-2 1-3-15,0 0 4 0,1 16-5 0,-1-7 13 16,3 17-14-16,-3 4 1 0,3 2-1 0,-2 2 6 16,1 3 10-16,-2 4-44 0,0 2 25 15,0 3-3-15,3-5 22 0,-3 4-13 0,0-25-9 16,0 10 16-16,0 2-16 0,0 2-4 15,-19 26 15-15,10-34-20 0,-1-9 13 0,-3 1-5 16,-4-6 16-16,-5 0-17 0,6-8 7 0,2-2 4 16,14-2-11-16,-15 0 4 0,0 0 12 0,-20-22 2 15,17 7-7-15,5-1-2 0,3 0 3 0,0-6-9 16,7 5-12-16,3 4 5 0,0-5-4 16,19-28 0-16,-9 21-24 0,6-4-31 15,4 7-13-15,1-7-21 0,0 4-23 0,2-4-23 16,5-5-49-16,-2 5-35 0,4-2-469 15,1-1 1-15,0-3 0 0</inkml:trace>
  <inkml:trace contextRef="#ctx0" brushRef="#br0" timeOffset="20600">18546 938 209 0,'-1'-11'183'0,"2"3"8"0,2 1 11 0,1 2-13 0,2 2-9 15,0 3 19-15,2 0-19 0,14 11-3 16,1 4 3-16,0 5-6 0,0 6 3 16,-2 2 11-16,0 2-8 0,-2 6-14 0,1 5-7 15,2 6-19-15,-5 2-14 0,-2 7-7 0,-4 4-14 16,-2 4-8-16,-7 0-3 0,-2 2-10 16,0-32-15-16,-18 62-16 0,2-35-29 0,-8 1-58 15,-9-1-69-15,-4-5-53 0,-7-2-47 16,0-3-635-16,-5-2 1 0,-3-1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1:43.41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243 279 151 0,'9'-16'246'0,"-6"4"1"0,-9 5-19 15,1 7-9-15,-2-2-29 0,-10 11-4 0,-2 5-19 16,-1 1-1-16,-3 0 6 0,-3 8-31 0,1 2 3 15,1 0-10-15,3 0 6 0,3 1-25 16,2 1-32-16,8 3 9 0,-5-3-22 0,8-1 4 16,5-13-16-16,0 7 16 0,18 23-19 15,3-23-12-15,5-2 13 0,4-3-26 0,6-4 8 16,3-3-10-16,6-3-13 0,0-4-14 0,-22-1 18 16,9 0-12-16,41-21-9 0,-38 9 2 15,-5-9 17-15,-1 0-13 0,-7-6 2 0,-8-6 27 16,-5-2-30-16,-6 3 36 0,-3-3 1 0,0 17-6 15,-17-30 28-15,4 21-6 0,-5 0-5 16,-1 5-3-16,-2 8-14 0,-2 1 6 0,-3 3-8 16,3 6 3-16,2 4 5 0,21 0-17 0,-18 0-12 15,-20 20-9-15,25-12-30 0,6 3-60 16,4-3-47-16,0 3-57 0,3 1-76 0,0 0-554 16,22 25 0-16,-4-16 1 0</inkml:trace>
  <inkml:trace contextRef="#ctx0" brushRef="#br0" timeOffset="177">859 553 7 0,'7'0'246'0,"-4"-2"-1"15,1-3 3-15,-3 4-7 0,1-2 25 16,-2-1-42-16,0 1-11 0,0 2-11 0,3-3-7 16,-3 2-41-16,0 0-16 0,3-2-27 0,0 1-65 15,4 2-17-15,0-4-69 0,2 2-41 16,9-6-76-16,6 1-135 0,-1 1-207 0,-5-2 0 0</inkml:trace>
  <inkml:trace contextRef="#ctx0" brushRef="#br0" timeOffset="449">1159 255 98 0,'-4'-7'269'0,"-1"1"6"0,3 0 26 15,-4 0-38-15,3 1-35 0,0 1-20 0,0-1-30 16,3 1-13-16,3 0 3 0,0 0-17 15,6 2-49-15,14-3 5 0,6-1-9 0,2 1-6 16,4 0 7-16,4 2-17 0,-1-1-22 16,-4 0-6-16,1 3-14 0,-8-3 0 0,-6 1-2 15,-5 3-4-15,-16 0 9 0,10 0-5 16,-10 0 10-16,18 20 12 0,-16-11 15 0,-2 1-15 16,-2 14 2-16,2-10 2 0,0 8-16 0,-18 26 11 15,12-21-12-15,0 1-2 0,-1-2-10 16,1 6 4-16,-1-4-22 0,1-1-35 0,0-1-33 15,5 0-63-15,-5-1-27 0,2-4-50 0,-4-2-63 16,-3 2-527-16,8-4 1 0,0-6 0 16</inkml:trace>
  <inkml:trace contextRef="#ctx0" brushRef="#br0" timeOffset="622">1302 538 98 0,'-16'-18'269'0,"3"4"1"0,0 0 2 0,3 3-7 15,4 5-31-15,1-1-15 0,2-1 1 0,3-1-55 16,0 9 6-16,0 0-28 0,0-9-7 16,36-11-20-16,-9 9-20 0,2 3-27 0,6-5-50 15,-1 3-63-15,1 1-46 0,-2-1-70 16,4 2-126-16,-6-3-260 0,3-2 0 0</inkml:trace>
  <inkml:trace contextRef="#ctx0" brushRef="#br0" timeOffset="895">1837 215 177 0,'-5'-3'255'0,"0"0"-9"0,2-2-3 0,-2 5-30 15,3-5-14-15,-1 1-17 0,3 2-22 0,1 0-17 16,3-3 11-16,1 5-46 0,2-1 0 16,3 1 11-16,2 0-36 0,14 1 0 15,-15-1-6-15,21 18-28 0,-13-7 11 0,-5 3-1 16,-1 1-17-16,-8 1-11 0,-4 1 17 15,-1-4 13-15,0 6-23 0,-26 30-3 0,10-23 20 16,-1-3 10-16,-1 1-20 0,3 0 0 16,0 2 2-16,4-8-10 0,-2 1-12 0,8-3 13 15,2-5 2-15,0-1-19 0,3-2-25 16,0-8-29-16,0 0-4 0,0 0-34 0,21 18-27 16,-13-18-30-16,1 0-32 0,1 0-34 0,0 0-73 15,3 0-333-15,23-18 0 0</inkml:trace>
  <inkml:trace contextRef="#ctx0" brushRef="#br0" timeOffset="1160">2230 216 125 0,'1'-8'244'0,"-4"2"-12"0,-1 0-2 0,-3 5-6 16,1-1 16-16,-3 2-10 0,2 0-7 0,1 1-24 16,-1 1-13-16,0 1-21 0,1 2-35 15,2 0 17-15,-1 2-16 0,4 1-29 0,2-1-4 16,2 0 2-16,10 11-17 0,3 1-12 0,-1 4-7 15,-4-4 7-15,7 0-17 0,-3 1 0 16,3-3 0-16,-2 0-19 0,-3 4-4 0,0-2 12 16,-5-1-14-16,0-4-6 0,-3-3-16 15,-3 1 0-15,-1-2 15 0,-1-10-4 0,0 0-1 16,0 13-2-16,-19 17 1 0,5-17-15 0,-3-2-53 16,-2-4-32-16,0-3-34 0,-4 0-39 15,3-4-46-15,20 0-574 0,-16 0 0 0,1 0 0 16</inkml:trace>
  <inkml:trace contextRef="#ctx0" brushRef="#br0" timeOffset="1323">2266 212 88 0,'27'-23'223'0,"5"3"-9"0,3-1 5 0,1 7 6 16,0-5-24-16,0 3 0 0,6-1-31 15,-1 4-17-15,-2 0 9 0,0 3-45 0,3-1-13 16,2 5-6-16,3-1 0 0,3 3-32 0,-1-2 9 15,2 5-45-15,-1-2-51 0,0 1-60 16,-6 0-56-16,5 0-128 0,-5 0-220 16,-27 2 0-16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1:38.67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21 412 65 0,'0'-18'222'0,"-27"-22"-23"0,35 21 11 0,-2-1-32 15,7 2-17-15,0 3-6 0,3-4-11 0,0 9-6 16,3 1-20-16,-2 4-7 0,-1 4-23 0,-3 1 14 15,6 0-15-15,29 21-10 0,-20-5 8 16,-3 5 5-16,0 2-21 0,-4 6 39 0,-1 1-19 16,-1 4-27-16,-3 2 2 0,-1 3-5 15,-2 0 11-15,-3 3-39 0,-4 2 15 0,-4-4 0 16,6 6-14-16,-5-3 6 0,-2-2-7 0,-1 0-2 16,1-10 14-16,2-1-2 0,0-2-44 15,3-2 20-15,1-4-8 0,-1-3-9 0,1-7 6 16,2-1-7-16,0-4 17 0,1-4 15 0,0-1-33 15,1-1 5-15,2-1 8 0,6 0-26 16,26-26 10-16,-25 10 17 0,6-5-6 0,-4-3-19 16,-3-3 9-16,-1-1 6 0,1-6 2 0,-6-3 21 15,2-6-25-15,-1-2 12 0,-2-4-4 16,-2-1-2-16,-2-2-8 0,-2 2 13 0,-1 2-7 16,-5 0 1-16,0 26 30 0,0-11-2 0,-16-38 1 15,7 39 8-15,2 5-6 0,0 5 4 16,-8 3 10-16,8 5-15 0,-2 6-9 0,-1 4-13 15,1 4-9-15,1-2 23 0,8 2-13 0,0 0 0 16,-10 0-4-16,-3 14 11 0,10-7-16 16,0 0 3-16,3 2 2 0,3 1 11 0,8 10-36 15,-1-2 27-15,9 1-11 0,3-2-4 16,4-5-22-16,9 2-40 0,-5-3-41 0,5 0-50 16,-4-1-35-16,8-2-107 0,-5-4-418 0,-3 3 0 15,-2-2 0-15</inkml:trace>
  <inkml:trace contextRef="#ctx0" brushRef="#br0" timeOffset="272">1447 488 245 0,'-2'2'277'0,"-1"-1"41"0,-2-1-35 16,2 0-29-16,1 0-44 0,0 2 3 16,1-1-26-16,-1 0-25 0,4-1-13 0,1-1-25 15,8 1 11-15,15-3-15 0,3-1-26 16,-15 4 8-16,34-5-26 0,-13 5-24 0,0-3-72 16,1 2-21-16,-2-3-51 0,0 1-29 15,-6-1-51-15,0 2-62 0,-9 2-347 0,-8-1 1 16</inkml:trace>
  <inkml:trace contextRef="#ctx0" brushRef="#br0" timeOffset="453">1566 673 139 0,'-25'12'227'16,"5"-2"12"-16,6-2 9 0,2-2-37 0,2 1-27 16,4-3 5-16,0-2-28 0,5 1-20 0,1-2 0 15,1-1 0-15,7 0-20 0,-1-1-14 16,20-2-16-16,2 0-2 0,-13 3-28 0,35-10 5 15,-14 2-12-15,4 4-18 0,-1-4-46 16,2 1-30-16,-1 1-50 0,3-4-32 16,-3 2-45-16,-1 0-118 0,-2 1-198 0,-1-1 0 15</inkml:trace>
  <inkml:trace contextRef="#ctx0" brushRef="#br0" timeOffset="893">2752 31 88 0,'2'-8'237'16,"-1"2"-13"-16,-1-1-15 0,3 3-8 0,-3 0-21 15,0 2 8-15,3 2-17 0,-3 2 34 0,1 2-28 16,-1 4 10-16,0 3-7 0,2 13-7 16,-2-9-14-16,3 30-14 0,-2-10-14 0,2 0-9 15,-2 5-16-15,1-2-8 0,2 1-5 0,2 0-11 16,-2 0-5-16,-1 0-25 0,-3-20-19 16,0 5-41-16,0 7-43 0,0-1-65 0,18 25-33 15,-14-32-40-15,2-7-113 0,-6-1-374 0,3-6 0 16,0-1 0-16</inkml:trace>
  <inkml:trace contextRef="#ctx0" brushRef="#br0" timeOffset="1104">3015 212 183 0,'7'-30'255'0,"2"3"25"16,-3 4-33-16,-2 5-21 0,-1 7-23 0,0 3-31 0,-2 4-1 15,-1 4 25-15,2 0-4 0,-2 6-3 16,0 2-28-16,0-1 9 0,1 21-17 15,4-1-7-15,-5 2-10 0,1 1-8 0,-1 1-18 16,2 2-13-16,2 2-6 0,-1 0-10 16,4 0-3-16,0-1-19 0,-1-2-13 0,3-2-49 15,-1 2-54-15,1-5-49 0,-3-3-57 0,0-3-52 16,-1-4-592-16,1-4 0 0,-1-7 1 16</inkml:trace>
  <inkml:trace contextRef="#ctx0" brushRef="#br0" timeOffset="1450">3363 146 2 0,'11'-32'257'0,"-3"5"-20"0,-1 4 1 0,-1 8 6 0,-4 5-44 16,-1 2-10-16,-1 8-10 0,-4 2 3 16,-1 2-28-16,-6 11 25 0,1 4-13 0,-2-2-19 15,1 7-10-15,1 6 0 0,-1 4-30 0,4 3-3 16,1 1 7-16,5 1-18 0,1-20-46 15,0 10 22-15,0 3-3 0,17 38-8 0,-5-35-29 16,1-4 8-16,3-3-1 0,0-2-10 0,1-2-14 16,-1-8-12-16,0-1-10 0,3-3 0 15,-2-5 12-15,0-2-26 0,-5-5 1 0,-12 0 8 16,11 0-4-16,7-13 18 0,-8-7 15 16,-1-2-9-16,-7-1 12 0,4-2-19 0,-6 3-2 15,0 9 2-15,0-6 20 0,0-4-8 0,-16-18-1 16,3 24-12-16,8 5-5 0,-3 5 12 15,0 2-18-15,0 3 4 0,-2 4-9 0,10-2-14 16,0 0-24-16,-31 18-40 0,12-5-33 16,7-4-29-16,4 0-58 0,-1 1-464 0,7-1 1 15,1-2 0-15</inkml:trace>
  <inkml:trace contextRef="#ctx0" brushRef="#br0" timeOffset="1796">3976 228 252 0,'4'-10'224'0,"-2"4"-19"0,-1 5-9 0,-4 1-22 0,-2 6-3 15,-1-1-11-15,-7 8-20 0,0 4 8 0,1 3-14 16,-1-2 8-16,5 5-38 0,0-4-6 16,4 5-19-16,4-6 1 0,0-6-11 0,0 3-3 15,17 24-12-15,-4-21 4 0,0-1 1 0,5-5-16 16,-4-5-9-16,-1-1 0 0,-1-4-3 15,1-2 5-15,-13 0-21 0,10 0 33 16,6 0-16-16,16-23 4 0,-16 9 14 0,-3-3-10 16,-2-1 4-16,-4-2-8 0,-1-2-9 0,-4-2-8 15,-2 3 15-15,0 8-8 0,0-8-17 16,-19-23 11-16,10 19 8 0,-4 7-13 0,-1 5 5 16,-2 1-15-16,-2 6-6 0,3 6-29 15,15 0-7-15,-22 0-38 0,-3 0-18 16,-27 25-22-16,23-11-22 0,-1 2-53 0,4 3-103 15,-4 0-288-15,4 2 0 0</inkml:trace>
  <inkml:trace contextRef="#ctx0" brushRef="#br0" timeOffset="2118">2638 901 175 0,'-16'2'248'0,"5"0"-12"0,1 1 10 16,2-2-61-16,3 0 12 0,-1 2-38 15,3-3-18-15,1 0 6 0,2 3-31 0,5-2-13 16,2-2-1-16,20-4 2 0,5 4-9 0,-12 1-18 16,44-9-14-16,-12 3 3 0,9 0-18 0,11-1 8 15,9-1-10-15,7 0-1 0,6 2-15 16,9-5 17-16,2 1-13 0,3 1 9 15,1 0-11-15,-2-4 7 0,0 3-2 16,-2 0-19-16,-7 0-14 0,-4-1-1 0,-7 1-5 16,-9 1-36-16,-10 4-22 0,-7-4-11 0,-11 1-7 15,-4 2-17-15,-8 0-19 0,-12 1-26 16,-9 4-42-16,-9 1-63 0,-7 0-235 16,-1 0 1-16</inkml:trace>
  <inkml:trace contextRef="#ctx0" brushRef="#br0" timeOffset="2605">2904 1181 203 0,'1'-3'220'0,"1"-2"2"0,-2 2-25 0,0-1-21 16,0 1-8-16,-2 3-2 0,1 2 0 0,-3 3-9 15,-9 14-28-15,1 1 18 0,-4 4-4 0,2 6-17 16,-2 5-9-16,3-3-3 0,0 3 2 15,1 2-6-15,5 3-50 0,0 3 11 16,4 0-1-16,0 0 7 0,3-2-29 0,0-20-7 16,0 8-1-16,14 33-20 0,-6-29-13 0,2-5 17 15,1-3-21-15,4-6 0 0,-2-2-27 16,3-4 9-16,3-3-15 0,-6-7-14 0,-3 0 24 16,0-3 5-16,-10 0-19 0,8 0 19 0,17-19 0 15,-11 3 8-15,-1-3 7 0,-4-2 0 16,-2-3-1-16,-1-2 12 0,-4 1 21 0,-2 6-26 15,1 0 20-15,-1 19 3 0,0-14-2 16,0 3 3-16,0 0-20 0,-14-3 21 0,8 10-17 16,-1 1 23-16,-2 4 0 0,0 1-34 0,-10 6-27 15,1 2-7-15,2 2-24 0,1 3-40 16,1-3-29-16,-2 4-37 0,10-3-48 0,-1-2-420 16,3 0 0-16</inkml:trace>
  <inkml:trace contextRef="#ctx0" brushRef="#br0" timeOffset="3232">2640 1200 54 0,'0'-8'238'0,"2"2"6"0,0-1-19 16,2 1-4-16,-2 3-20 0,-2-1-16 0,3 3-5 15,-3 1 13-15,-3 1-3 0,3 6-7 16,-2 1 7-16,-4 12-12 0,1 4-5 0,-4 5-20 15,2 4-10-15,4 0-10 0,-4 2-10 16,-1 2-20-16,1 0 0 0,3 6-12 16,1-1-2-16,0-1-22 0,2 0-7 0,1 5-11 0,0-26-27 15,0 7-30-15,0 5-68 0,16 36-46 16,-14-35-52-16,6-4-52 0,2-2-571 0,-3-5 1 16,3-3 0-16</inkml:trace>
  <inkml:trace contextRef="#ctx0" brushRef="#br0" timeOffset="3602">3291 1522 39 0,'10'-19'253'0,"-1"5"-26"0,-5 5-24 0,-4 4 7 15,0 2-28-15,-3 6-23 0,2 0-4 0,-5 4-18 16,2-2-1-16,-6 14-17 0,1-2-1 0,0 3-27 15,5-3 7-15,3-3-9 0,1 3-1 16,0-7-24-16,0 6-16 0,21 21-9 16,-11-21 20-16,3-5-2 0,5 0-21 0,-1-5 7 15,5-1-8-15,-3-3 15 0,-19-2-21 16,20 0-21-16,23-16 19 0,-24 6-16 0,3-4 11 16,-12-3 2-16,7-4-8 0,-10-1 15 0,2-5-7 15,-5-1 11-15,-1-2-3 0,-3 9-5 0,0-4 23 16,0 10-6-16,-16-18 6 0,13 19-1 15,-7 4-6-15,0 3-6 0,-1 5-3 0,-2 3 1 16,1-1-7-16,-24 16 8 0,11 0-17 0,1 3 3 16,6 2 6-16,0 3-47 0,2 0-16 15,4 1-39-15,2-2-25 0,4-3-44 0,5-1-45 16,1-8-70-16,0 2-412 0,17 16 0 0,-5-14 0 16</inkml:trace>
  <inkml:trace contextRef="#ctx0" brushRef="#br0" timeOffset="3951">3966 1376 40 0,'13'-22'278'0,"-3"5"-31"0,-7 2 6 16,0 6-5-16,-6 4-31 0,-1 4-20 0,-2 1 11 16,-1 5-23-16,-11 8-26 0,-2 2-6 15,1 0-39-15,8 3 9 0,-4 3-17 0,5-2 5 16,4 3-39-16,6-1 11 0,0-10-10 0,18 21 5 15,-5-13-29-15,4-4 8 16,0-2-47-16,4 0 8 0,2-5-2 0,-1-2-17 0,-2-4-11 16,-3-2 16-16,-5 0-12 0,5 0 2 15,21-20-11-15,-20 10 12 0,0-9 18 0,-2 3 5 16,-5-7 32-16,-7 3-8 0,2-5 1 16,-6 10-7-16,0-4 7 0,0-5 7 0,0-1-9 15,-14-22 11-15,4 25-1 0,0 2-16 0,-11 5 8 16,8 6-19-16,-1 6 14 0,-1 1-7 15,15 2-8-15,-18 0-12 0,-24 26 21 0,17-12-27 16,5 4-21-16,3 1-51 0,4 1-45 16,4 6-36-16,0-8-65 0,8-1-581 0,1 1 0 15,0-18 0-15</inkml:trace>
  <inkml:trace contextRef="#ctx0" brushRef="#br0" timeOffset="4230">4908 582 79 0,'5'-13'286'0,"-3"4"-17"0,3 1 3 16,-2 0-40-16,-2 1-1 0,1 0-9 15,2 2-39-15,10-8-11 0,4 1-13 0,6 0-36 16,4 1 17-16,3 0-26 0,4 1-2 0,1 1-12 16,2 0-21-16,2 3-44 0,-1-2-41 15,-3 1-53-15,1 3-24 0,-4-1-57 0,-1-1-57 16,-8 1-90-16,-14 5-222 0,0 0 0 0</inkml:trace>
  <inkml:trace contextRef="#ctx0" brushRef="#br0" timeOffset="4378">5327 518 2 0,'-32'21'185'0,"4"0"12"0,-7-5 26 15,6 0 15-15,-3 1-8 0,6-3-13 16,3-2-28-16,6-3-13 0,-4 2-15 0,13-4-15 16,2-4-22-16,5 1 3 0,1-4-3 15,0 0-30-15,0 0-12 0,26 4-6 0,1-4-9 16,-13 0-13-16,10 0-29 0,3 0-46 0,37-19-50 16,-30 12-39-16,2-2-58 0,2 1-90 15,2-3-270-15,-3 3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1:46.34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0 644 88 0,'0'0'242'0,"0"-18"-31"16,0 18 9-16,0 0-42 0,0 0 13 0,0 0-27 16,0 0 1-16,0 0-24 0,0 0 9 0,33 17-6 15,-27 9 12-15,-3 7-14 0,0 4-15 0,0-1 10 16,-2 1-21-16,5 7-21 15,0-1 7-15,-2-1-35 0,3-6 5 16,4 2-11-16,-1 1 13 0,1-3-17 0,2 2-8 16,3-6-33-16,3-2-13 0,-3 2-12 0,3-5-31 15,-1-4-1-15,4-7-14 0,0-7 11 0,-1 1 7 16,0-5-11-16,-3 1 1 0,-18-6-2 0,16 0 24 16,22-26-10-16,-19 8 2 0,-5-5 16 15,-1-4-1-15,0-3 1 0,-6-5-2 16,-1-4 21-16,0-3 6 0,0 3 8 0,-2-6 21 15,2 0 4-15,-6 2 3 0,3 1 20 0,-3 7 5 16,3 5 30-16,-3 15-2 0,0 0-14 16,0 0-11-16,0 4-7 0,0 11-9 0,-6-14 3 15,3 18 0-15,3 3 1 0,-3 2-6 0,3 19-10 16,0-12 10-16,0 6-7 0,0 5-16 16,0 5 0-16,0 2 10 0,0 2-13 0,19 35-10 15,-8-31-28-15,2-6-53 0,-1-1-33 16,1-1-26-16,6-1-45 0,-6 2-48 0,3-4-595 15,0-4 0-15,2-3 0 0</inkml:trace>
  <inkml:trace contextRef="#ctx0" brushRef="#br0" timeOffset="212">1097 984 149 0,'-3'-11'260'0,"3"6"-6"0,-3-2-18 0,3 3-18 0,0-1-5 16,0 0-48-16,0 0-13 0,3 1 5 16,0 0-29-16,4 3-20 0,2-4-6 0,20-1 6 15,4-2-43-15,2 2 14 0,2 1-30 16,2 1-34-16,-1-2-42 0,-5 2-57 0,2-2-61 16,-6 3-82-16,-3 2-267 0,-9-1 0 15</inkml:trace>
  <inkml:trace contextRef="#ctx0" brushRef="#br0" timeOffset="396">1252 1092 92 0,'-13'6'235'0,"7"3"-2"0,-1-5-14 0,1 1 7 16,3-4-46-16,3 2-12 0,3-1-10 16,0-2-25-16,2 0-16 0,3-2-3 0,3 1 4 15,18-2-26-15,-16 3-26 0,30-10-46 16,-11 1-38-16,-4-3-37 0,3 5-79 0,1-3-76 15,0 0-229-15,-2 1 0 0</inkml:trace>
  <inkml:trace contextRef="#ctx0" brushRef="#br0" timeOffset="587">2026 746 56 0,'3'-3'222'0,"-2"3"-16"0,-1 0 21 0,0 4-16 15,0 0-8-15,0 5-12 0,-1-1-3 0,-5 15 5 16,-3 2 7-16,5-1-8 0,-2 2-4 16,1 2-20-16,-1 0 3 0,-1 1-25 0,4-3-25 15,-3 1-10-15,2 2-16 0,1-3-10 0,3-6-30 16,0-9-73-16,0 7-16 0,0-1-35 16,18 13-43-16,-10-18-38 0,0-4-50 0,-2-4-462 15,-2-2 0-15,5 1 1 0</inkml:trace>
  <inkml:trace contextRef="#ctx0" brushRef="#br0" timeOffset="803">2211 783 143 0,'10'-30'219'16,"0"6"-10"-16,-4 3 0 0,0 7 5 0,-3 2-31 0,-2 7-17 16,2 1 14-16,0 6 16 0,0 1 12 15,-3 5-6-15,3 0-20 0,-6 21 1 0,3-15-6 16,0 7-16-16,0 4-29 0,0 4-4 0,0 4-8 15,0 1-12-15,0-1-13 0,-16 37-12 16,16-37-7-16,0-17-34 0,0 8-10 16,0 3-77-16,0 0-18 0,22 28-38 15,-20-36-40-15,9 1-33 0,-1-4-52 0,-2-5-499 0,0-2 0 16,-3-2 1-16</inkml:trace>
  <inkml:trace contextRef="#ctx0" brushRef="#br0" timeOffset="1159">2749 677 67 0,'4'-26'287'0,"2"3"-16"15,-3 8-21-15,-3 15-4 0,0-9-32 0,0 9-11 16,-11-9-1-16,6 13-1 0,-11 13-10 16,0 3 6-16,0 0-22 0,0 8-9 0,-3 2-4 15,5 3-13-15,1 2-15 0,0 2-11 0,4 0-11 16,2 5-10-16,4-6-18 0,0 3 1 15,3-19-15-15,0 7-8 0,0 4-13 0,28 29-12 16,-18-35-5-16,9-2-15 0,2-5-26 16,-5-5-17-16,6 0-30 0,-2-6-10 15,2-5 2-15,-4-2-21 0,-18 0 15 0,19 0 30 16,16-21-12-16,-16 3 23 0,-3-1 18 0,-5-2-15 16,-1-3 10-16,-4 1 10 0,1-1-25 15,-4 0 30-15,0 6-7 0,-3 1 12 0,0 17-1 16,0-11 3-16,0-1-23 0,0 4 15 15,-19-5-16-15,12 9 27 0,-2 4-24 0,2-2-30 16,-2 4-8-16,1 0-37 0,1-1-30 0,7-1-30 16,0 0-107-16,-25 10-380 0,21-5 0 15</inkml:trace>
  <inkml:trace contextRef="#ctx0" brushRef="#br0" timeOffset="1539">3260 828 209 0,'-3'-10'255'0,"0"3"-5"0,-2 4-1 0,3 0-6 0,-4 2-27 16,-2 2-46-16,3 2 31 0,-1 0-21 16,-5 10-45-16,-5 2 26 0,3-1-32 0,4 4 4 15,2-3-18-15,1 5-38 0,6-4 25 16,0-16-23-16,0 14-18 0,0 3-12 0,22 23 9 15,-3-24-12-15,-3 0-11 0,2-2-14 16,4-2-25-16,-2-1 2 0,4-8-20 0,-4-2 26 16,-7-1-15-16,6 0 3 0,2 0 7 0,23-17-17 15,-26 6 19-15,1-2 10 0,-3-1 26 16,-3-5 10-16,-1-5-1 0,-7-2 2 0,0 1-12 16,-5-1 28-16,0 14-6 0,0-7 7 15,-16-20-30-15,7 19 13 0,-4 3 2 0,4 6-9 16,-8-2 3-16,3 6-12 0,-4 0-16 0,4 4 1 15,-2 1-21-15,16 2-43 0,-10 0-19 0,-20 17-36 16,17-9-31-16,4 1-26 0,-4 4-52 0,4-2-561 16,-4 2 0-16,12-2 1 0</inkml:trace>
  <inkml:trace contextRef="#ctx0" brushRef="#br0" timeOffset="1817">4172 418 56 0,'6'-28'288'0,"-3"3"13"0,4 2-18 0,-7 23-11 0,0-13-19 16,0 2-46-16,0 11 5 0,0 0-8 0,-22-13 1 15,5 34-7-15,-1-2-1 0,-5 7-20 16,4 5-1-16,5 1-21 0,-5 3-7 0,6 0-7 15,0 5-28-15,3 3-8 16,4-2-16-16,2 2 0 0,3 2-6 16,1-22-17-16,0 10 0 0,18 41-18 0,-5-33-22 0,3-3-39 15,3-2-46-15,4-2-29 0,0-4-66 0,5-4-44 16,1-5-46-16,5-3-607 0,0-2 0 0,-1-6 1 16</inkml:trace>
  <inkml:trace contextRef="#ctx0" brushRef="#br0" timeOffset="2124">4550 836 194 0,'11'-37'218'0,"-4"-1"31"0,1 1-8 0,-2 4-4 0,-4 1 9 16,1 5-6-16,-3 11-34 0,0 16-7 0,0 0-21 15,0 0-18-15,-19-8 0 0,4 22-5 0,-2 5-4 16,1 4 1-16,-3 1-24 0,6-1-21 16,3 6-5-16,-1 1-21 0,2 1 12 0,5-3-4 15,4-13-13-15,0 5-16 0,0 6-7 0,23 22-3 16,-10-27-10-16,-2-3-9 0,7-1-16 15,-1-7 2-15,-5 0-26 0,6-1 3 0,0-7 12 16,-18-2-8-16,14 0-6 0,-2 0-18 16,17-22 33-16,-12 4-7 0,-3-2-17 0,-1-3 9 15,-3-5 3-15,2-4 13 0,-9 0-14 0,0-1 19 16,-3 15 1-16,0-5 21 0,0-4-3 0,-15-24 14 16,8 28 3-16,-2 4-6 0,-4 6-13 15,6 0-5-15,0 7-3 0,-2 4-4 0,-1 0-46 16,10 2-55-16,0 0-37 0,0 0-70 0,-17 18-54 15,15-9-637-15,4-2 0 0,-1 3 0 0</inkml:trace>
  <inkml:trace contextRef="#ctx0" brushRef="#br0" timeOffset="2305">5117 887 5 0,'3'2'307'0,"0"-2"4"0,0 0 2 16,-3-2-38-16,1 1 7 0,-1-3-38 0,0 3-9 15,-1 0-21-15,1 0-32 0,0 1-8 16,0-2-15-16,0-1-22 0,1 0-25 0,2 1-37 16,3-1-38-16,-2 0-70 0,5-1-51 0,8-3-70 15,5 0-103-15,-9-2-377 0,4 2 0 16</inkml:trace>
  <inkml:trace contextRef="#ctx0" brushRef="#br0" timeOffset="2567">5293 626 5 0,'-3'-8'285'16,"0"1"-5"-16,0 0 1 0,1 2-55 0,0-2 13 16,1 4-31-16,2-2-35 0,-1-1-20 15,4 2-4-15,11-8-16 0,-2 4-20 0,9 0-10 16,1 0-11-16,4 4-2 0,1-3-13 16,2 1-3-16,-3 2-26 0,-11 4-10 0,3 0 10 15,3 0 4-15,21 17-5 0,-24-7 29 0,-6 6 15 16,-3 3 12-16,-3 5 3 0,-7-3 10 15,0-7-12-15,0 9-12 0,0 4 7 0,-23 31-13 16,19-26-15-16,-1 0 5 0,1-2-20 16,-2-1 2-16,3-4-8 0,-1 2-24 0,1-3-51 15,0-6-23-15,3 1-59 0,-3-6-35 16,3 0-51-16,-1-4-59 0,1-1-588 0,-3-2 1 0,3-1 0 16</inkml:trace>
  <inkml:trace contextRef="#ctx0" brushRef="#br0" timeOffset="2730">5429 887 20 0,'-7'-14'299'0,"1"1"-25"0,0 4 13 0,0-2-22 0,4 2-14 15,0-1-44-15,2 2-17 0,0 8-2 16,0 0-59-16,23-27 23 0,-4 13-23 0,0 0-23 16,4 3-21-16,1 3-60 0,2-2-57 15,-1-3-37-15,0 3-50 0,-2-1-136 0,0 2-278 16,-1-4 0-16</inkml:trace>
  <inkml:trace contextRef="#ctx0" brushRef="#br0" timeOffset="3009">5800 591 50 0,'-3'0'216'0,"6"-2"-22"0,-1 0 3 0,1 0-27 15,1 2-14-15,3-2-21 0,2 1-5 16,1-2 0-16,0 1-18 0,16 1 1 15,-6 1-5-15,-8 0-15 0,4 0-8 0,0 0-5 16,21 19-11-16,-24-11 11 0,-4 1-11 0,-6 3 13 16,-2 2 36-16,-1-14-2 0,0 18-35 15,-17 25 4-15,5-17 2 0,-2-4 3 0,2 1-30 16,1 0 25-16,1-5-24 0,-2 0 6 16,8-2-9-16,-1-5-2 0,4 1-17 0,1-12-2 15,0 0 3-15,0 11-10 0,0-11-15 0,0 10-33 16,20 4-30-16,-13-9-10 0,2-3-25 15,3 0-33-15,-2-2-39 0,0 0-33 0,3 0-69 16,6 0-361-16,2 0 0 0</inkml:trace>
  <inkml:trace contextRef="#ctx0" brushRef="#br0" timeOffset="3257">6276 542 56 0,'-12'-11'274'0,"1"5"-22"0,2 0-21 0,3 2 13 0,2 2-39 15,-2 2-15-15,3 0-27 0,0 2-6 16,3 0-9-16,3 2-6 0,3 2-7 0,11 5 17 16,2 5-8-16,6 1-6 0,2-2-15 15,1 5-36-15,-2 0 14 0,0 0-24 0,-5 1 2 16,-1 0-5-16,-2-3 5 0,-4 5-25 16,-4-4 14-16,-2 1 1 0,-6-4-15 0,0-1 6 15,-2-15-6-15,0 10-14 0,0-1-3 0,-23 13-8 16,8-12-20-16,5-5-53 0,-1 1-45 15,1-4-31-15,-2-2-86 0,3 0-611 0,9 0 0 16,-8 0 1-16</inkml:trace>
  <inkml:trace contextRef="#ctx0" brushRef="#br0" timeOffset="3415">6349 547 55 0,'13'-16'249'0,"3"0"-16"0,2-1-15 0,2 3 6 16,4 2-32-16,7-2-8 0,-7 3-14 0,12 1-39 15,-2-1-2-15,-1 6 8 0,-1-3-13 16,1 3-11-16,-3 3-30 0,2 0-51 0,-13-1-33 16,5 1-64-16,-5-1-58 0,-4 1-130 15,-2-1-205-15,-2 0 0 0</inkml:trace>
  <inkml:trace contextRef="#ctx0" brushRef="#br0" timeOffset="3814">6660 1 130 0,'4'-3'186'0,"4"3"-11"0,-1 1 8 0,15 6-19 16,-2 4 3-16,1 2-12 0,4 5-15 0,-2 3 1 15,3 1-19-15,-3 1 15 0,-1 8-23 16,0 4 9-16,-4 8 1 0,0-4-21 15,-5 4-2-15,-2-1 19 0,-3 2-14 0,-6 4-28 16,-2-26-9-16,0 12 6 0,0 6-27 0,-17 45-7 16,7-44 20-16,-6 3-46 0,2-3-6 15,-2-5-31-15,1-5-24 0,-1 2-33 0,2-4-24 16,1-3-38-16,3-5-88 0,3-2-338 0,-1-5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1:01.11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117 26 175 0,'28'-10'222'16,"-7"6"-11"-16,-11-2 19 0,1 4-26 0,-6 4 0 15,-5-2-35-15,0 0 15 0,3 17-16 0,-6 7-11 16,-10 3 3-16,5 0-9 0,-8 5-26 16,3-2 8-16,-3 4-2 0,0 1 1 0,2 0-39 15,-2 1 25-15,3 2-33 0,3-1-7 0,-2-2-6 16,5 3-8-16,-5-4-11 0,8-3 16 0,-5-5-31 16,3-1 8-16,6-9 5 0,-4-5-24 15,4-3-7-15,-3-2 9 0,3-6-6 0,3 1-1 16,0-4-9-16,-2-3 2 0,-1-4-33 15,6-13 8-15,3-7-3 0,1 0 0 0,0-7 23 16,-1-4-33-16,4 4 2 0,-2-2 7 16,-1-2 12-16,6-2-30 0,0 2-1 0,2 2 29 15,-3 2-4-15,1 6 21 0,-3-2-14 0,-3 4-17 16,2 9 24-16,-2 1 7 0,-1 8-18 0,1 2-9 16,-10 9 20-16,0 0-7 0,16 16 25 0,-16-9-26 15,9 19 6-15,-4 1-3 0,3 3 12 16,3 3-30-16,-1 1 20 0,3-2 6 15,2 5 5-15,-1-2-30 0,1-4 36 0,0 2-24 16,9-2 20-16,-4-4-17 0,-1 3-1 0,-4-5 3 16,1-2-12-16,-3-5 26 0,0-1-30 0,-4-5 26 15,-5-2 5-15,-1-4-16 0,-3 1-13 16,0-7 12-16,0 0 4 0,0 10-4 0,-34 4 15 16,13-5 0-16,-9 1 11 0,-2-2-5 15,2-4-8-15,-2 3 13 0,0-4-25 0,-2 1 0 16,-1 0 2-16,6-4 20 0,-1 0-15 0,8 0-19 15,6 0-9-15,6 0-49 0,1 0-40 0,9 0-42 16,0 0-31-16,0 0-61 0,0 0-483 16,-7-12 0-16,11 8 1 0</inkml:trace>
  <inkml:trace contextRef="#ctx0" brushRef="#br0" timeOffset="215">632 57 251 0,'16'-16'318'0,"-3"7"-38"0,-8 6 9 0,1 4-32 16,-2 3-1-16,-2 5-19 0,-4 1-31 16,2 17 13-16,0-15-4 0,0 11-25 0,0 8-3 15,0 0-2-15,0 3-24 0,0 4-17 0,0-1-21 16,0 1 2-16,16 42-25 0,-10-44-8 16,0 1-36-16,-3-2-26 0,0-7-47 0,2 1-43 15,0-4-41-15,-2-7-21 0,-3-3-42 16,3-6-29-16,-1-3-25 0,1-1-544 0,-1-1 0 15,-2-4 1-15</inkml:trace>
  <inkml:trace contextRef="#ctx0" brushRef="#br0" timeOffset="389">697 207 56 0,'-9'-35'206'16,"3"2"-1"-16,-1 6 21 0,-2 3 4 0,6 7-10 15,2 3-35-15,-2 4-7 0,2 2-31 0,1-1-22 16,0 9 11-16,0 0-11 0,0 0-7 15,18-14 6-15,-9 14-27 0,20 0-12 0,-15 0-8 16,11 0-27-16,4 0-4 0,0 0-56 0,36 14-58 16,-36-10-20-16,-3 3-76 0,-5-1-77 15,-5 0-276-15,-7 2 1 0</inkml:trace>
  <inkml:trace contextRef="#ctx0" brushRef="#br0" timeOffset="581">773 251 50 0,'-32'18'211'0,"6"-4"-6"16,3 0 6-16,7-3 1 0,-1 2-29 0,3-8-3 15,8-1-33-15,2 0-10 0,4 0-6 16,0-4-9-16,0 0-17 0,0 0-10 0,18 5-8 16,-8-5 3-16,19-2-32 0,-14 2 26 0,12 0-33 15,2 0-36-15,35-12-39 0,-31 7-39 16,-4-1-71-16,0 2-59 0,-8 1-78 16,-2 2-152-16,-6 1 1 0</inkml:trace>
  <inkml:trace contextRef="#ctx0" brushRef="#br0" timeOffset="715">733 575 42 0,'-20'23'191'0,"4"-5"-13"0,-2 1 6 0,8-8-20 15,3-2 9-15,3 0 5 0,2-2-11 0,2-7-18 16,0 0-20-16,0 0-26 0,20 9 19 0,5-5-19 16,-6-4-13-16,0 0-10 0,-4 0-46 15,7 0-3-15,4 0-45 0,33-18-26 0,-24 7-42 16,4 6-74-16,-4-4-120 0,2-3-112 15,2 0 0-15</inkml:trace>
  <inkml:trace contextRef="#ctx0" brushRef="#br0" timeOffset="934">1483 530 32 0,'-9'-1'305'0,"2"-2"-21"16,1-1-17-16,0 0-5 0,2 2-50 0,1-2 7 15,3 1-32-15,3-1-19 0,0 0-8 0,14-4-18 16,8-2-10-16,-1 0-3 0,8 1-11 16,6 3 1-16,-1 0-23 0,8 1-12 0,1 4-12 15,-2-3 11-15,0 2-35 0,6-1-46 16,-6-3-31-16,-3 1-20 0,-9 2-41 0,-1-4-37 16,-6 3-49-16,-9-1-28 0,-7-2-408 15,-2 2 0-15</inkml:trace>
  <inkml:trace contextRef="#ctx0" brushRef="#br0" timeOffset="1132">1841 207 217 0,'-3'-6'249'0,"0"5"-20"16,2 1-2-16,-5 1-10 0,3 3 8 0,2 4-27 16,-9 11-10-16,-2 4 5 0,8 1-7 15,-1 7-5-15,3-3 2 0,-3 6-35 0,4-6-5 16,1 6-11-16,-6 2-13 0,6-19-4 0,0 8-7 15,0 5-29-15,17 36-26 0,-12-35-25 16,3 0-70-16,5-3-52 0,-1-5-16 0,-6-2-46 16,-3-3-52-16,10 0-494 0,0-3 0 0,-2-5 0 15</inkml:trace>
  <inkml:trace contextRef="#ctx0" brushRef="#br0" timeOffset="1654">2257 269 169 0,'13'-21'213'0,"-3"3"0"16,0 7 4-16,-1 6 4 0,-2-1-2 0,-1 9-26 15,-3 3 4-15,0 2 9 0,-3 3-26 0,3 16 7 16,-3 1-15-16,0-13-12 0,0 9-15 16,0 5-22-16,-16 35 6 0,16-33-11 15,-2 3-21-15,2-18-6 0,0 8-5 0,0 3-22 16,0-1 9-16,22 26-13 0,-15-34 8 0,2-5-30 15,-2-4 8-15,6 8 6 0,-4-13-19 0,4-1 7 16,0-1-19-16,-13-2 0 0,17 0-6 16,24-31-13-16,-20 13 8 0,1-3-14 0,3-2 4 15,-4-2 0-15,2-1-31 0,-2-1 22 16,-1-2-14-16,3 2 14 0,-4-2 8 16,1 3 0-16,2 1 0 0,-6 6 3 0,-3 2-19 15,-5 6 24-15,0 7-11 0,-4 1 4 0,-4 3 15 16,0 10-3-16,0-2 0 0,0 0-7 0,-2 1 1 15,1 17 1-15,1-15-5 0,0 6 18 16,0 7-18-16,0-3-7 0,0 1 14 0,14 20-5 16,-6-23 1-16,0 1 10 0,2-3-28 0,-2-7 11 15,0 0 4-15,10 3 9 0,-5-7-1 16,-2-1-20-16,-1-2 27 0,2-1-14 0,-12-2 4 16,10 0 1-16,6 0-4 0,17-29-8 0,-14 15 24 15,-5-9-12-15,1-1-5 0,-2-4-9 0,0-7 9 16,-3-2 1-16,-3-7-5 0,0 6 2 0,-2-7-4 15,-2 7 2-15,1-6-8 0,-1 6 9 16,0 4 10-16,-2 0-8 0,-1 19-23 16,0-4-48-16,0 5-60 0,0 4-27 0,-17-3-37 15,8 14-55-15,-1-1-539 0,-10 12 1 16,-6 1 0-16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10:02:07.90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10964 1596 84 0,'0'0'227'0,"0"0"-9"0,0-18-3 0,0 18-15 15,0 0-1-15,0 0-20 0,0 0-10 16,0 0 27-16,0 0-3 0,0 0-22 0,0 0 2 16,22 22-10-16,-22-5-8 0,0 7 2 0,-10 42-22 15,4-23-8-15,3-2-2 0,0 5-15 16,2 3-11-16,0 3-8 0,1-26-2 0,0 15-12 16,0 6-1-16,21 57-11 0,-3-48-10 0,0-1-2 15,6-4-19-15,-3-1 6 0,7-4 1 16,1-5 1-16,2-1-18 0,-2-5-7 0,-1-5 2 15,1-6 2-15,1-5-18 0,-1 0-10 0,0-8 2 16,-2-4 16-16,-1-6-8 0,-26-1-1 16,22 0-4-16,24-23 12 0,-27 7-11 0,0-8 13 15,-1-4-11-15,-2-5 3 0,-3 1-4 0,-1-7 3 16,-2-6 2-16,-1-6-2 0,1-2-5 0,-4-2-2 16,-4-5 2-16,9-2 3 0,-11 1-5 15,2-3 11-15,1 4-3 0,-1 2-8 0,-2 9 6 16,3 2-3-16,-3 0-15 0,0 26 24 15,0-6-21-15,0 2 12 0,0 5-6 0,0 6 9 16,0 6-2-16,0 8-8 0,-16-6 1 0,16 12 17 16,-3 2-25-16,0 16-29 0,3-11-32 0,0 9-19 15,0 7-50-15,14 37-34 0,-11-25-69 16,0 2-563-16,-3 3 0 0,2-2 0 0</inkml:trace>
  <inkml:trace contextRef="#ctx0" brushRef="#br0" timeOffset="876">11792 2416 166 0,'5'-8'254'0,"-2"3"0"0,0 2-13 0,-1 1-30 15,1 2-32-15,0 3 19 0,-6 3-20 0,3 3-6 16,0 2-29-16,-3 13 7 0,3-12-6 15,0 10-40-15,-10 26 10 0,5-21-9 16,-1 0-8-16,1-1 3 0,3-2-12 16,-4-4-25-16,6-4-7 0,0-4-12 0,-3-3 6 0,3-9-18 15,0 0 19-15,0 0-9 0,0 8 1 0,0-8-1 16,0 9 2-16,3-14-12 0,-3-1-5 16,6-3-1-16,1-9 1 0,1-5-11 0,3-3 1 15,2-3-2-15,-2 1-4 0,-1 1 21 16,5 0-24-16,-5 3 3 0,3 5-3 0,-7 4 15 15,2 3-22-15,-3 6-1 0,0 0-4 16,-2 5-1-16,-3 1-1 0,0 0 6 0,0 0-2 16,13 16 26-16,-10-7-32 0,-3 1 7 15,0 1 21-15,0 14-34 0,3 1-6 0,-3-16 18 16,0 4-15-16,0 2 19 0,0-5 9 16,0 2-10-16,0-6 14 0,0-7-13 0,0 10 13 0,0-10-26 15,0 0 28-15,13 11-21 0,-7-16 4 0,-2 1-2 16,11-8 13-16,-2-3-14 0,0-1 6 15,-2-5 1-15,-1-1-6 0,-1-1 0 16,1 3 2-16,3 1-4 0,-10 6 21 0,3 2-23 16,-3 3-1-16,-3 2 12 0,1 2-3 15,-1 4-7-15,0 0 5 0,0 0-4 0,0 0 4 16,3 22 6-16,0-13-14 0,-3-1-1 0,9 14-5 16,-4-2 11-16,5-1-3 0,-2-2 17 0,3 2-19 15,-1-4 24-15,5 3-47 0,-2-9 24 16,3 1-8-16,-3-3 19 0,-2-2 7 0,2-3-28 15,-3 0 14-15,-10-2 12 0,0 0-2 0,16 0-16 16,18-22 5-16,-19 7 1 0,-2 4-2 0,0-5-17 16,-1-3-4-16,-2-2 32 0,-7-5 17 15,3 0 1-15,-5-3-21 0,2-1 8 0,-3 3-14 16,0 0 7-16,0 14 8 0,0-4 18 16,0-1 6-16,0 5 1 0,-19-10 4 0,15 20-21 15,1 1 4-15,-3 3 2 0,-10 11 1 16,1 8-14-16,2 5 0 0,-2-3-13 0,2 1 11 15,3 4-4-15,1 1-13 0,3 2 14 0,-1-5 6 16,1 1-33-16,6-6 23 0,-2-4-25 0,2-16-3 16,0 10 6-16,0 1 8 0,18 2 5 15,-12-9-11-15,0-4-35 0,4 0 35 0,12-8-23 16,2-4 19-16,-3-1-13 0,0-1 18 16,-5-5-10-16,6 1 0 0,-6-1 0 0,-3 1 3 15,5 3 2-15,-3 1-15 0,-5 4 37 0,-1 2-15 16,1 4 5-16,-7 0-28 0,-3 4 38 15,0 0-8-15,0 0 6 0,5 16 22 0,-5-7-6 16,0 1-12-16,0 15 16 0,0-12 6 16,0 6-6-16,0 6-22 0,0-2-9 0,0 2-12 15,0 1-19-15,0 0-23 0,0-3-33 0,0-3-54 16,0-6-51-16,0 0-525 0,0-3 0 16,0-2 0-16</inkml:trace>
  <inkml:trace contextRef="#ctx0" brushRef="#br0" timeOffset="1093">12976 2301 19 0,'7'-21'283'0,"-4"9"-11"0,-6 0 22 0,0 9-34 0,-1 4-7 16,-2 1-13-16,-7 13-21 0,-1-1-5 0,-5 4-4 15,-4 3-11-15,4 1-8 0,0 5-19 16,0 0-20-16,1 1-16 0,-1-1-8 15,3 4-13-15,0-2-22 0,2-3-59 0,1 4-44 16,2-3-51-16,3-3-17 0,-2-5-48 0,4-6-43 16,0-3-61-16,-1-4-473 0,4-3 0 0,0 0 1 15</inkml:trace>
  <inkml:trace contextRef="#ctx0" brushRef="#br0" timeOffset="1279">12703 2373 40 0,'13'-18'233'0,"-3"-1"-18"0,-7 3 3 15,5 7 2-15,0 2-23 0,-3 4 6 16,1 1-12-16,1 1 0 0,-1 6-36 0,0-2 10 16,10 11-2-16,0 2-6 0,3 3-25 0,-3 2 13 15,5 1-10-15,1 0-19 0,1 2-27 0,2 0 10 16,-1 0-3-16,5-1-25 0,-7-1-71 16,7 3-49-16,-5-3-52 0,1-1-50 0,-2-2-98 15,-7-3-422-15,1-2 1 0,-7-4 0 0</inkml:trace>
  <inkml:trace contextRef="#ctx0" brushRef="#br0" timeOffset="1554">13269 1817 225 0,'-4'-7'245'16,"-2"-1"46"-16,0 1-44 0,3 2 10 0,2 0-7 0,2 1-20 15,-1 0-24-15,6 0-13 0,0 0-4 16,19-5-17-16,1 4-32 0,8-2-13 0,7 3 2 16,1 3-25-16,1 1-16 0,-21 0-5 15,7 0-28-15,8 0-42 0,-2 0-55 0,37 16-50 16,-45-12-32-16,1-1-47 0,-5 2-94 15,-7-2-373-15,-7 2 0 0</inkml:trace>
  <inkml:trace contextRef="#ctx0" brushRef="#br0" timeOffset="1736">13457 1965 163 0,'-35'16'223'0,"4"-5"4"0,3 0 19 16,5-5-13-16,6 2-16 0,1-1 12 0,3-3-25 15,7 0-18-15,5-4-9 0,1 0-10 16,4 0-22-16,-1-2-21 0,8 0-2 0,12-1-10 15,6-2-5-15,5 1-22 0,5 1-5 16,1 1-11-16,3-3-31 0,2 2-43 0,-1-1-57 16,-1-3-42-16,2 1-45 0,-2-1-31 15,-2 1-143-15,3-2-260 0,-3 1 0 0</inkml:trace>
  <inkml:trace contextRef="#ctx0" brushRef="#br0" timeOffset="1979">14208 1553 105 0,'2'-6'206'0,"-2"0"-14"0,0 3 12 0,3 5 22 16,-3 3 29-16,0-1 2 0,-2 4-1 16,1 3-1-16,2 15 1 0,-1-12-10 0,0 9-10 15,0 4-16-15,0 4-17 0,0 1-13 16,0 2-13-16,0 1-29 0,0 1-3 0,18 37-20 15,-14-34-18-15,2-7-11 0,1-3-6 0,-1 4-44 16,0-3-45-16,1-1-47 0,-1-1-47 16,4 0-75-16,-5-7-41 0,1 1-723 0,3-9 0 15,-2 7 1-15</inkml:trace>
  <inkml:trace contextRef="#ctx0" brushRef="#br0" timeOffset="2297">14469 2005 181 0,'2'-2'211'0,"-2"-2"-13"0,0 0-4 16,3 1-19-16,-3 0 0 0,5-1-11 0,-1 1-26 15,0 2-6-15,2-3-16 0,4 3-15 0,12-7 2 16,-3 3-16-16,-3 0-14 0,-2 1 10 15,-4-3 27-15,0 4-12 0,-4-3 16 16,0 1 18-16,-2 0-35 0,-2 0 18 0,-1 1 11 16,-1 4-17-16,0 0-14 0,0 0 0 0,-20-18-11 15,11 17 4-15,-1 0-12 0,-2 1-10 0,4 1 4 16,-2 0-9-16,-3-1-21 0,-15 14 9 16,15-4-9-16,6-2-9 0,-2 1-31 0,4-1-29 15,5 0-31-15,0 0-68 0,0-8-44 0,0 0-71 16,0 0-556-16,15 23 0 0,-12-19 0 15</inkml:trace>
  <inkml:trace contextRef="#ctx0" brushRef="#br0" timeOffset="2604">14863 1758 170 0,'-9'-14'235'16,"4"4"2"-16,-6 1-9 0,3 4 5 0,-2-2-21 0,1 6 0 15,-1 0-15-15,0 1 0 0,1 0-35 0,9 0 2 16,0 0-30-16,-10 0-10 0,-4 14-20 16,12-7-10-16,2 0-1 0,4 0-4 0,12 13-23 15,3-1-5-15,6 0-11 0,1 2 10 16,-2-4-17-16,4 4 12 0,-8-2-13 0,2-1 4 16,-1-1-22-16,-5 1 12 0,2-1-38 15,-7-1 28-15,-4-2 5 0,-5-3-16 0,1-1 22 16,-3-10-10-16,0 0 5 0,0 13-18 0,-23 11 2 15,8-18 0-15,-4 7-8 0,-5-4 1 16,4-6 14-16,-8 1-30 0,5 0-44 0,-5-2-56 16,20-2-69-16,-11 0-40 0,-3 0-550 15,-25-18 0-15,25 10 0 0</inkml:trace>
  <inkml:trace contextRef="#ctx0" brushRef="#br0" timeOffset="2782">14775 1769 272 0,'10'-10'259'16,"3"-4"-13"-16,0 5-13 0,-4-1-6 0,17 2-39 16,-3-1-11-16,4 2-15 0,1 0 9 0,-1 3-35 15,5 1-21-15,-3 0 13 0,0 1-20 0,-2-3-46 16,2 2-33-16,-7 3-46 16,-3-1-41-16,5-1-44 0,-5 0-92 0,-3 0-138 15,-16 2-121-15,13 0 0 0</inkml:trace>
  <inkml:trace contextRef="#ctx0" brushRef="#br0" timeOffset="3016">15781 1717 30 0,'1'-1'244'0,"-1"0"6"15,-1 2 31-15,-2 3 2 0,0-1-18 16,-2 3-13-16,-8 12-4 0,-1-1-3 0,-2 2-6 15,2 0-10-15,-5 4-26 0,-4 2-7 0,3 1-30 16,-5-1-10-16,8 2-14 16,-6 0-13-16,-2-1-24 0,3-1-8 0,-1-1-17 15,0-2-41-15,0-3-34 0,3-3-51 0,2 1-49 16,7-5-47-16,-2-2-36 0,3-3-21 0,4 0-80 16,-3-5-458-16,2-1 1 0,1-1 0 0</inkml:trace>
  <inkml:trace contextRef="#ctx0" brushRef="#br0" timeOffset="3198">15357 1868 233 0,'3'-21'224'16,"0"3"6"-16,1 5 17 0,-2 4-45 0,-1 1-13 15,2 3-5-15,-3 1-39 0,3 4 24 0,0 1-33 16,0 3 11-16,0 2-7 0,1-1 1 16,5 14-25-16,4 1 16 0,3 3-28 0,2-1 1 15,3 3-11-15,2 2 3 0,1-4-33 0,-2 2-8 16,0-1-53-16,1 0-22 0,3-1-79 15,0-5-38-15,-2 2-81 0,-1-3-455 16,-1 0 0-16,1-3 0 0</inkml:trace>
  <inkml:trace contextRef="#ctx0" brushRef="#br0" timeOffset="3590">15947 1660 166 0,'-9'-33'229'16,"3"5"17"-16,2 7-23 0,-2 5 7 0,6 2-37 0,0 14-26 16,0-10-22-16,0 10-9 0,19-21-5 15,-9 17-13-15,2 3-9 0,17 3-29 0,-15-2 4 16,31 16-7-16,-16-5 7 0,0 3-31 16,-3 1 17-16,-5-2-17 0,-3 3-2 0,-8 2-26 15,-6-2 25-15,-4-16-8 0,0 18 17 0,-26 24-30 16,9-22 6-16,-3 4 4 15,-1-5 17-15,1-1-32 0,1-1 12 0,2 2-8 0,1-3-10 16,6 0 19-16,1 0-11 0,8-2-14 16,1-14 22-16,0 12-7 0,16 16 7 0,0-6-27 15,1-4 15-15,5 1-22 0,-1 0 5 16,0 0-7-16,2-4-2 0,-5 3-9 16,-2-3-9-16,0-4 30 0,-9-2-8 0,1 0-3 15,-4-1-5-15,-1-4 41 0,-3 1-13 0,0-5-24 16,0 0 18-16,0 0 2 0,-15 16 18 15,5-15-30-15,2 1-22 0,-2 1-30 0,-3-3-9 16,2 0-48-16,-16 0-40 0,12 0-39 16,-2 0-110-16,-3 0-334 0,-25-20 0 0</inkml:trace>
  <inkml:trace contextRef="#ctx0" brushRef="#br0" timeOffset="4003">16281 1654 234 0,'10'-16'262'0,"-3"4"-2"0,0 1-21 0,0 1-12 15,-1 2-11-15,9-3-13 0,-4 0-28 16,11 1-44-16,-1 5 25 0,4 0-28 0,5 3-35 16,-1 2 8-16,-3-2-9 0,-13 2 11 0,6 0-20 15,20 14-19-15,-19-6-5 16,-8 2 0-16,-3 1-7 0,-5-1-3 0,-4 1 9 0,0-11-5 15,0 16 3-15,-22 25-2 0,11-23-1 16,-8 3-7-16,2 0 13 0,-1-7-2 0,2 3-18 16,3-3 1-16,3 3-15 0,2-7 15 0,0 0-3 15,3 1-10-15,2-5 5 0,1 2-16 0,2-8 7 16,0 0-8-16,0 16 4 0,31 19-10 16,-20-18-13-16,4-3 14 0,-1 0 16 0,-5-2-19 15,4 4 1-15,-3-3-8 0,0-4 17 0,-3-1-7 16,0-1-27-16,-2 0 18 0,-1-1-14 15,-4 1 27-15,0-2-8 0,0-5-7 0,0 0 16 16,0 0-9-16,-16 19-15 0,10-12 4 0,-11 1 19 16,1-3-6-16,-1 0-48 0,5-1-12 15,1-2-32-15,1 1-19 0,-1-3-36 0,11 0-32 16,-10 0-73-16,10 0-507 0,-11 0 0 0,-8-15 0 16</inkml:trace>
  <inkml:trace contextRef="#ctx0" brushRef="#br0" timeOffset="4336">17007 1651 25 0,'2'-5'254'0,"-2"0"-9"16,-5 3 21-16,0 0-13 0,0 0-21 15,0 2 3-15,-4 2-11 0,-1-1-24 0,4 1-8 16,-14 9-1-16,2-2-50 0,8-2 1 0,2 3-17 15,3-1-10-15,2 2 2 0,3 1-16 16,0-12-17-16,0 16-12 0,21 23-2 0,-7-20-1 16,5 2-10-16,1 0-5 0,0 1-4 15,-2-3-11-15,-2 2 9 0,-3-4-12 0,1 0 1 16,-2 0-9-16,-1-8-1 0,-6 2-3 0,2-3 7 16,-3 2-10-16,-2-5-7 0,-2 3-10 15,0-8 7-15,0 0-2 0,0 0 3 0,-18 16 0 16,10-14-3-16,-13 4 8 0,3-3-32 0,0-2-11 15,2-1-56-15,2 0-29 0,14 0-41 16,-20 0-27-16,-5 0-65 0,-21-18-528 0,24 8 0 16,2-3 1-16</inkml:trace>
  <inkml:trace contextRef="#ctx0" brushRef="#br0" timeOffset="4507">16989 1634 91 0,'23'-13'215'0,"-4"-2"-12"15,-1 3 22-15,3-2-3 0,-1-1-24 0,-1 5-14 16,-1 2-14-16,3-1-20 0,-7 1 2 16,6 2-27-16,5-1-10 0,-2 1 1 0,-4 3-29 15,4-1-30-15,-2 1-27 0,-5 1-46 16,-3 2-53-16,0 0-50 0,-2-4-162 0,-11 4-183 16,0 0 0-16</inkml:trace>
  <inkml:trace contextRef="#ctx0" brushRef="#br0" timeOffset="4789">17604 1829 146 0,'2'4'257'0,"-4"-1"-2"15,4-2 0-15,-4 3 4 0,4-3-32 0,-2 2-12 16,2-3-16-16,3 0-32 0,-1 0-9 15,2 0 8-15,-2-3-16 0,1 3-25 0,0 0-18 16,0 0 6-16,-2-1 10 0,1 1-13 16,-3-2-9-16,2 2-8 0,-4 0-5 0,-3 0-7 15,-1 2-16-15,-1-2-2 0,-4 0-9 0,2 1 0 16,0-1-9-16,0 0-8 0,-1 3-20 16,0-1-47-16,9-2-29 0,0 0-37 0,-20 8-16 15,14-3-43-15,2-4-59 0,1 4-552 16,2-3 0-16,1 1 0 0</inkml:trace>
  <inkml:trace contextRef="#ctx0" brushRef="#br0" timeOffset="5105">17873 1623 53 0,'9'-19'244'0,"-2"5"1"0,-4 2 2 0,1 4 8 0,-3 1-25 16,1 1-18-16,-1 2-49 0,1 2-3 0,-1 2 2 15,1-2-25-15,1 4 13 0,-3 2-36 16,2 0 7-16,1 2-25 0,3 15 6 0,4-1-14 16,0 5-30-16,-1-3 15 0,1 1-13 15,0 2-12-15,0 2 5 0,2-3 12 0,0-1-24 16,-2 1-6-16,0-1 10 0,0-3-12 16,0 3-11-16,-3-2 14 0,2-3-6 0,-5-3-20 15,1-4 11-15,-4 1 7 0,0-4 23 0,-1-8-9 16,0 0 1-16,0 8 1 0,-14 8 0 0,7-11-16 15,-11 5 14-15,-5-6 4 0,5 0-19 16,0-4-28-16,5 0-27 0,-3 0-17 0,0 0-40 16,-21-15-49-16,18 7-37 0,-3-3-37 15,5-5-575-15,1 4 0 0,6-4 0 0</inkml:trace>
  <inkml:trace contextRef="#ctx0" brushRef="#br0" timeOffset="5274">17908 1534 158 0,'18'-33'204'15,"1"5"17"-15,-1 3-10 0,2-3-1 0,0 4-8 16,-3 4-25-16,6 0 20 0,-1 3-23 0,6 0-20 16,3 9-7-16,0-2-32 0,5 4 2 0,3 2-11 15,1 1-5-15,-19 3-24 0,9 0-6 16,5 0-18-16,2 0-65 0,37 23-20 16,-45-16-45-16,-3 1-26 0,-6 0-46 0,-6 0-104 15,-6-1-265-15,-5 2 1 0</inkml:trace>
  <inkml:trace contextRef="#ctx0" brushRef="#br0" timeOffset="-17501">1 1469 228 0,'0'-4'249'0,"-1"-1"-15"0,1 0-28 0,3 2-9 0,-2 0-35 16,1 2-6-16,2-1 16 0,5-1-10 15,12 0-7-15,3-3-15 0,3 2 0 0,6-1-16 16,8 1-8-16,4 0-20 0,2 4-20 16,-2-4 11-16,1 0-18 0,0 3-58 15,1-1-46-15,-2-4-34 0,-2-1-49 0,0-2-61 16,-4-2-94-16,-3 2-254 0,5-3 0 0</inkml:trace>
  <inkml:trace contextRef="#ctx0" brushRef="#br0" timeOffset="-17039">1220 1009 82 0,'-2'-9'203'0,"-5"1"-17"0,-2 3 11 16,-1 2 11-16,-1 2-10 0,-18 3-18 0,14-2 5 16,-27 13-20-16,15-7 4 0,4 4-28 0,1 5 4 15,5-1-8-15,5 3 4 0,3 3-34 16,8-1-10-16,1-5-14 0,16 27-10 0,-2-12-22 15,5-2 15-15,1 2-8 0,2-1-6 0,3 5-10 16,-4-4 2-16,2 2-6 0,-2-3 15 16,-3-2-40-16,1 3 16 0,-4-3-9 0,-7-3-13 15,-3-5 30-15,-4-6 2 0,-1-12-25 16,0 10-3-16,-14 6-10 0,-4-9 24 0,1-3-5 16,0-4 12-16,17 0-17 0,-23 0 0 0,-22-14-14 15,25 3 32-15,4-3-20 0,0 2 23 16,7-1-20-16,5 1-18 0,4 12-13 0,0-13 29 15,16-17-3-15,2 9-29 0,6-3-13 0,-4 0-18 16,4-4 0-16,2 2-6 0,-4-1 20 16,7-2 5-16,-3 0-8 0,-3-2 5 0,-3 2 6 15,0-1 13-15,-2 3 0 0,-7-2 31 16,-9 4 28-16,1 9-2 0,-3 16 8 16,0-12-15-16,-19-5 2 0,9 14 12 0,-2 3-21 15,-11 4 24-15,12-4-31 0,-26 15 6 0,14-2 16 16,2 3-12-16,0 4-22 0,0 1 11 0,3 3-58 15,4 3-23-15,1-2-44 0,4 2-50 0,2 0-45 16,3 2-130-16,2-8-354 0,2-9 1 16,0 6 0-16</inkml:trace>
  <inkml:trace contextRef="#ctx0" brushRef="#br0" timeOffset="-16706">1665 1274 124 0,'1'-11'249'0,"1"6"-13"0,-4 2-4 16,-1-1-21-16,-1 4-30 0,1 2 14 16,-1 1-19-16,-2-1-22 0,3 3-1 0,-1 1-20 15,-5 11-21-15,2-3-10 0,2 0 12 16,5-14-35-16,0 12 5 0,0 3-23 0,22 20 0 16,-9-19 18-16,4-1-36 0,4-5 9 15,0 0 8-15,4-3-12 0,-1-1-21 0,0-3-12 16,-11-3 8-16,1 0-2 0,3 0 22 0,21-18-3 15,-19 6-19-15,-6-3-8 0,0-4-7 16,-5-2 12-16,-2-2 24 0,-2-2 14 0,-4-2-10 16,0 15-7-16,0-8-17 0,-21-18 35 0,8 21-15 15,-3 1-18-15,0 5 5 0,-4 3-12 16,2 5 14-16,1 3-3 0,4 0-13 0,-4 0 4 16,-22 20-16-16,16-9-29 0,2 4-40 15,8 2-34-15,2-2-47 0,-5-3-39 0,9 3-139 16,2-3-372-16,4 0 0 0,1-12 1 0</inkml:trace>
  <inkml:trace contextRef="#ctx0" brushRef="#br0" timeOffset="-16371">2217 1158 13 0,'10'-12'261'0,"-3"6"-33"0,-1 3 3 0,-3 0-22 16,-5 4-5-16,4 1-26 0,-7 3-12 0,1-2-18 15,4 3-1-15,-3 1-13 0,3 2-7 16,0 2-25-16,0 2-12 0,0 6-9 0,17 27 6 16,-5-25-8-16,4 2-31 0,0-5 37 15,1 1-41-15,3-3-8 0,1-1-3 0,0-6 4 16,1-2-1-16,1-3 14 0,-3 3-15 0,-20-7-9 16,16 0 3-16,3 0 8 0,16-22 21 0,-22 9-4 15,1-2-21-15,-1-5 30 0,-4 1 3 16,-2 0 14-16,-1 3-17 0,-5-2-2 0,-1 5-2 15,0-1-2-15,0 0-4 0,-23-13-5 0,13 9 5 16,-9 9-18-16,-4 3 7 0,-3 0-6 16,12 6-17-16,-10 0-1 0,-29 16-17 0,20-4-26 15,1 2-40-15,2 2-36 0,4-4-30 0,1 8-36 16,3-1-70-16,4 0-552 0,7-3 0 16,4-2 1-16</inkml:trace>
  <inkml:trace contextRef="#ctx0" brushRef="#br0" timeOffset="-16089">2988 745 196 0,'2'-16'254'0,"-4"9"9"16,-1 3-21-16,-5 6 15 0,-13 6-33 0,3 8-10 15,0 6 12-15,-2 3-11 0,-2 2-9 0,1-1 3 16,-1 2-21-16,6 6-15 16,-4 4-14-16,7 3-9 0,3 4-7 0,7-2-23 15,0 1-8-15,3-22-11 0,17 44-2 0,-8-23-27 16,3-1-3-16,-1-6-9 0,5 1-20 0,-4-4-36 16,4-2-28-16,4-4-70 0,3 1-37 15,1-5-43-15,0-2-37 0,2-6-630 0,2-5 0 16,-2-2 1-16</inkml:trace>
  <inkml:trace contextRef="#ctx0" brushRef="#br0" timeOffset="-15756">3396 1033 173 0,'-5'-29'277'0,"-2"4"-5"16,-3 8 12-16,-4 3-19 0,1 8-36 0,-2 4 9 15,15 2-13-15,-19 0-26 0,-24 19 0 16,21 0-9-16,5 0-14 0,0 6-23 0,1 0-17 15,3 0-11-15,6 6-6 0,4-3-5 0,-2 3-29 16,5-15-2-16,0 10-4 0,29 29-2 16,-11-29-29-16,0-1-3 0,3-2-24 0,0-3-21 15,4-3 4-15,-1-5-19 0,1-6-5 0,-2 2-9 16,-1-8-3-16,-22 0 11 0,20 0 5 16,19-19 0-16,-23 2 25 0,0-1-11 0,-5-7 20 15,-3-5-9-15,-1-2 18 0,-1-1-12 0,-6-1 10 16,0 18 17-16,0-5-10 0,-16-30 6 0,6 27 1 15,1 5 4-15,-1 1-9 0,3 5-11 16,-5 5-2-16,3 3 2 0,-1 3-6 16,3 2-7-16,7 0-10 0,0 0-15 0,-10 0-44 0,-3 14-50 15,10-7-45-15,0-1-89 0,4 2-635 16,1-1 0-16,1 0 1 0</inkml:trace>
  <inkml:trace contextRef="#ctx0" brushRef="#br0" timeOffset="-15579">3797 1197 130 0,'2'-2'305'0,"1"-2"-4"0,-3 1 25 0,1 1-15 0,1-3-10 15,-1 4-25-15,1-1-22 0,-2-2-24 16,2 2-21-16,-2-1-18 0,5 3-37 0,-5-3-20 16,0 2-51-16,6-2-24 0,-1 3-72 0,1 0-81 15,3-1-73-15,-1 2-122 0,3-1-387 16,-3-1 1-16,-8 1 0 0</inkml:trace>
  <inkml:trace contextRef="#ctx0" brushRef="#br0" timeOffset="-15291">4004 936 50 0,'-16'-11'265'0,"6"0"-17"0,1 3 18 0,4 1-22 15,2 4-11-15,0-3-46 0,3 3 4 16,1-1-33-16,5 1-8 0,1 2-43 0,15-4 18 15,4-1-25-15,1 4-17 0,5-1 5 0,0 2-33 16,-2-1 11-16,1 0 3 0,-4 0 2 16,-1 1-28-16,-6 1 2 0,-20 0 13 0,15 0-18 15,-2 0-7-15,-3 0 35 0,-10 0 27 16,20 17 7-16,-17-10 3 0,-2 1-8 0,1 2 3 16,-2 0-7-16,0 1-17 0,0 3-9 0,0 6-2 15,0 5-3-15,0 1 3 0,0 4-15 0,0 1 0 16,0 0-10-16,0-3-9 0,0 1-53 15,0-3-21-15,0 0-48 0,9 25-67 0,-8-32-41 16,-1-19-58-16,0 14-586 0,0-1 0 0,0 0 0 16</inkml:trace>
  <inkml:trace contextRef="#ctx0" brushRef="#br0" timeOffset="-15143">4151 1255 123 0,'-13'-23'274'0,"-4"-1"5"0,8 3-45 0,5 3 10 0,1 2-24 15,3 16-41-15,0-14-20 0,0-4 9 16,22-13-20-16,-6 15-27 0,3-1-20 0,5 1-19 16,2 5-11-16,2-5-44 0,2 6-65 0,2-3-83 15,1-1-115-15,-1 2-273 0,4 1 0 16</inkml:trace>
  <inkml:trace contextRef="#ctx0" brushRef="#br0" timeOffset="-14819">4553 913 140 0,'-9'-1'245'15,"2"-2"0"-15,3 0-26 0,-2 2 5 0,5-3-38 0,1 1 0 16,1 2-28-16,3-1 0 0,4 0-41 16,0 0-2-16,2 1-23 0,19 1 5 15,-6 0-9-15,-8 0-6 0,4 0-24 0,26 15 19 16,-25-7-8-16,-4 4-18 0,-3-3 52 0,-9 3 5 15,-3 1 0-15,-1-13 9 0,0 17-1 16,-26 23-2-16,12-17-7 0,-2-1-10 16,5 1-5-16,-5-2-9 0,4-1-9 0,0 1-9 15,1 2-2-15,7-6-1 0,1-2-6 0,3-3-11 16,0-12 1-16,0 11-18 0,16 21-15 16,-1-17-17-16,3-3-30 0,1 3-40 0,4-5-16 15,-2-1-40-15,3-5-12 0,-6 0-34 0,1-4-13 16,-19 0-67-16,20 0-497 0,2 0 1 0,23-29 0 15</inkml:trace>
  <inkml:trace contextRef="#ctx0" brushRef="#br0" timeOffset="-14547">5174 947 89 0,'-14'-13'267'0,"-2"1"-6"0,-3 1-2 15,3 3 16-15,6 2-9 0,2 0-35 0,-2 4-3 16,10 2-32-16,0 0-10 0,0 0-32 0,-11 0 8 15,11 0-18-15,-13 16-8 0,16-8-12 16,12 12-9-16,2 4-16 0,3-4-9 0,2 0-4 16,1 2-2-16,-1 0-12 0,-1 2-15 0,0-5-5 15,-5 5-15-15,-1-7 4 0,-2 1-2 16,-4-5 1-16,1 4 7 0,-4-5 11 0,-2-2-2 16,-4-10 13-16,0 0-5 0,0 10 1 0,-15 6-11 15,-10-11 0-15,9 1-15 0,-10-1-6 0,6-3-23 16,-6 2-40-16,6-4-47 0,20 0-59 15,-22 0-57-15,0 0-47 0,-14-17-676 16,20 12 0-16,3 0 0 0</inkml:trace>
  <inkml:trace contextRef="#ctx0" brushRef="#br0" timeOffset="-14392">5073 940 209 0,'16'-20'212'0,"4"1"-3"15,4 5-5-15,-3 1-2 0,4 1-18 0,-1 0-7 16,-1 3-17-16,5-1 6 0,-3 2-32 15,2 4-11-15,-1-1-11 0,1 4-9 0,-1 0-16 16,0-1-8-16,-4 2-17 0,4-1-9 0,-6 1-33 16,-2 0-66-16,-5-4-45 0,-2 1-79 15,8-5-158-15,-3 4-138 0,-6-4 1 0</inkml:trace>
  <inkml:trace contextRef="#ctx0" brushRef="#br0" timeOffset="-14124">5459 352 209 0,'-3'-4'203'0,"6"2"-18"0,-1 2 14 0,2 2 12 16,2 3-5-16,11 11 6 0,-1 6-8 0,4 3-26 16,2 2 34-16,-1 5-36 0,3 6 8 15,2 5-13-15,3 1-6 0,-3 2-16 0,-2 1-7 16,-1 0-9-16,-1 1-17 0,-5-3-6 15,-2 1-16-15,-8-1-6 0,3-4-2 0,-10 4-10 16,0-25-12-16,-14 45-6 0,2-28-7 0,-5 0-7 16,-2-4 0-16,0 0-17 0,-5-7-20 0,-2-2-59 15,5 0-27-15,-6 2-37 0,1-9-29 16,3-5-59-16,0 0-648 0,2-6 0 0,4-1 0 16</inkml:trace>
  <inkml:trace contextRef="#ctx0" brushRef="#br0" timeOffset="-13706">5588 93 8 0,'0'-9'221'0,"-2"1"-2"0,4 2-7 16,-1-2-24-16,2 2 9 0,1-1-24 15,9-5-19-15,3 0-13 0,3 1-12 0,3 6 2 16,1 2-24-16,-3 0 4 0,3 0-15 16,-13 3 9-16,5 0-7 0,14 17-13 0,-19-7-6 15,-6-1-3-15,-2 1 37 0,-2 2-26 0,0-2 4 16,-15 23 23-16,4-10-15 0,2-1-6 15,-1 2 5-15,0-6-20 0,4-4 8 16,2 0-20-16,-1-2 6 0,2 0-17 0,3-1 11 16,0-11-18-16,0 15 3 0,19 16-6 0,-3-17-10 15,4-5-2-15,2 4-12 0,4-2 10 0,1 1-2 16,1-2-18-16,-1 0-21 0,2-1-37 0,0 2-34 16,-3-7-33-16,-6-4-35 0,-1 1-43 15,-3-1-66-15,-16 0-518 0,19 0 1 0,1 0 0 16</inkml:trace>
  <inkml:trace contextRef="#ctx0" brushRef="#br0" timeOffset="-13179">6531 911 260 0,'-1'-2'319'0,"-1"2"-11"16,5-4-32-16,2-1-33 0,13-4-20 16,4-2-29-16,10 1 2 0,1-2-34 0,8 3-34 15,5-3 9-15,4 2-26 0,5 0-9 0,0-2-19 16,-3 0-22-16,-1 2-67 0,1-1-38 15,-4 0-45-15,-1 1-32 0,-2 1-41 0,0-2-60 16,-3 2-318-16,0-1 0 0</inkml:trace>
  <inkml:trace contextRef="#ctx0" brushRef="#br0" timeOffset="-12726">7767 435 199 0,'-10'-21'204'0,"-2"7"-6"0,-7-2 8 0,-2 6-12 16,-3 2-15-16,1 3 3 0,2 2-31 16,6 3-4-16,15 0-29 0,-17 0-1 0,-16 21-8 15,23-5-11-15,4-1 5 0,3 1-7 0,3-2-5 16,19 25 1-16,2-8-32 0,5-4 11 16,5 2-27-16,0 0 21 0,6 3-40 15,-3-2-2-15,1 1 11 0,-5 3 0 0,-5-6-6 0,-2 0-2 16,-4-1 9-16,-2 3-30 0,-8-5 2 15,-3 2-2-15,-6-9 13 0,0-18 8 0,0 17 1 16,-25 18-3-16,9-22 9 0,3-4-2 0,-7-1 16 16,4-4 7-16,-10 0-17 0,10-3 4 15,16-1 0-15,-13 0-1 0,3 0-2 0,-6-14-11 16,13 7-11-16,2 0 11 0,1-2 1 0,1-1-18 16,-1-3-6-16,25-26 6 0,-11 10-17 15,5 0 12-15,-2-1-34 0,1-5 29 16,-1 1-22-16,2-5 4 0,-5 0 20 0,1 1-12 15,-5 0 23-15,1 1-38 0,-3 1 19 16,-4 1 5-16,-4 20 2 0,0-4 26 0,0 0-43 16,-20-13 19-16,10 23 4 0,-2 2 6 0,-1 5-23 15,3 2 29-15,-3 0-18 0,-4 0-17 0,-21 15-32 16,19-2-8-16,3 2-37 0,3-2-51 16,3 3-40-16,2 2-123 0,-3-1-349 0,11-17 0 15,0 13 0-15</inkml:trace>
  <inkml:trace contextRef="#ctx0" brushRef="#br0" timeOffset="-12461">8332 492 234 0,'4'-4'259'16,"-2"-1"6"-16,0 1 19 0,1 1-26 0,-3 2-12 15,2-1-30-15,-4 0-20 0,4 4-25 0,-2 3-10 16,1-2-5-16,2 5-25 0,10 13 4 15,0-1-18-15,4 3-12 0,4 0-3 16,3 3-8-16,-2-1-24 0,0 2 16 16,-2 0-24-16,-3 1-7 0,0 0 3 0,-4-6-16 15,-2 1-1-15,-7-5 3 0,-3-5-3 0,-1 0-7 16,0-13-3-16,0 15-2 0,-33 16-6 16,14-16-21-16,-2-3-26 0,-2-2-39 0,-2-1-30 15,-1-3-41-15,-3-3-34 0,3-3-45 0,15 0-551 16,-2 0 1-16,-2 0 0 0</inkml:trace>
  <inkml:trace contextRef="#ctx0" brushRef="#br0" timeOffset="-12296">8368 522 195 0,'22'-28'196'0,"2"1"13"0,9 3 3 0,6-1-15 16,0 2-7-16,5 1-8 0,1 3-21 15,5 1-6-15,5 3-37 0,-3 1 16 0,1 3-24 16,-2 1-5-16,1 4-17 0,-4-2-21 0,-2 6-15 15,-1 2-40-15,-5 0-56 0,-4-2-35 0,-21 2-68 16,4 0-111-16,-1 0-206 0,-2 0 0 16</inkml:trace>
  <inkml:trace contextRef="#ctx0" brushRef="#br0" timeOffset="-11452">886 2567 113 0,'6'-19'251'0,"-4"3"-15"0,0 0 3 0,-1 5 0 15,-1 11-27-15,3-16-19 0,-3 8-27 16,0 5 5-16,0 1-22 0,0 5-18 0,-1-1 9 16,-1 6-4-16,-2 16 5 0,-2 3-16 15,0 4 0-15,1 1-7 0,2 6 7 0,0 1-21 16,1-1-20-16,2-19-3 0,0 11-19 15,0 4 3-15,19 36-14 0,-6-35 12 0,3-3-31 16,1-2 13-16,2-4-12 0,0-4-20 0,3-2-11 16,-2-7 13-16,0-2-20 0,2-4-18 15,-5-6-3-15,-17-1-7 0,16 0 16 0,16-23 1 16,-18 8 14-16,4-6-15 0,-10-7 10 16,5 0 7-16,-1-7-4 0,-3-1-10 0,-5-1 25 15,3-4-26-15,-4 0 8 0,0 1 2 0,0 2 36 16,0 7 13-16,0-1 13 0,-3 8 7 15,1 5-7-15,-1 7-4 0,0 4 4 0,1 1-13 16,-1 7-7 0,0 4 9-16,0 0-7 0,0 4 0 0,0 2 0 0,2 18 4 0,-2-12-2 15,0 7-7-15,0 5 5 0,0 6-7 0,16 35-9 16,-8-35 7-16,0 2-8 0,3 0 0 0,2-2-7 16,3-3-14-16,-3 1-19 0,6-5-24 15,-3 0-30-15,4-2-59 0,0-5-38 0,3-3-46 16,-7-2-721-16,6-6 0 0,-5 1 1 0</inkml:trace>
  <inkml:trace contextRef="#ctx0" brushRef="#br0" timeOffset="-11237">1727 2766 32 0,'-3'-8'275'0,"-4"0"-22"0,4 1 25 0,-2 1-3 16,3 1-5-16,-1-2-9 0,1 3-39 15,1-2 1-15,1 3-26 0,1-2-25 0,2 0-29 16,12-5 4-16,0 2-21 0,9 0-4 0,2-1-28 16,11 5 7-16,2-4-21 0,0 2-3 15,2 2-55-15,-2 2-40 0,0-3-46 16,-5 5-40-16,0 0-29 0,-6-3-39 0,1 3-100 16,-13-2-380-16,-3 2 0 0,-13 0 0 15</inkml:trace>
  <inkml:trace contextRef="#ctx0" brushRef="#br0" timeOffset="-11056">1876 2906 229 0,'-18'11'246'0,"2"0"18"0,6-4-40 0,4-1-25 0,2-2 13 16,7-2-8-16,-2 2-37 0,4-4 14 0,5-4-44 16,0 2 16-16,22 0-41 0,-18 2-12 15,31-13-24-15,-12 7 22 0,2-1-32 16,0-2-26-16,-5-2-46 0,0 1-57 0,-1 2-50 15,3-6 1-15,4 3-34 0,-1 2-73 16,1-2-294-16,2-2 1 0</inkml:trace>
  <inkml:trace contextRef="#ctx0" brushRef="#br0" timeOffset="-10643">2847 2551 168 0,'-13'-14'207'0,"4"1"-13"0,5 4 2 0,1 0-25 15,3 0-16-15,3 1-16 0,-3 8-19 16,23-31-11-16,-4 20-12 0,2-1-2 0,2 1-18 16,5 6 5-16,-1 0-13 0,2 2-10 0,-16 3-9 15,7 0-3-15,3 0-13 0,14 18 5 16,-22-6 1-16,-3 2-12 0,-9 2 20 15,-3-1-16-15,0-6-10 0,-16 23 14 0,4-9 6 16,-2-2-18-16,0 0-3 0,-1-3-10 16,5 1 16-16,-4-2-15 0,9-2 17 0,2-3-10 15,3 0 9-15,0-12-10 0,0 15-8 0,25 17-11 16,-5-13 12-16,0 0-5 0,2 1-3 0,0 1 14 16,-2-2-6-16,-1-3-1 0,-3 4-4 15,-5-1 0-15,-6-1 27 0,-3-4-2 0,-2-14 6 16,0 11 8-16,-15 20 18 0,-1-14-32 15,-3-3 10-15,0-2-18 0,0 1-2 0,-4-6 13 16,0 0-7-16,-2-4-11 0,7-3-39 0,18 0-14 16,-18 0-51-16,0 0-13 0,-17-21-62 15,25 12-75-15,4-3-356 0,5 2 0 0</inkml:trace>
  <inkml:trace contextRef="#ctx0" brushRef="#br0" timeOffset="-10287">3306 2567 133 0,'23'-17'202'16,"-1"3"-6"-16,-2-1-10 0,-1 3-6 0,0-3-24 0,-2 6 10 16,2 0-33-16,-3 1-1 0,-5 3-11 15,1 1-26-15,-1 3 7 0,-3 1-15 16,-8 0-13-16,0 0 11 0,0 0-31 0,18 14 10 16,-15-7-18-16,-4 3 9 0,-1-2-14 15,-9 15-1-15,-2-3 10 0,-2 3-12 0,-2 1-6 16,1-1-7-16,2 0 10 0,1-1-11 15,4-1-5-15,2 0 9 0,7-3 10 0,0-18-3 16,0 16-17-16,19 13-15 0,-5-13 18 16,0-2 11-16,5 0-17 0,0-3-2 0,-2 2 1 15,1-3 0-15,-2 0 10 0,-3 0-20 0,-2-3-14 16,-4-1 18-16,1 0 2 0,-5 2 4 16,-1-2 18-16,0 0 20 0,-2-6-27 0,0 0 16 15,0 9 12-15,-23 13-8 0,7-7-31 16,-1-5 15-16,-2 0-18 0,-1-3 16 0,4-1-43 15,3-2-25-15,1 0-9 0,0-2-34 0,2 0-23 16,10-2-47-16,0 0-53 0,-11 0-424 16,11 0 0-16</inkml:trace>
  <inkml:trace contextRef="#ctx0" brushRef="#br0" timeOffset="-9990">3711 2557 116 0,'-2'-6'189'0,"-1"5"-1"16,-1-1-3-16,0 2 2 0,1 2-18 0,-3-1-15 16,3 4-14-16,-1-2-27 0,1 1 9 15,1 1-12-15,4 3-9 0,1 0 2 0,7 11-10 16,4 2-20-16,2-2-5 0,2-1-14 0,2 1-2 16,0-1 2-16,-1 0-20 0,3 1 10 15,-4-3-17-15,0 0 2 0,-2 0-16 0,-3 2 16 16,-6-6 6-16,0 0-11 0,-3-1 0 15,-4-2 11-15,0 0 18 0,0-9-16 0,0 0-7 16,-20 33 13-16,1-20-15 0,3 3-5 16,-2-4-5-16,-4-5-8 0,2-1-32 0,1-4-34 15,19-2-14-15,-15 0-39 0,-2 0-41 16,0 0-70-16,-18-23-325 0,18 11 0 0</inkml:trace>
  <inkml:trace contextRef="#ctx0" brushRef="#br0" timeOffset="-9845">3773 2562 141 0,'11'-18'199'0,"8"2"3"16,10-1-5-16,-6 3-7 0,0-2-18 0,-1 3-1 15,1 0-31-15,2 4-11 0,-1 1-5 16,1-1-14-16,-4 3-15 0,3 2-10 0,-7-1-12 16,-1 2-47-16,-3 1-39 0,-3 1-50 15,-1 0-33-15,-1-2-113 0,-2 3-210 0,1 0 1 16</inkml:trace>
  <inkml:trace contextRef="#ctx0" brushRef="#br0" timeOffset="-9577">4293 2672 29 0,'0'5'221'0,"1"-1"-23"0,1 1 43 16,-1-1 0-16,2-3-28 0,0-1-3 15,3 1-13-15,0-2 25 0,1-2-26 0,15-4-14 16,-9-1-10-16,-3 0-23 0,-2 0-3 0,0 1 9 16,-3 0-16-16,0 2-8 0,-2 0 1 15,0 1-24-15,-3-1-1 0,0 5-22 16,0 0-1-16,0 0-18 0,-16-5-12 0,8 5 1 16,0 0-23-16,0 1-28 0,0 3-23 0,1 0-40 15,-2-2-68-15,5 5-33 0,-15 1-43 16,13 0-598-16,-1-2 1 0,1-1 0 0</inkml:trace>
  <inkml:trace contextRef="#ctx0" brushRef="#br0" timeOffset="-9251">4676 2476 200 0,'6'-13'205'0,"0"4"2"15,-2 1 3-15,-1 1-1 0,0 1-15 0,0 2-8 16,-3 2-26-16,1-2-16 0,-2 5 14 0,1-2-12 16,-6 2 0-16,1 3-11 0,1-1-8 15,0 3-18-15,1 0 8 0,1 2-58 16,2 0 1-16,2 1 18 0,5 15-21 0,9 0 12 16,-2-3-16-16,4-1 7 0,-2 2-25 0,2 1 6 15,3-3-34-15,-4 1 40 0,-1 0-4 16,-3-1-12-16,-3-2-18 0,-3-5 0 15,2 4-21-15,-6-3 29 0,-3-1-9 0,0-13 0 16,0 0 16-16,0 11-13 0,-29 14-10 0,10-16-16 16,0 0 7-16,-2-3-38 0,0-4-28 15,21-2-32-15,-18 0-11 0,0 0-18 0,-25-16-25 16,23 4-45-16,1 2-443 0,4-4 0 0</inkml:trace>
  <inkml:trace contextRef="#ctx0" brushRef="#br0" timeOffset="-9116">4602 2486 78 0,'10'-16'195'0,"2"-3"-9"16,4 3-16-16,0 1-11 0,3-1 12 0,4 0-33 16,7 4-5-16,-1-1-28 0,3 2-4 15,1 1-4-15,3 2-10 0,-1-1-29 0,-1-2-39 16,-2-2-66-16,1 6-103 0,-2-4-149 0,-7 5-2 16,1-5 1-16</inkml:trace>
  <inkml:trace contextRef="#ctx0" brushRef="#br0" timeOffset="-8858">5605 2099 189 0,'-1'-5'264'0,"1"-3"-2"0,1 1-17 0,-2 5-27 15,1 0-20-15,-2 4 9 0,-1 0 6 16,0 6-14-16,1 1 14 0,0 15-16 0,-1 7-11 15,3-14-4-15,0 9-20 0,0 7-11 0,0 4-7 16,0 2-18-16,19 40-25 16,-13-38 7-16,2-5-15 0,0 3-27 0,-3-1-37 0,0-2-36 15,-2 0-91-15,0-3-35 0,-2-2-15 16,-1-19-43-16,0 2-23 0,0 0-527 16,0-1 0-16,0-3 1 0</inkml:trace>
  <inkml:trace contextRef="#ctx0" brushRef="#br0" timeOffset="-8594">5864 2352 77 0,'10'-21'229'0,"-4"5"-26"0,-5 5 1 16,1 4-22-16,-2 5 14 0,-3 2-33 16,0 4-7-16,-2 1-3 0,-9 7-4 0,-1 3-16 0,0 1-6 15,-4-2-21-15,-1 2 8 0,4 3-22 16,-6 1-18-16,-1-6 7 0,-2 3-3 0,5-1-40 15,1-3 18-15,1 0-5 0,3-1-10 16,4-4 0-16,0 0 14 16,6 0-32-16,2 0 18 0,0 0 0 0,3-8-21 0,0 0-11 15,0 13-3-15,20 17 6 0,0-12 3 16,-1-1-7-16,4-3-25 0,-3-1 2 0,1 2-33 16,-3-3-14-16,1-4-26 0,-1-3-42 0,-3-1-43 15,0-2-121-15,-2 0-243 0,10 2 0 16</inkml:trace>
  <inkml:trace contextRef="#ctx0" brushRef="#br0" timeOffset="-8119">6021 2485 196 0,'-10'-9'218'0,"1"1"6"0,2 5-17 15,1-3-22-15,4 2-25 0,-1 3 3 16,0-3-22-16,3 1-23 0,-2 2-9 0,4-1-10 15,1 2-3-15,2 0 1 0,3 0-24 16,2 0 0-16,1 0-22 0,20 3 11 16,-17-3-13-16,11 0 0 0,4 0-5 0,-1 0-13 15,1 0-8-15,0 0 17 0,26-17-20 0,-36 7-18 16,1 2 24-16,-10-3-10 0,3-3 2 16,-1 3 9-16,-8 0-7 0,-1-2 2 15,-3 3 26-15,0-1 2 0,0 11 34 0,0-7-29 0,0 7 14 16,0-10-30-16,-16-6-3 0,12 14 24 15,-2 1-37-15,2 3 10 0,-2 2 18 0,-6 15-47 16,5 2 1-16,-1 1 21 0,6 4 5 16,-2 5-29-16,2-1 24 0,2-1 3 15,0-13-26-15,0 10 2 0,0 3-7 0,0 2 7 16,16 37-20-16,-9-37 21 0,-1-3-10 0,-1 5 15 16,-3-5-11-16,0-4 9 0,-1 2-29 0,-1-15 4 15,0 4 44-15,0-2-8 0,-17 16-14 16,14-16 30-16,-3-7-1 0,-1 2-1 0,1-5 6 15,-2-2 10-15,0 0-5 0,0 0-8 16,1-2 0-16,-4 1 4 0,-3 0-10 0,-18-22-8 16,18 16-4-16,1-2 5 0,-5 0-24 0,7-1-43 15,4 1-37-15,-1-2-40 0,4 3-24 0,0-2-34 16,-1 1-60-16,5-1-516 0,0 9 0 16,0-18 0-16</inkml:trace>
  <inkml:trace contextRef="#ctx0" brushRef="#br0" timeOffset="-7820">6897 1877 145 0,'14'-17'244'0,"-2"-1"-16"15,-2 9 11-15,-4 1-34 0,-2-1 1 16,0 3-12-16,-4 4 8 0,2 4-4 0,-2 3 4 15,-3 5 6-15,-10 14 2 0,1 7-14 0,-1 1 7 16,-1 3-6-16,-3 15-20 0,1 4-1 16,-3 1-20-16,2 11-2 0,-2 4-24 0,-1 2-8 15,-1-1-10-15,1 3-10 0,3 0-7 16,-2 1 1-16,-1 1-12 0,1-6-6 0,3 1-3 16,0-3-31-16,2-6 10 0,1-2-19 0,1-3-26 15,1-5-38-15,-1-5-34 0,2-4-25 0,0-2-63 16,6-3-37-16,1-8-43 0,1-5-776 15,2-12 0-15,0 1 1 0</inkml:trace>
  <inkml:trace contextRef="#ctx0" brushRef="#br0" timeOffset="-7556">7118 2271 211 0,'14'-39'232'0,"-1"5"-12"0,2 0-5 0,-4 7-27 16,0 4-26-16,-3 7-3 0,-3 8-2 0,-4 5 36 16,-1 3-23-16,-3 12-2 0,3 1 19 15,-3 20-15-15,3-14 1 0,0 11-13 16,-10 45-11-16,9-28-14 0,1-25-11 0,0 16-7 16,0 6-16-16,0 4-13 0,0 4 4 0,0-4-23 15,0 3 0-15,0-3-16 0,0 0-35 16,0-3-46-16,0 0-60 0,-15 41-60 15,12-58-47-15,2-2-63 0,1-6-509 0,0-20 1 16,0 11 0-16</inkml:trace>
  <inkml:trace contextRef="#ctx0" brushRef="#br0" timeOffset="-6888">7469 2517 142 0,'7'-27'261'16,"3"7"-1"-16,1 4-19 0,-6 3-47 0,-3 7-13 15,-1 2 3-15,-1 4 8 0,0 2-47 0,-3 4 8 16,-1-1-11-16,-9 13 6 0,-3-4-10 0,-3-1-30 16,3 4-2-16,-2-7-18 0,-3 7 13 15,4 0-46-15,0-4-3 0,1 2 27 16,0-1-18-16,6-3-45 0,1-1 13 16,5-3 10-16,-1 1-7 0,5 1-14 0,0-9-14 0,0 0-19 15,0 8-6-15,26 17-1 16,-2-14-22-16,-1 2-5 0,1-7 1 0,4 1-23 15,-2 1 9-15,1-5-5 0,-1 2 22 0,-4-3 3 16,8-2 0-16,1 0 7 0,-18 0-4 0,7 0 24 16,3 0 4-16,4 0-3 0,25-19 33 0,-24 13 2 15,-4-3 42-15,-5-1 4 0,-1-4 39 16,-1-3-4-16,-4-3-14 0,-4 9 32 0,-5-2-13 16,-4 2-6-16,0 11-6 0,0-10 1 0,-17-12-11 15,1 10-5-15,-9 1-19 0,6 4 8 0,-4 6-15 16,-3-3 4-16,15 4-5 0,-7 0-9 15,-3 0-9-15,-29 23-9 0,24-11 1 0,5 3 3 16,-5 1-14-16,8-2-2 0,4 0-18 0,1 4-9 16,12-4-24-16,1-1-2 0,0-13-8 15,0 10-26-15,24 15 12 0,-2-12-8 0,4-5-3 16,1 0 24-16,2-6 1 0,3 0-8 16,-3-2-2-16,-16 0 16 0,7 0 19 0,2 0-14 15,-2 0 17-15,-3 0-3 0,-1 0 2 16,4 0 35-16,2 0-3 0,20 19 4 0,-25-5-14 15,-2 3-7-15,-2 3-6 0,-2 5 0 0,-3 0 36 16,2 5-23-16,1 4 1 0,-4 2 9 0,-1 4 12 16,-4 1-24-16,1 3-9 0,-2-1 13 15,-1 3 15-15,0-27-19 0,0 11-9 0,0 3-1 16,-23 36 23-16,10-35-13 0,-3-6 29 16,-4-4 13-16,-3-4 19 0,-2-4-1 0,-1-9 7 15,0-3 9-15,-3-4-10 0,16 0-2 16,-7 0 4-16,-20-26 1 0,21 6 6 0,0 2-18 15,9-7-5-15,7 0 4 0,3 11-10 0,0-7-6 16,30-30-7-16,-9 22-7 0,6-3-40 16,11 1-38-16,5-1-28 0,7 0-57 0,10-3-50 15,-1 2-57-15,6-2-693 0,0 3 0 0,3-2 0 16</inkml:trace>
  <inkml:trace contextRef="#ctx0" brushRef="#br0" timeOffset="-5917">655 2250 34 0,'0'-18'226'0,"-19"18"2"0,-1-38-12 0,18 29-7 15,-1 5-27-15,2-1-13 0,-1 1-13 16,-1 4-19-16,1 2-5 0,-1 1-15 0,1 6 9 15,-8 20-14-15,0 2 11 0,1 8-22 16,1-2-14-16,-5 4 13 0,8 7 10 0,0 3-5 16,-1 7-13-16,0 0-15 0,2 4-31 15,1 5 38-15,0 2-43 0,3-35 15 0,0 17-10 16,0 8 10-16,0 5-21 0,24 65 12 0,-12-69-17 16,1-1-2-16,1 2-1 0,1-6-25 15,-1-4 24-15,-2 1-35 0,-2-7-33 0,0-2-16 16,-6-4-33-16,2 1-44 0,-3-6-17 0,0-1-83 15,-3-22-426-15,0 5 1 0,0-2 0 16</inkml:trace>
  <inkml:trace contextRef="#ctx0" brushRef="#br0" timeOffset="-5242">725 2339 103 0,'-1'-5'184'0,"1"2"-25"0,-2-2 5 15,4 1-6-15,-2-2-27 0,-2 4-12 0,4-5-8 16,1 4-9-16,0 0-22 0,4-3 6 15,15 0-14-15,7-4-9 0,4-1 1 0,3-1-15 16,9 0-5-16,5-3 10 0,12-2-6 16,12-1-13-16,11 0 18 0,19-3 2 15,12 0 0-15,11 1-10 0,6-2 2 0,13-1-6 16,6 5-9-16,7 0 6 0,11 1-21 16,5 2 5-16,1 3 14 0,5-4-9 0,2 5 7 15,4 0-12-15,8-1-1 0,7 3-11 0,8-1-1 16,-2 2-11-16,3 0 9 0,8 0-7 15,1 2-16-15,-2 2 2 0,3-2-1 0,-2 2 16 16,-1 1-13-16,1-1 9 0,-8 1-7 16,-6 2 13-16,-1-1-13 0,-4-1 4 0,-5 1 0 15,-9-1 11-15,-10 3 0 0,-12-2-5 0,-11-1 6 16,-7 0-4-16,-13-2 6 0,-2 2-13 16,-9 0-5-16,-8-2 13 0,-4 2 6 0,-8 0-17 15,-6 3 1-15,-4-3 6 0,-1-2 10 16,0 5-17-16,-4-1 17 0,-3 0-18 0,-8 1 13 15,-38 0 0-15,15 0-5 0,8 0-4 0,-3 0 17 16,-3 0 9-16,47 15 3 0,-56-9-4 0,-8-1 13 16,-6 3 9-16,-6 0 19 0,-2 4-23 15,-3 6 27-15,-7 2 7 0,1 3-19 0,-1 5-12 16,-4 3 23-16,2 5 3 0,-1 3-10 0,-5-1 28 16,4 3-12-16,-3 2-8 0,1 5 19 15,-1 5-7-15,-3 1 10 0,-4 5-6 0,3 4-10 16,0-1 9-16,0 4-20 0,-3-33 7 15,0 16-15-15,-18 71-4 0,11-55-2 0,3 3-4 0,-2-4-21 16,2 2 19-16,-1-3-3 0,5-2-11 16,-4-4-1-16,4-1-43 0,0-28-15 0,0 11-40 15,0 4-58-15,0 3-35 0,0-1-33 0,0-2-36 16,-11 42-590-16,-2-53 0 0,-6-1 0 16</inkml:trace>
  <inkml:trace contextRef="#ctx0" brushRef="#br0" timeOffset="-3527">643 3644 15 0,'0'0'192'0,"17"-18"-2"0,-17 18-20 0,0 0 11 0,0 0-14 16,0 0-25-16,0 0-22 0,0-19-17 16,0 19-3-16,0 0-1 0,0 0-15 0,0 0 11 15,0 0-3-15,0 0-3 0,15 19 6 16,-14 13 3-16,-1-17-7 0,0 9-7 0,0 10 11 15,0 1-25-15,0 1 4 0,0 2-8 16,0 1-4-16,0-3 7 0,0 3-5 0,0-1-33 16,0 0-3-16,20 37 3 0,-12-48 7 15,0 1-10-15,5-1 15 0,5 2-24 0,-1-13 10 16,6 0-15-16,3 1-4 0,5-7-8 0,2 0 3 16,0-8 2-16,6-1-13 0,-22-1 21 0,14 0-8 15,6 0 4-15,1 0-32 0,49-17 26 16,-44 12 4-16,3 0-13 0,10-1-21 0,8-2 25 15,7-2 3-15,10 1-13 0,10 1 17 16,7-3-18-16,6 2 9 0,6-2 2 0,4 5-15 16,9-7 12-16,3 5 6 0,11-2 19 0,6 1-6 15,3-3-28-15,3 4-5 0,2-2 27 0,6 4-20 16,1-1 9-16,1 2-9 0,8 0 12 0,-1 1-29 16,1-1 6-16,2 2 1 0,0 1-1 15,1 0-2-15,1 2 4 0,-84 0-8 0,42 0 18 16,20 0-5-16,8 0 9 0,5 0-26 15,1 0 20-15,164 17-6 0,-162-14 10 0,-7-1-9 16,-6 2-1-16,-77-4 4 0,34 0 11 0,15 0-14 16,7 0 18-16,2 0-4 0,-1 0-2 0,-2 0-4 15,-4 0 7-15,119-14-10 0,-132 11 11 16,-5 0-16-16,-2 3 18 0,-2-4 9 0,-4 1-12 16,-5 0-9-16,-3 0 2 0,-3-3 11 15,-7 5 2-15,-4-2-8 0,0 1 12 0,-10 0-11 16,-3 0 6-16,-4-2-11 0,-8 2 14 15,-5 0-3-15,-3-4 0 0,1 4 8 0,-6-2-6 16,-2-2-1-16,-6 1 6 0,-3 1 16 0,-2 0-37 16,-4 0 13-16,2-2 15 0,1-1-29 0,-3 1 13 15,-1 1-3-15,1 0 7 0,-5 1 5 16,7 2-10-16,-8-2 7 0,-4 4-6 0,-1-2 5 16,1 2-4-16,-3-2-9 0,0 2-4 15,-1 0 8-15,-2 0-7 0,2-2 4 0,-2 2 19 16,4 0 2-16,-11 0-21 0,9 0 0 0,-9 0 23 15,12 0-7-15,-2 0-8 0,-10 0-6 16,13 0-6-16,-3 0 26 0,-10 0 1 0,9 0-30 16,-9 0 23-16,11 0-13 0,-11 0 5 0,10 0-2 15,-10 0-2-15,10 0-8 0,-10 0 9 16,0 0 2-16,9 0-2 0,-9 0 5 0,0 0 3 16,0 0-14-16,10 0 4 0,-10 0 11 0,0 0-17 15,0 0 2-15,0 0 21 0,0 0-29 16,9 0 17-16,-9 0-10 0,0 0 12 0,0 0-14 0,0 0 16 15,0 0-3-15,0 0 14 16,0 0-21-16,0 0 16 0,0 0-2 0,0 0 18 16,0 0-23-16,0 0 20 0,9 0-18 0,-9 0-4 15,0 0 18-15,0 0-25 0,0 0 7 16,0 0 1-16,0 0-2 0,0 0 7 0,0 0-6 16,0 0 8-16,0 0-9 0,0 0 10 0,10 0-11 15,-10 0 13-15,0 0 14 0,0 0-25 0,0 0 5 16,0 0 9-16,0 0-12 0,0 0 4 15,14 4-11-15,-14-4 11 0,-3-2-3 0,2 0 0 16,-1 1-3-16,-1 0 29 0,2 0-1 0,1-2-34 16,-3 0 51-16,3 2-16 0,0-2 12 15,-3 1 15-15,0-2-52 0,3-1 39 0,-1-2-23 16,-1 1-9-16,2-2 11 0,-1-3 20 16,1 1-10-16,-4-16 1 0,-1-4-11 0,0 2-12 15,-1-2 1-15,1 0 18 0,-2-2-21 0,1 2 9 16,-2 1-15-16,1 2-23 0,2 0 22 0,-5 0-12 15,4 3-19-15,2 0-18 0,0 2-10 16,1 5-20-16,0 5-36 0,1 1-20 0,-1-1-12 16,1 6-63-16,2 0-514 0,-2 1 0 15,1 1 1-15</inkml:trace>
  <inkml:trace contextRef="#ctx0" brushRef="#br0" timeOffset="6265">10863 3618 128 0,'0'-24'233'0,"8"-14"14"0,-7 25-6 0,-1 0 9 16,0 13 6-16,0-9-44 0,0 0-2 0,0 9-38 15,0-10 21-15,0 10-42 0,0 0-10 0,0-14 14 16,0 18-9-16,-1 2-10 0,2 5-9 0,-2 20-4 16,1-14-9-16,0 17-8 0,0 1-3 15,0 5-11-15,0 1-17 0,-13 45-1 0,13-61-6 16,0 10-12-16,0 8-14 0,21 46 15 15,-12-43-23-15,4-1 7 0,3-4-11 0,0-5 5 16,5 0-11-16,1-4-10 0,0-5 3 0,-1-3-18 16,0 2-11-16,6-9 1 0,-7-4-3 15,-8-4 2-15,4-5-13 0,-5-4 13 0,-11 0 14 16,10 0-12-16,19-21 5 0,-13 1-2 16,-1-5-16-16,-5-6 22 0,3-5 3 0,-5 1-15 15,1-11-1-15,1 1 12 0,-4-4 0 0,0-3 9 16,1-1-23-16,-4-1 24 0,1 3-2 0,-1 3 9 15,0 5-17-15,-3 0 8 0,0 6 3 16,0 3 9-16,0 4-4 0,0 20-27 0,0-1 19 16,0 1 7-16,0 10-22 0,0 0-18 0,-6-11-21 15,6 16-20-15,-1 1-15 0,2 5-16 0,-1 1-30 16,6 16-20-16,-6-12-41 0,0 9-47 16,9 34-507-16,-9-39 0 0,0 9 0 0</inkml:trace>
  <inkml:trace contextRef="#ctx0" brushRef="#br0" timeOffset="7066">11378 4213 204 0,'7'4'185'16,"-4"-4"13"-16,6 3-22 0,-4-1 0 0,3 2-19 16,-3 1 9-16,8 11-23 0,0 1-2 0,-7-4-18 15,-2 0-9-15,2-3-16 0,3 12-6 0,-6-9-8 16,1 0-3-16,-2-3-12 15,-1-4-5-15,2 1-13 0,-3-1 14 0,3-1-19 16,-3-2 20-16,3-1-4 0,0 2 12 16,-3-4-19-16,0 1 22 0,0-1-24 0,0 0 10 15,0 0-6-15,7-18 5 0,-4 12 2 0,5-17-4 16,0 3-42-16,0-3 32 0,2 0-23 0,-1 0 12 16,7-2-4-16,-10 6-7 0,1 4 12 15,2 5-40-15,-7 1 24 0,3 4-13 0,-2 2-4 16,2 0-10-16,-5 3 22 0,0 0-9 0,0 0 5 15,14 16-4-15,-12-12-12 0,1 6 4 16,0-2-3-16,4 13 18 0,2-3-6 0,-6-1 0 16,1-4 3-16,2 0-28 0,-6-2 24 15,6-5-5-15,-6 0 0 0,4 1-7 0,2-4 10 16,-3 0-7-16,3-3 9 0,4 0 2 0,-10 0-22 16,0 0 11-16,16 0 2 0,21-23 8 15,-15 9 8-15,0-3-14 0,-4 4-5 16,4-1 18-16,1 2-4 0,-4-1-33 0,-8 6 21 15,5 2-1-15,-8 0 3 0,0 2-13 0,-3 3 13 16,-5 0-7-16,0 0 11 0,0 0-12 16,8 0-12-16,5 15 21 0,-10-7-3 0,0-2-15 15,0 0 28-15,3 2-38 0,-5-1 19 0,14 9-7 16,-2 0 24-16,-5-5-14 0,8-1 17 16,-3-4-31-16,0-2 21 0,-3 3 15 0,2-7-5 15,-3 0-12-15,-9 0-28 0,0 0 21 0,13 0 3 16,18-15 12-16,-15 4-13 0,-3-3-16 15,2-2 19-15,-2 2 15 0,-8-5 9 0,3 1 2 16,-8 3 0-16,5-6-1 0,-5 3-12 0,0 18 13 16,0-14 15-16,0 1-10 0,0 2-1 15,0 11-6-15,0-10 1 0,0 10-6 0,-21-11 4 16,14 12-11-16,-11 12 1 0,-1 0 1 16,4 2-8-16,-7 5 0 0,6-2-7 0,3 5-13 15,3-2 2-15,7-6-17 0,0 1 9 0,3-3 5 16,0-13-3-16,0 8-5 0,0-8-15 0,0 9 2 15,13 2 18-15,-7-10 7 0,3 1-10 16,1-5-7-16,14-4 15 0,-1-2 2 16,2-3 3-16,-9 2-8 0,5 0 8 0,-2 1 8 15,0 1 1-15,-3 1-6 0,-6 3 6 0,-1 3-7 16,-2 1 15-16,-7 0-12 0,0 0-5 0,0 0 1 16,22 14 1-16,-19-8 14 0,-1 3-15 15,1 1-15-15,-3-1 12 0,6 14-8 16,-2-2-5-16,2-1-23 0,-3 1-36 0,0-4-43 15,1-1-61-15,-1-3-34 0,3-5-561 0,-3 2 0 16,1-2 0-16</inkml:trace>
  <inkml:trace contextRef="#ctx0" brushRef="#br0" timeOffset="7293">12785 4148 309 0,'16'-30'332'0,"-4"7"6"0,-2 9-26 15,-4 3-12-15,-2 1-35 0,-1 5-16 16,0 1-30-16,-3 4-23 0,-6 0-7 0,4 3-20 16,-3 0-15-16,-1 5-8 0,-4 8-21 15,-9 1-13-15,0 6-9 0,6-1-13 0,-6 3-7 16,8 0 1-16,-2-2-59 0,0 1-64 16,4 1-35-16,-1-3-31 0,1-3-63 0,-4 0-39 15,5 0-595-15,0-6 0 0,0-6 0 0</inkml:trace>
  <inkml:trace contextRef="#ctx0" brushRef="#br0" timeOffset="7471">12622 4165 135 0,'6'-17'263'0,"-1"7"-9"0,0-3 0 16,-2 9-14-16,0-4-35 0,-1 3-31 16,-2 2 17-16,3 0-28 0,2 1-10 15,0 2 5-15,1 5-36 0,-1-3-12 0,3-1 6 16,11 8 5-16,0 3-22 0,0 2-14 15,-1-1-9-15,4 1 9 0,0 1-33 0,-2-3 23 16,2 3-60-16,-1-3-55 0,-2 1-41 0,3-2-41 16,-6 2-58-16,0-7-124 0,2 4-301 0,4 0 0 15</inkml:trace>
  <inkml:trace contextRef="#ctx0" brushRef="#br0" timeOffset="7693">13435 3840 201 0,'-2'-13'265'0,"2"4"30"0,0 1-12 16,0 0-26-16,2 2-53 0,4-2-2 16,7-5-25-16,3 0-5 0,3-1-29 0,3 3-16 15,2 2-15-15,5 1-2 0,1 2-15 16,2 0-21-16,7 3-22 0,-1-1-68 0,-2 4-59 15,0 0-57-15,-22 0-111 0,10 0-333 16,-3 0 0-16</inkml:trace>
  <inkml:trace contextRef="#ctx0" brushRef="#br0" timeOffset="7874">13684 3920 1 0,'-26'12'265'0,"1"-2"-13"0,7 1 42 0,2-4-26 15,3-4-18-15,5 2-28 0,0-2 4 16,2 0-32-16,3-2 9 0,3 1-17 0,0-2 0 15,6 0-12-15,0 0-25 0,1 0-5 0,4 0-29 16,18-2-6-16,-13 2-12 0,9 0-24 16,4 0-46-16,36-13-36 0,-31 11-40 0,4-4-57 15,-3-2-41-15,2 1-32 0,2-2-63 16,-8-2-434-16,6-2 0 0,-8-3 0 0</inkml:trace>
  <inkml:trace contextRef="#ctx0" brushRef="#br0" timeOffset="8189">14629 3557 134 0,'-10'-8'255'15,"-12"-1"-19"-15,-1 5-14 0,-4 1-1 0,-2 2-30 0,14 1 9 16,-8 0-6-16,-7 0-25 0,1 0 2 16,-27 17-13-16,32-9-9 0,6-3-46 15,0 7 15-15,8-2-13 0,7 3-4 0,3-13-32 16,19 34-5-16,4-11 16 0,5-2-12 0,3 1-31 15,0 2 0-15,6 2 20 0,4-2-6 0,-2-2-12 16,-2 2-20-16,1-1 15 0,-5-2-37 16,-4-2 34-16,-3-1-24 0,-4-1 11 0,-6-2-14 15,-11-3-9-15,-2-4 12 0,-3-8 3 16,0 0 13-16,0 11-16 0,-21 3-5 0,-1-7 14 16,0-4-10-16,-1-1-7 0,4-2-16 15,19 0-12-15,-18 0-41 0,-4 0-38 0,3 0-33 16,-21-24-81-16,19 14-483 0,4-4 1 0,-2-2 0 15</inkml:trace>
  <inkml:trace contextRef="#ctx0" brushRef="#br0" timeOffset="8328">14437 3607 119 0,'8'-15'235'0,"-3"3"-6"0,9-4-13 16,-1 1-17-16,3 2-33 0,6 0-3 0,4 2-8 15,3 1-14-15,1 0-14 0,5 6-20 0,-1-3-5 16,1 1-22-16,3 2-5 0,-1 1-1 0,1 0-37 15,-1 1-43-15,1-3-73 0,-19 5-83 16,7 0-134-16,4 0-125 0,-1 0 0 16</inkml:trace>
  <inkml:trace contextRef="#ctx0" brushRef="#br0" timeOffset="8656">15262 3599 136 0,'-9'20'197'15,"-2"3"-2"-15,-2-4 3 0,0 3-19 0,-6 3-16 16,6-1-14-16,1 1-9 0,2 0-13 0,3-5 4 16,3 3-14-16,-4 4-12 0,8-8-15 0,0-7-13 15,0 4 13-15,23 23-16 0,-14-20-13 16,8-3-11-16,-4-5 15 0,5 1-15 0,-2-5-8 16,4 2 0-16,-3-8-8 0,2-1-3 15,-7 0-9-15,4 0 12 0,28-18 11 0,-22 7 20 16,-3-4 16-16,-2-1-15 0,-2-3 25 0,-4-4 6 15,4 2-18-15,-11-5 11 0,0 1 6 16,-4 11-15-16,0-5 1 0,0-1-5 0,-20-19 1 16,7 20-16-16,1 1 1 0,-5 4-12 0,0 3-3 15,-8 1-9-15,8 5-2 0,0 4-12 16,4-2 8-16,13 3-13 0,-13 0-33 0,-6 0-28 16,-14 20-21-16,17-9-51 0,6 0-57 15,4 1-34-15,3-4-647 0,-1 1 0 0,4 1 1 16</inkml:trace>
  <inkml:trace contextRef="#ctx0" brushRef="#br0" timeOffset="9064">15685 3547 196 0,'12'-33'237'0,"1"3"29"16,-3 0-17-16,6-1-26 0,1 7-2 0,2 1-14 15,1 7-28-15,2 0-26 0,0 3-12 0,1 3-21 16,0 3 16-16,0 2-10 0,-3 1-26 16,-10 4-4-16,6 0-9 0,19 24-14 0,-21-7-5 15,-1-1-5-15,-1 7-2 0,-8-5-4 16,-4-7 5-16,0 5-21 0,-26 21 22 0,13-16-15 16,-6 0-5-16,2 0 4 0,-5-2-10 15,4 0-10-15,0 0 12 0,4-3-25 0,4 0 12 16,2 3-12-16,4-5 10 0,4 0-7 0,0-14 4 15,0 17-12-15,23 20 15 0,-13-20-21 0,3 1 5 16,-4-1 6-16,4-1-4 0,0-2-12 16,-3 4 0-16,-1-4 5 0,-5-4-5 15,-1-1 2-15,0 2 8 0,-3-11 2 0,0 0 3 16,0 10 24-16,0 1-10 0,0-11-3 0,-16 21-9 16,0-5 2-16,10-7 13 0,-7 2-1 15,-1-4-22-15,2-2-26 0,1 1-31 0,1-4-38 16,1-1-26-16,2-1-33 0,7 0-35 0,0 0-53 15,0 0-523-15,-13 0 1 0,-2-15 0 16</inkml:trace>
  <inkml:trace contextRef="#ctx0" brushRef="#br0" timeOffset="9335">16230 3636 18 0,'10'2'200'0,"0"2"-8"15,-1-3-3-15,-2 0 11 0,2 1-12 0,-3 1 7 16,1-3-6-16,0 1 6 0,0 1 6 16,0-2-28-16,1 0 11 0,-1 0-11 0,2 0-9 15,-2 0-8-15,-7 0 6 0,0 0-20 16,10 0 9-16,-1 0-2 0,-9 0-17 0,18-16-4 16,-15 11-10-16,0 0-6 0,-1 1-13 0,-2 0-6 15,0 0-9-15,-3-2-19 0,-3 3-7 0,2 0-5 16,-5-2-1-16,2 5-13 0,-2-3-6 0,0 3-13 15,1 0-45-15,-2 3-71 16,10-3-39-16,-28 11-49 0,12-5-53 0,8-2-671 0,0 2 0 16,1-4 1-16</inkml:trace>
  <inkml:trace contextRef="#ctx0" brushRef="#br0" timeOffset="9684">16588 3432 115 0,'18'-22'208'0,"-1"-1"-2"0,2 5-9 0,1-3 2 0,2 9-11 15,-5 1-21-15,-1 7-2 0,6 0-14 16,-9 4-9-16,-13 0 3 0,11 0-11 0,-11 0-2 16,23 20-22-16,-18-12-4 0,-2 1-14 15,-3 1 1-15,0 1-20 0,0-3 13 0,0 8-20 16,-22 25 5-16,7-18 1 0,-3-2-25 0,0-1 10 15,-1-2-27-15,4-4 14 0,3-1-25 0,2-2 13 16,1-4-13-16,3 0 0 0,4 0-11 16,-1-4 15-16,0 4-13 0,3-1 14 0,0-6-30 15,0 0 18-15,0 0-4 0,29 29-17 16,-11-19 19-16,0 4-2 0,1-3 3 0,2-2-8 16,-3 0 14-16,0-1-12 0,-3 1-14 0,-1-5 25 15,-2 1-3-15,8 4-21 0,-4-3-29 16,0-4-53-16,-2 0-23 0,-1 2-39 0,0-4-83 15,-1 0-439-15,-2 0 0 0,-10 0 1 0</inkml:trace>
  <inkml:trace contextRef="#ctx0" brushRef="#br0" timeOffset="9977">17029 3391 140 0,'-4'-19'239'16,"2"8"9"-16,4 2-8 0,-2 2-47 0,-2 1-7 15,1 1-17-15,-1 0-27 0,2 3 5 0,0 0-20 16,-1 4-7-16,2-2 9 0,2 5-19 0,0 0-8 16,3 2 4-16,13 9-24 0,-2-4 27 15,3 8-32-15,2 4 2 0,1-2-17 0,-3 1 17 16,-4 0-25-16,2-5-8 0,-4 3 13 0,-1 1 6 16,-1-5-26-16,-2 1-3 0,-6-1-5 15,2-3 17-15,-6-3-2 0,0-1-20 0,0-10-1 16,0 10 5-16,0-2-7 0,-16 7 0 15,0-1-6-15,3-4-9 0,-4-2-28 0,2-5-1 16,1 1-31-16,2-3-7 0,12-1-47 0,-16 0-29 16,-20-19-29-16,17 6-53 0,8 2-455 15,-5-5 0-15,4-3 0 0</inkml:trace>
  <inkml:trace contextRef="#ctx0" brushRef="#br0" timeOffset="10125">17159 3280 187 0,'19'-13'202'15,"1"1"-9"-15,2 2-2 0,-1 1-5 0,0 5-14 16,5 3-16-16,0-6 0 0,0 3-19 0,1 2-9 16,-1-2-21-16,2 4-8 0,2 0-35 15,-1-2-61-15,4 2-50 0,-4-2-113 0,-2 2-182 16,1-3-16-16,-8 2 0 0</inkml:trace>
  <inkml:trace contextRef="#ctx0" brushRef="#br0" timeOffset="10349">17763 3043 111 0,'-3'-6'228'0,"-1"5"-19"0,1-2 13 15,0 6-3-15,-3 1-8 0,1 2 8 16,-8 10 2-16,0 6-19 0,2 2-1 0,1 2 18 16,3 7-15-16,1 0-22 0,1 4-5 15,0 3-12-15,5-20-13 0,0 12-22 16,0 5-10-16,16 46-3 0,-12-38-20 0,2-8-7 0,0 5-17 15,-3-2-2-15,1-3-33 0,-1-1-46 16,0-2-80-16,-3-3-29 0,0-16-34 0,0 2-30 16,0 2-59-16,0-3-534 0,0-1 1 0,0-4 0 15</inkml:trace>
  <inkml:trace contextRef="#ctx0" brushRef="#br0" timeOffset="10636">17937 3375 187 0,'2'-25'253'0,"1"2"-17"0,0 7-15 16,-3 16-16-16,0-12-33 0,0 3-10 0,0 9 5 15,0 0-1-15,-10-10-6 0,7 12-15 16,-3 2-9-16,3 3-22 0,-10 7-17 0,3 0-2 16,-7 2 2-16,1 3-35 0,0 0 12 0,3-3-17 15,-1 0 9-15,1 1 8 0,1-1-43 16,4-5 8-16,0-1 10 0,4 0-18 0,1 3 7 15,0-3-1-15,3-2-5 0,0-8-2 16,0 17 9-16,0 1-40 0,20 25 14 0,-11-22 10 16,1 0-9-16,-1-1 15 0,4-1-39 0,0-5-2 15,1 2-26-15,1-2-30 0,2 2-38 0,-1-5-35 16,-3-1-50-16,3 1-105 0,-2-6-326 16,2 0 0-16</inkml:trace>
  <inkml:trace contextRef="#ctx0" brushRef="#br0" timeOffset="11092">18061 3588 167 0,'-5'-7'247'0,"3"0"-12"0,0 0 10 16,2 0 1-16,-3 3-22 0,0-3-7 16,2 3-31-16,1 0-43 0,-2 0 25 0,4 0-22 15,-2 1-29-15,1 0-14 0,4-1 8 0,0 3-18 16,4-3-28-16,0 2-9 0,20-4 6 15,-8 5-5-15,4-4-1 0,-5 3-10 0,-3 1-17 16,8-4 6-16,-8 3-16 0,-4-3-15 16,-1 2 11-16,-3-2 10 0,-1-1 9 0,-2-1-2 15,-2 0-12-15,-1 3 2 0,0-4 6 16,-3 1-21-16,0 7 24 0,0 0 2 0,0-9-3 16,0 9 7-16,-19-17-8 0,12 11 1 0,1 3-12 15,1 3-13-15,-3 3 27 0,3 3-19 0,0 0-2 16,-3 12 8-16,3-1-18 0,2 7 10 15,-2 1 1-15,5-9 11 0,0 7-19 0,15 34 3 16,-9-23-2-16,0 3 17 0,-4 0-31 0,0 0 23 16,1-1-13-16,-3 1 14 0,3-1-27 15,-3-18 18-15,0 9-6 0,0 3 0 0,0 0 1 16,0-2 11-16,0-1-15 0,0 0 8 0,0-3 5 16,0-5-7-16,0-5 8 0,-10-1 13 15,10-3 2-15,-22 2 2 0,14-9-1 0,0-2 1 16,3 2-5-16,-4-6 5 0,0 2-22 15,-2 1 27-15,-25-13-24 0,11 3-35 0,2 0-33 16,0-4-50-16,-2 1-65 0,-4-2-63 0,-1-2-592 16,-5 3 0-16,-2 1 1 0</inkml:trace>
  <inkml:trace contextRef="#ctx0" brushRef="#br0" timeOffset="11884">10243 3212 34 0,'0'-28'214'0,"21"-21"-9"0,-18 33 10 16,-3 16-1-16,0-11-34 0,4-6 5 0,-4 17-31 15,0 0-3-15,-2-10 14 0,5 13-4 0,-1 4-6 16,5 13 4-16,-3 7 15 0,1 5-21 0,-1 10-7 16,3-1 8-16,-1 3-11 0,0 4-12 15,1 4-7-15,0 5-4 0,5 1-20 16,-4 8-10-16,5 2-3 0,0 4-10 15,0 0-13-15,1 0-5 0,-3 0-5 0,2-2-1 16,-3-2-15-16,5-5 7 0,-2 2-11 0,-3-2-4 16,1-6-1-16,-2-1-13 0,4-4-35 0,-7-3-24 15,-2-2-19-15,5-6-36 0,-2 0-26 16,-1-4-42-16,0-7-19 0,-5-4-52 0,6-6-558 16,-5-5 0-16,1-5 0 0</inkml:trace>
  <inkml:trace contextRef="#ctx0" brushRef="#br0" timeOffset="12954">10350 3197 39 0,'-5'-11'190'0,"5"2"-14"0,-3 1-14 16,4 1-12-16,2 1-11 0,3 3-19 16,2-1-4-16,14-2 2 0,7-5-11 0,3 7-14 15,8-5-7-15,2 4 14 0,0-2-16 0,6 2-1 16,5-2-21-16,7 1-4 16,3-2 13-16,9 2 9 0,6-2-14 0,11-1-11 15,4 0-2-15,6 3-1 0,6-1-1 0,2-2-16 16,4-2 11-16,5 1-13 0,2 1 10 0,8-2-14 15,3 1-5-15,4 1 0 0,-2 1-11 0,4-2 14 16,6-1-2-16,1 1-5 0,2 0-19 16,1 2 12-16,-1 4 4 0,1-6-7 15,-4 3-8-15,4-1 10 0,-3 0 3 0,-2 1 7 16,10-3-9-16,-6 4 8 0,1 1-3 0,-1-2-33 16,1 3 21-16,-6-2-2 0,-2 2 0 0,-1-3 0 15,-11 3-4-15,4-2 9 0,-8 2-8 16,-4 0 0-16,-8 0-5 0,-2-1-2 0,-5 0 7 15,-5 0-20-15,-4 1 14 0,-10-2-10 16,1 3 9-16,-7-2-17 0,-6-1 6 0,-2 3 13 16,-2 0-13-16,-4-1-5 0,-2 4 13 0,-31 0 6 15,13 0-10-15,11 0-11 0,2 0 31 16,2 0-14-16,-2 0-6 0,2 0-11 0,-1 0 12 16,-1 0 13-16,0 0-14 0,-1 0 15 0,-3 0 0 15,-1 0-6-15,-1 0-1 0,-2 0 12 0,-5 0-16 16,-2 0 4-16,-6 0 4 0,-4 0 1 15,-5 0 7-15,-4 0-1 0,-3 0-15 0,-3 0 19 16,-2 0-2-16,-1 0 2 0,0 0-9 16,6 0 12-16,1 0-22 0,-2 0 18 0,-3 0-1 15,1 0 1-15,6 0-16 0,0 0 5 0,-2 0 11 16,-1 0-8-16,-5 0-4 0,15-13 10 16,-17 12 4-16,-2 1-5 0,-2 0-13 0,2 0 16 15,-10 0-7-15,11 0 2 0,7 0-8 0,4 0 11 16,4 0-5-16,0 0-2 0,26 18 5 15,-26-12-2-15,3 0-4 0,0 1-10 0,-3 0 24 16,0-3-10-16,-4 2 5 0,-7-2-4 0,-2-1 7 16,-5-1-18-16,-1 2 6 0,-1-4 7 15,-3 2-1-15,-2 0-1 0,-1-2-2 0,2 1 4 16,-2 0-1-16,0-1-4 0,0 0-6 16,0 0 2-16,0 0 3 0,0 0 0 0,0 0 7 15,0 0-9-15,0 0 10 0,0 10-4 0,13 3-12 16,-8-11 19-16,1-1-19 15,1 2 18-15,-1 1-7 0,0-2-17 0,1 0 12 16,-3 2-2-16,4-2-5 0,-3 2 4 0,1-2 7 16,0 2 11-16,1 1 4 0,0-2 0 15,12 7 2-15,-3-4-9 0,3 3 16 0,1 0 0 16,-4-3-11-16,3 4 10 0,-3-2 16 16,1 3-30-16,0 1 5 0,-4 3 16 0,0-1-5 15,0 0-6-15,-2 5 14 0,-3-1-5 0,-3 0-7 16,-3-1 14-16,-2 8 25 0,0-10-10 15,0 7-5-15,0 7-11 0,-15 33 17 0,9-21-2 16,-1 0 1-16,2-2 0 0,-1 1-12 0,-1 6-14 16,1-3 15-16,1 1-21 0,-1 3 8 0,-3 0-12 15,5 3 11-15,-2 2-10 0,-1-2-4 16,1-1 3-16,0 2-1 0,0-1 4 16,-1-1-7-16,1 0-1 0,1 2-12 0,-4-8 16 15,5 3-11-15,-2-3 9 0,2 1-3 0,-2-3-9 16,-1 1-47-16,1 2-33 0,-3-6-31 0,2 0-41 15,-5-6-28-15,1 0-53 0,-4-4-533 16,-2 2 0-16,1-1 0 0</inkml:trace>
  <inkml:trace contextRef="#ctx0" brushRef="#br0" timeOffset="14593">10636 4613 133 0,'0'0'139'0,"0"0"-10"0,0 0-5 0,0 0 6 0,0 0-16 15,0 0 12-15,0 0 1 0,0 0-1 16,19 0-4-16,-19 0 3 0,20 18-2 0,-17 8-2 15,3-1-15-15,-3 3 5 0,-2 2-13 16,2-3-2-16,2 5-24 0,-1 3 2 16,-1-1-17-16,0 1 12 0,-2-7-20 0,2 5 3 15,0 0-17-15,-3-18-5 0,0 7 6 0,0 3 5 16,0-1-20-16,15 26 9 0,-13-29-7 16,6-7 6-16,-3 0-9 0,8 0-13 0,0-2 12 15,2 3 7-15,5-5-24 0,8-4 17 16,-8-2-7-16,10-1 4 0,5 2-13 0,2-4 5 15,1 0 2-15,8-1 4 0,-23 0-2 0,15 0 4 16,5 0-14-16,5 0 1 0,59-15 5 16,-44 9-8-16,8 0 5 0,4-2 5 0,8 1-1 15,-2 1 18-15,4-5-36 0,9 5 13 0,1 0 18 16,11 0-24-16,1 2 24 0,5 0-24 16,8 1-3-16,-3 2 24 0,8 1-18 0,-3 0-11 15,-61 0 28-15,33 0-28 0,13 0 10 0,9 0-2 16,2 0-8-16,2 0 16 0,0 0-8 15,3 0-5-15,-2 0 2 0,-1 0 6 0,3 0 18 16,-2 0-30-16,5 0 2 0,0 0 33 0,2 0-21 16,4 0-12-16,1 0-4 0,2 0 1 15,0 9 10-15,-1-9 1 0,139 16 7 0,-138-11-4 16,2 1-9-16,-7 1 14 0,-4-2 1 0,4 3-7 16,-12-1-16-16,-2-2 10 0,-3 2 14 15,-6-1-7-15,-6-1 2 0,-7-1 1 16,-3 2-2-16,-5-4-4 0,-3 2 12 0,-5-1-27 15,-6 0-1-15,-6-1 21 0,-1-2-4 0,-5 3 6 16,-31-3-25-16,11 0 21 0,3 0-1 0,4 0 2 16,-1 0-7-16,-6 0 4 0,-4 0-13 15,28-15 7-15,-42 11 3 0,-3 0-8 0,-5 4 3 16,-4 0 11-16,-1-2-15 0,-2 2-16 16,-1 0 6-16,-2-1-5 0,2 0 3 15,-6 1 10-15,0 0 0 0,0 0-4 0,10 0 5 16,-10 0-9-16,10 0 8 0,0 0 14 0,-10 0-14 15,9 0-2-15,-9 0 10 0,10 0-16 16,-10 0 17-16,10 0-7 0,-10 0 18 0,0 0-10 16,10 0-2-16,-10 0-2 0,12 0-1 15,-12 0 12-15,11 0-1 0,-1 0 2 0,-1 0-8 16,0 0 4-16,1 0-9 0,-1 0 20 0,9 0-2 16,26 14-10-16,-25-14-11 0,-5 2-3 15,-1-1 23-15,-3 0-6 0,0 0-4 0,-3-1-6 16,-7 0 16-16,0 0-4 0,9 0-15 0,-9 0 14 15,10 0-6-15,-10 0-25 0,10 0-14 16,-10 0-15-16,0 0-16 0,18-17-37 0,-18 12-40 16,-2 0-96-16,2 1-221 0,2-2 1 15</inkml:trace>
  <inkml:trace contextRef="#ctx0" brushRef="#br0" timeOffset="15169">18347 4465 78 0,'1'0'128'16,"2"1"-4"-16,0-1-9 0,3 2 4 0,-3-1-2 15,0-1 0-15,-2 4-10 0,2-3-11 0,-2 2 17 16,1 1-6-16,-2 2 18 0,-3 2-1 16,-7 13 5-16,1 2-2 0,-1 1 0 0,1 3 11 15,-1 1-23-15,2 2 2 0,-4 3-14 16,3-1-14-16,-4 1-10 0,6 3-6 0,0 4 4 15,3-5-3-15,-2-2 0 0,2 2-16 0,-4-2-1 16,8-1-25-16,-3 2 21 0,-5-1 8 16,6-1-38-16,-4-3 13 0,-1-5 2 0,1 2-16 15,-4-4 14-15,-3-2-5 0,2-1-15 0,-7-2-3 16,-3-2 14-16,-2-1-40 0,-8-4 30 16,-3-4-26-16,-4 0-52 0,-1-4-4 15,-4-2-21-15,-4 0-20 0,26 0-35 0,-12 0-64 16,-11 0-452-16,-50-13 0 0,39 5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1:00.44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141 500 155 0,'0'0'222'0,"0"-17"-16"0,0 17 10 15,0 0 0-15,0 0-1 0,20 0-5 16,-20 0 10-16,0 0-30 0,36 17-5 0,-33 10-6 16,3 3-10-16,-6 5-11 0,4 4-23 15,-4 0-7-15,0-18-13 0,0 11-5 0,0 6-26 16,0 5-8-16,0 0-16 0,0 0-10 0,0-3-30 16,0 1-60-16,0-3-36 0,0-1-30 15,0-4-30-15,15 27-32 0,-9-35-56 0,-5-11-419 16,5-1 1-16</inkml:trace>
  <inkml:trace contextRef="#ctx0" brushRef="#br0" timeOffset="283">4 727 223 0,'-4'-46'218'0,"4"24"-16"16,0-12 11-16,0-5-29 0,0-3-16 0,10-36-19 15,6 43-11-15,-3 5-17 0,7-1-18 0,4 8-20 16,5 2 18-16,0 4-17 0,4 4-6 0,5 0 8 16,1 5-1-16,0 8-13 0,-22 0 10 15,8 0-16-15,27 21 19 0,-30-8-35 0,-4 6 25 16,-8 1-16-16,-1 4-2 0,-9-10 9 0,0 9-25 16,-23 33-12-16,7-26-3 0,-6-3 10 0,4 3-16 15,-3-3-14-15,-2 3 31 0,0-4-42 16,-1-1-8-16,-1-1-29 0,-1 0-30 0,0-1-31 15,1-2-47-15,2-2-48 0,5-4-127 16,2 3-209-16,3-5 0 0</inkml:trace>
  <inkml:trace contextRef="#ctx0" brushRef="#br0" timeOffset="511">374 977 160 0,'6'4'202'0,"-2"-3"-3"16,0-1 1-16,1 2-16 0,0 1-8 0,1-3-10 15,1 0-12-15,1 0-8 0,2 2-17 16,-2-2-18-16,2 0-20 0,5 0-12 0,8 0-3 16,6 0 6-16,1 0-18 0,2 0-6 0,3 0-45 15,30-15-30-15,-33 12-42 0,-4-4-26 16,-12 7-64-16,5 0-59 0,-3 0-235 0,-2 0 0 15</inkml:trace>
  <inkml:trace contextRef="#ctx0" brushRef="#br0" timeOffset="690">534 1246 202 0,'-7'6'210'15,"3"0"3"-15,2 0-21 0,1-4 11 0,2 1-19 0,2-2-17 16,3 1-30-16,1-2 2 0,2 1-36 15,17-4 3-15,-13 3-15 0,34-11 6 0,-12 2-12 16,6-2-22-16,-4 3-43 0,-1-5-35 16,2 3-33-16,-2-2-39 0,0-1-43 0,-3-1-139 15,1 1-147-15,0-4 0 0</inkml:trace>
  <inkml:trace contextRef="#ctx0" brushRef="#br0" timeOffset="931">1423 540 66 0,'3'-7'217'0,"0"-2"-5"15,-2 2 2-15,2 1-11 0,-2 1-3 0,1 4-26 16,-1 1-8-16,-1 4 3 0,-1 3 24 16,1 1-14-16,-3 19-21 0,3-12 8 0,0 9-10 15,0 8-7-15,0 3-11 0,-22 42-28 16,21-36-5-16,-5 1 0 0,2-4-17 0,-1 0-3 15,-2-2-30-15,0 0-33 0,3 2-18 0,1-1-55 16,1-3-12-16,2-19-44 0,0 8-36 0,0 2-59 16,0-2-490-16,16 25 0 0,-7-25 0 15</inkml:trace>
  <inkml:trace contextRef="#ctx0" brushRef="#br0" timeOffset="1537">1866 972 95 0,'0'-11'207'0,"-2"2"-14"0,0 1-15 15,-7 3 2-15,1 3-17 0,-1 1-23 0,-1 2 10 16,-15 3-36-16,4 5 0 0,-1 5-11 0,2-2 1 16,1 3-16-16,-1 1 3 0,5 1-19 0,4 2-18 15,2 1 9-15,2-4-21 0,4 0-3 16,3-3-8-16,0-13 2 0,0 10-2 0,0-2-23 15,14 9-9-15,-8-13 16 0,1-2-14 16,1 1 4-16,0-3-18 0,1-4 9 0,4 4 3 16,19-16 0-16,-13 2-5 0,-2-4 17 0,2-3-10 15,0 5-14-15,-4-7 17 0,0 2 0 0,-1 1 12 16,-2 2 4-16,-2 0 1 0,-3 7 25 16,-1 1-15-16,-3 4-14 0,1 1 5 0,-2 4 5 15,-1 1 12-15,-1 0-2 0,0 0-6 16,0 0 1-16,2 22-2 0,-1-13-25 0,0 1 15 15,-1 14 9-15,5 0-9 0,-4 1-12 0,9-1 6 16,-1-2 0-16,4-1 1 0,3-2-16 16,-2-2-1-16,4 1-4 0,0-5 22 0,0-3-13 15,-2-2-9-15,-5-4-3 0,1-1-6 16,-1-2 13-16,-11-1-10 0,11 0-7 0,-11 0 17 16,34-22-8-16,-16 5 2 0,-1-3-1 0,-4-6 16 15,-2-2-16-15,0-7 13 0,-1-1-9 16,-5-2 13-16,4-5-18 0,-3 0 2 0,1-10 15 15,0-1-5-15,2 0 8 0,0 2 17 0,-1 2 25 16,1 7 29-16,-2 6 3 0,2 4-4 16,-3 2 6-16,-6 16-12 0,0 2-3 0,0 0 8 15,0 13-12-15,1-10 17 0,-1 14-13 16,-4 22-1-16,-1-2-4 0,5-11-3 0,-7 34-11 16,4-13 4-16,3-15-5 0,0 7-10 0,0 7-3 15,0 4-6-15,0 0-2 0,0 2-18 16,12 37-22-16,-3-39-53 0,-2-6 7 0,3 0-63 15,3-2-35-15,-9-5-43 0,2 3-36 0,0-7-579 16,0-1 0-16,-3-3 0 0</inkml:trace>
  <inkml:trace contextRef="#ctx0" brushRef="#br0" timeOffset="1741">2124 911 206 0,'-8'-7'241'0,"-6"-5"2"16,11 4-12-16,2 1-36 0,-2-1-22 16,9 5-11-16,-2-2-15 0,3 0 0 0,12-3-17 15,0-1-27-15,7 0-15 0,1 0-1 0,3 0-29 16,-1-1-31-16,3 4-29 0,-3 1-48 0,-3-1-33 16,3 0-78-16,-4-1-124 0,1 4-130 15,-2-4 1-15</inkml:trace>
  <inkml:trace contextRef="#ctx0" brushRef="#br0" timeOffset="2291">2554 821 125 0,'3'3'187'0,"-1"3"-3"0,-1 0 6 15,0 2-3-15,1 1-25 0,-1 2 2 0,8 15-20 16,-6-3-24-16,-2 0 6 0,2-1 0 15,4 2-3-15,-7-7-18 0,2 1-11 0,1-3 0 16,-3-3-33-16,1 0 6 0,-1-3-13 0,0 0 5 16,2-4-4-16,-2 3-1 0,1-4-23 15,1 0 27-15,-1 1-24 0,-1-5 6 0,0 0 11 16,-1 2-26-16,2-4 9 0,0-3 0 0,-1 1-2 16,3-3-12-16,7-16-4 0,2 2-13 0,1-3 12 15,3 0-3-15,0-4-9 0,0 6 4 16,5 3-7-16,-5 0 12 0,2 6 1 0,-2 1-19 15,-3 7-2-15,-3 0 3 0,-2 5 24 16,-8 0 7-16,0 0-22 0,10 0 6 16,6 18-10-16,-11-11 3 0,-1 3 4 0,0 12-9 15,1-1 12-15,-1 1-1 0,-1-2-4 0,0 3-4 16,-2-1 4-16,2-4-18 0,-3-2 9 16,0-3 5-16,0-3-19 0,0-1 21 0,0-1-6 15,2-2 7-15,-2-1-1 0,0-2 10 0,0 0-20 16,1-3-5-16,-1 0 25 0,0 0-26 0,0 0-4 15,9-14 7-15,-1-3-3 0,5-3-28 16,-1-3 13-16,4-2-3 0,1 2-9 0,5 1 18 16,2-2-11-16,0 1 19 0,3 3-4 15,-4 5-3-15,2 2 7 0,-1 5-5 0,-8 4 13 16,-3 4 17-16,-13 0-3 0,12 0-5 0,4 16-1 16,-12-10 5-16,-3 2 15 0,9 14-16 15,-7-4 8-15,2 6-8 0,0 1 7 0,1-4-7 16,1-1 7-16,2 2-12 0,3-1 2 0,-5-3-28 15,2 1-19-15,-2-3-30 0,1 5-35 16,-2-8-34-16,4 4-82 0,-1-6-309 0,3-3 0 16</inkml:trace>
  <inkml:trace contextRef="#ctx0" brushRef="#br0" timeOffset="2519">3621 843 104 0,'0'-9'244'0,"-3"1"-32"0,3 3 20 16,0-3-26-16,0 4-10 0,3 1-24 15,-3-2 3-15,3 1-17 0,2 1-31 0,0-2-15 16,16 1 0-16,1-2-16 0,1-1-13 0,5 4 5 16,0-2-36-16,3 2-21 0,6 3-34 15,-5-2-14-15,-6 0-22 0,-1 2-44 16,-6 0-20-16,-6 0-38 0,4 0-71 0,0 0-239 15,-1 0 0-15</inkml:trace>
  <inkml:trace contextRef="#ctx0" brushRef="#br0" timeOffset="2716">3806 957 46 0,'-12'11'205'0,"2"-5"-20"0,3 2 19 0,2-3-11 15,1-1-15-15,1-3-9 0,-3 0 27 0,5 3-34 16,-2-3-23-16,4 2 5 0,1-1-4 0,2-2-32 15,2 0-12-15,0 0-15 0,4 0 3 16,0-2-27-16,20 0 6 0,-17 2-39 0,9 0-15 16,32-10-37-16,-26 3-35 0,4 2-40 15,1 0-78-15,-7-4-117 0,5 0-155 0,-2-2 0 16</inkml:trace>
  <inkml:trace contextRef="#ctx0" brushRef="#br0" timeOffset="2981">4512 473 3 0,'0'-7'210'0,"3"1"-15"0,-1 2 8 0,-1-2-8 0,0 4 11 16,2 2 6-16,-3 2 2 0,3 2 8 15,-3 2-10-15,9 15 5 0,-8-4-9 0,2 7-18 16,-3-11-4-16,0 7-10 0,0 4-15 0,0 6-25 15,0 0 0-15,0 1-15 0,0 2-20 16,0 2-6-16,0 2-11 0,0 1-19 0,0 0 13 16,0-2-14-16,0 0-12 0,0-1-17 15,0-2-27-15,0-2-31 0,0-1-35 0,0-3-33 16,0-4-57-16,12 16-41 0,-5-20-66 16,2-11-551-1,1 0 1-15,-2-4 0 0</inkml:trace>
  <inkml:trace contextRef="#ctx0" brushRef="#br0" timeOffset="3316">4769 777 82 0,'5'-13'216'0,"-2"3"-14"0,-3 4 3 0,0 3-3 16,0 2-20-16,0 3 3 0,-3 2-14 16,3 0-19-16,-3 3-1 0,1 2-23 0,2 0-7 15,-2 16-10-15,2-16 2 0,0 8-8 0,0 5 11 16,0 3-20-16,0 0-27 0,21 29-2 0,-11-28-22 15,-1-3 18-15,4-2-6 0,0-1 13 16,-3-3-11-16,2-6-35 0,-7-6 23 0,6 2-32 16,-3-6 28-16,2 1-35 0,-10-2 6 15,0 0 0-15,32-20 25 0,-19 2-5 0,2-6-9 16,-8-5-19-16,1 1-5 0,-5-7 15 16,0 1-13-16,-3-2 9 0,0 3-20 0,0 18 14 15,0-6 6-15,0-1 24 0,-14-15-39 16,7 24 8-16,1 7-2 0,0-2-10 0,-4 6 2 15,1 1 3-15,2 3-12 0,1 2 16 0,-1-2 16 16,7-2-44-16,-22 20-24 0,11-7-32 16,1 4-53-16,1-3-76 0,5-5-491 0,1 2 0 15,0-3 0-15</inkml:trace>
  <inkml:trace contextRef="#ctx0" brushRef="#br0" timeOffset="3721">5028 105 46 0,'-3'-7'218'0,"2"6"-14"0,-5-4 19 16,0 5-15-16,3-2 2 0,-7 2-32 0,4 2 7 16,-4 3-16-16,4-4 2 0,-4 2-43 0,2 1 2 15,-8 5 19-15,3 0-32 0,1-1-12 16,8 1 10-16,4-1-50 0,0 0 22 0,0-8-13 16,16 20-2-16,0-5-36 0,2-3 27 15,4 1-9-15,4 0-23 0,-4-2 25 0,2 2-22 16,2 5-11-16,-4-4 17 0,-3-3-14 15,-6-1-5-15,-4-3-11 0,-2 1 19 0,-1-3 0 0,-4 2-1 16,-2-7-28-16,0 0 2 0,0 0 1 16,0 10-1-16,-15 7 23 0,9-14-31 0,-4 0-23 15,-6 7-3-15,-3-6-29 0,7 0-22 0,2-4-32 16,10 0-31-16,-13 0-28 0,2 0-86 16,11 0-355-16,-10 0 0 0</inkml:trace>
  <inkml:trace contextRef="#ctx0" brushRef="#br0" timeOffset="3883">5018 114 194 0,'13'-16'189'0,"0"4"-11"15,1-3 8-15,5 7-2 0,0-2-21 0,7 1 2 16,-1 0-21-16,1 1-14 0,-5 1-17 16,7 3 2-16,1-2-34 0,2 4-8 15,0-1-13-15,0 2-52 0,-2-3-39 0,-13 4-129 16,6 0-146-16,5 0-66 0,2 0 0 0</inkml:trace>
  <inkml:trace contextRef="#ctx0" brushRef="#br0" timeOffset="4320">5404 754 64 0,'0'5'245'16,"0"-3"-10"-16,-3 3 2 0,3 4-6 0,-3 15 29 15,-3-1-27-15,6-11 14 0,0 9-13 16,0 3-14-16,0 3-4 0,-16 32-20 0,11-25-11 16,0 3-24-16,2-2-1 0,3 6-23 15,-3-1-17-15,0 0-2 0,3-1-12 0,-2 0-9 16,2 3-20-16,0-22-3 0,0 11-10 0,0 4-9 15,0 2-10-15,0-1-12 0,-13 36-37 0,10-37-22 16,-5-3-27-16,8-5-34 0,-2-4-32 16,-1-6-37-16,0-4-25 0,3-5-12 0,-3-2-45 15,3-3-511-15,0-3 1 0,0-3 0 16</inkml:trace>
  <inkml:trace contextRef="#ctx0" brushRef="#br0" timeOffset="4604">5360 947 67 0,'3'-30'192'15,"0"4"-1"-15,-3 14-7 0,10-25-13 0,-1 15-24 16,-2 1 2-16,2 2-18 0,1 0-17 0,3 2-3 16,4 4-5-16,-1 3-20 0,7 0 3 0,2 3-9 15,-1 5-4-15,-8 1-11 0,-6 1-4 16,2 0 5-16,-2 0-21 0,2 0 5 0,5 17-10 15,-14-12 19-15,3 1 2 0,-6 2-1 16,-3 0-13-16,0 0-1 0,-10 13 15 0,-3-1-12 16,0-1-13-16,-8-2-4 0,2 0-11 0,-1-3 17 15,1 2 1-15,-2-3-16 0,2-1-9 0,2 0-28 16,-2 1-33-16,3-3-23 0,3 1-40 16,2-3-34-16,7-1-65 0,-5-1-345 0,11-1 1 15</inkml:trace>
  <inkml:trace contextRef="#ctx0" brushRef="#br0" timeOffset="5092">5818 913 64 0,'8'-17'213'0,"-8"3"-5"0,3 3 2 0,-3 1-14 15,-3 2-8-15,1 2-8 0,2 6-23 0,-11-12-16 16,5 8 10-16,-1 3 6 0,-5-1-41 16,-11 5 0-16,11-3-20 0,-25 13 2 0,8-1-6 15,4 1-11-15,7 0-6 0,-1 4 6 16,3-4-22-16,0 5-10 0,6 0-10 0,1 0-12 16,6-2-2-16,-1-3 1 0,4-2 2 0,0-11 23 15,0 10-29-15,0-2 11 0,19 8 0 16,-15-12-32-16,18 7 18 0,-14-5-15 0,3-2 12 15,0-2-4-15,2-2 13 0,-13 0-16 0,7 0-13 16,9 0 24-16,15-24 1 0,-15 13-6 16,2-5 2-16,-2-3 8 0,-3-2-13 0,3 3 12 15,-1-1 8-15,-2 2 4 0,-3 6 15 0,-5 0 13 16,1 2 6-16,-6 2-10 0,6 2 9 16,-5 0-15-16,2 5-6 0,-3-2-1 0,0 2 1 15,0 0-5-15,0 0 7 0,6 15-9 0,-9-8 3 16,9 16-7-16,-2-7 5 0,-4-6-5 15,9 21-6-15,0-8 4 0,-2-3-4 0,4-2-10 16,2 3-6-16,0-1-22 0,-1-2-30 0,1 0-25 16,3 0 17-16,0-1-33 0,3 1-43 15,7-1-19-15,-5-3-65 0,7-2-680 0,-2-3 0 16,4-1 0-16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0:58.52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22 173 66 0,'0'-20'205'15,"22"20"-11"-15,-1-37-1 0,-18 30-15 0,0 3 10 16,0 4-22-16,0 1 15 0,3 4 3 0,-6 1-28 15,4 17 9-15,-2 10-13 0,-2 4-16 0,0-17-19 16,0 9-1-16,0 7 12 0,-15 42-40 16,9-31 13-16,2-3-20 0,-3 1-6 0,1-5 0 15,-1 0-50-15,2 3 18 0,1-4 18 0,3-2-36 16,-4-6-1-16,4-5-17 0,1-5 15 16,0-7-14-16,-2-3-9 0,2-11-14 0,0 0 0 15,0 0 17-15,2 14-13 0,-2-17 4 16,0-3 5-16,-2-1-18 0,4-18 26 0,-9-4-12 15,7 13 10-15,-9-38 3 0,5 9 13 0,-1 1-35 16,4 2 13-16,-1-10 1 0,2 28-14 16,0-14 6-16,0-8 14 0,19-53-25 0,-9 50 6 15,5 3 10-15,1 5 6 0,4 2-9 0,-4 8-1 16,4 0 18-16,0 9-6 0,-1 3 12 0,0 6-17 16,-2 8 39-16,-2 5-18 0,-15 0-12 0,31 16 24 15,-15 0 20-15,-3 7-32 0,2 6 24 16,-4-3-22-16,-2 11 3 0,1 3 14 0,-1-1-35 15,-1 1 12-15,1-2-1 0,0 1 1 0,-3 0-15 16,1 1 23-16,1 0-43 0,0 3-1 16,-1-6-37-16,-1-2-29 0,-1-4-39 0,-2-4-13 15,-1-2-32-15,1-8-26 0,-3-17-95 16,0 11-294-16,0 2 1 0</inkml:trace>
  <inkml:trace contextRef="#ctx0" brushRef="#br0" timeOffset="207">112 687 205 0,'-6'0'185'0,"-1"0"8"0,2-2-12 0,2 2-19 16,2-2-11-16,1 1-10 0,3-4-19 16,0 2-21-16,3-2 4 0,11-5-22 15,2-1-4-15,4-3-8 0,0 0-24 0,3 0-32 16,1 0-34-16,2-1-67 0,0 0-62 0,-1 1-166 15,-1 1-5-15,2-1 0 0</inkml:trace>
  <inkml:trace contextRef="#ctx0" brushRef="#br0" timeOffset="703">597 383 109 0,'3'-2'210'0,"-2"0"-20"15,2-2 18-15,-1 6 1 0,1-2-9 16,-2 2 11-16,2 2-46 0,-1 1 0 0,-1 3-36 15,-1 0 16-15,1 2-10 0,1-1-10 0,-1 17-11 16,2-1-32-16,-3 2 3 0,3-8-13 0,-1 6 5 16,-1-8-20-16,2-2 1 0,-2-3 4 0,-1-4 9 15,2 0-35-15,-1-2 6 0,1-2-5 16,-1-1-4-16,2-2 2 0,0-2-24 16,0-2-1-16,1 1 5 0,5-16 20 0,2-1-42 15,1-5 18-15,-1-3-13 0,4 0-2 16,-5 0 13-16,2 3-6 0,1 0 13 0,0 5 6 15,-3 0-33-15,-3 7 43 0,-1 1-25 0,-1 6-7 16,3 1 21-16,-3 2-15 0,-5 2-15 0,0 0 42 16,0 0-18-16,12 18-4 0,-8-12-26 15,6 12 21-15,-1-3-26 0,4 0 25 0,-3 2-23 16,3-2 14-16,0 0 2 0,3-2-9 16,-7-4-18-16,4-3 18 0,0-2-18 0,-2-1 10 15,1-3 2-15,-12 0-16 0,16 0 11 16,14-15-5-16,-12 3-11 0,-5-3 24 0,0-4-16 15,0-2 33-15,-5 0-16 0,4-4-17 0,-9-1 17 16,1 2 10-16,-4 2-3 0,3 0 33 0,-3 4-24 16,0 2 34-16,1 6-8 0,-1 0 7 0,0 2 0 15,0 8 3-15,0 0-24 0,0 0 2 16,6-8-6-16,-4 9-8 0,0 3 0 0,4 2 19 16,4 11-28-16,3-1 38 0,3 3-23 15,4 0-2-15,-1 4 10 0,-1-1-14 0,0 0-26 16,0 4-27-16,-4-2 20 0,1 3-34 0,-4-3-35 15,-2 3-50-15,0-4-24 0,-9 4-90 16,0-14-334-16,0 6 1 0</inkml:trace>
  <inkml:trace contextRef="#ctx0" brushRef="#br0" timeOffset="935">197 1126 201 0,'-36'12'244'0,"5"-2"-16"16,10-2-23-16,8-2-26 0,10-3-13 16,3-3-10-16,7 0-11 0,3-3-17 0,18-4-13 15,6-2 9-15,7-3-11 0,-1 1-18 0,6-3 3 16,5 0-30-16,3-1 2 0,3 0-11 16,4 2 15-16,1-3-42 0,0 5 18 0,-1 0-34 15,-5-3-36-15,-1 1-25 0,-6 3-12 16,-5-3-46-16,-4 4-43 0,-1-3-86 0,-4 5-259 15,-11 3 0-15</inkml:trace>
  <inkml:trace contextRef="#ctx0" brushRef="#br0" timeOffset="1165">135 1372 87 0,'-33'19'232'0,"1"-6"-7"0,4 0-4 0,8-2-20 15,7-3-2-15,7-4-19 0,3 0-14 16,3-4-4-16,9 1 10 0,3-3-31 0,15-3 15 16,5-5-33-16,7 2-16 0,0-4-6 0,6-1-31 15,5-4 16-15,4 5-12 0,4 2-11 0,4-11 19 16,-2 7-38-16,4-3-60 0,-3-3-34 16,-2 3-32-16,-4-3-38 0,-3 6-49 0,-3-3-120 15,-4 1-253-15,-5 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1:10.045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23 488 180 0,'6'-23'249'0,"-2"5"-10"0,1 5-16 0,-4 4-31 0,1 6 11 0,-2 3-20 16,-2 0 2-16,1 4-26 0,-1 2 10 15,1 4-1-15,-1 21 4 0,2-14-10 0,0 9-12 16,0 10 5-16,0 6-20 0,0 2-4 15,0 3-25-15,0 2-6 0,0 0-16 0,0 2 6 16,0 1-12-16,9 2-20 0,-9-1 3 0,0 4-13 16,0-5-6-16,0 0-7 0,-4 48-20 15,-2-54-50-15,0 2-23 0,3-6-24 0,-4-1-50 16,3-1-13-16,-1-10-58 0,2-3-577 0,-1-6 1 16,4-21 0-16</inkml:trace>
  <inkml:trace contextRef="#ctx0" brushRef="#br0" timeOffset="235">65 790 131 0,'12'-37'166'0,"2"4"-14"0,2 4 6 16,1 3-11-16,1 5 7 0,-1 5-24 0,0 3 7 15,4 3-7-15,-5 3-7 0,-3 7-11 0,-13 0 10 16,27 17-17-16,-14-3 0 0,-3 5-6 15,-3 3-16-15,-1 2-8 0,-6 0-7 0,0-10 1 16,0 5-3-16,-20 28-11 0,7-18-13 16,-3-5-2-16,0 3-17 0,0-4 15 0,0-4-30 15,0-2-40-15,3-1-23 0,-1-4-36 0,2-6-72 16,4 0-108-16,1-1-211 0,1-2 0 16</inkml:trace>
  <inkml:trace contextRef="#ctx0" brushRef="#br0" timeOffset="761">389 659 84 0,'11'0'173'0,"-3"1"-10"0,-1 3-1 0,2 0-14 0,6 13 10 0,3-3-20 16,-10 7-8-16,5 4-16 0,-2 2-2 0,-3-3-19 15,5 4-1-15,-7-2-11 0,-2 2-12 16,-1 3 3-16,0-7-13 0,-3-12-4 0,0 3-5 15,-16 18 7-15,6-16-29 0,4-5 17 16,-2-4-15-16,0-1 19 0,0-5 6 0,-2 0-10 16,2-2-1-16,8 0-24 0,0 0 19 0,0 0-17 15,0 0 3-15,-15-19-13 0,16 11-6 16,5-13 1-16,2-3-1 0,5 2-5 0,2-4 0 16,2 1-16-16,2-1 2 0,0 4 5 0,1-5-11 15,0 5 11-15,-1 4 13 0,1 4-12 16,-1 2 3-16,0 3-4 0,0 1 1 0,-6 5-7 15,-13 3 15-15,8 0-2 0,-8 0 5 16,12 0-17-16,4 18 21 0,0-6-8 0,-8-1 5 16,-3 2-5-16,2-4 6 0,4 8-15 0,1-3 26 15,1 0-13-15,-3-3 7 0,7 3-18 16,2-4 11-16,1 1 9 0,-1-3-2 0,-3-3-6 16,-1-2 1-16,-2-3 1 0,-13 0 1 15,10 0-8-15,-2 0 6 0,20-20-8 0,-18 7 13 16,-1-5-3-16,-1-3 5 0,-2 0-8 0,-4-1 20 15,-1 1-7-15,-1 9 18 0,0-7-4 0,0 1-24 16,-14-19 14-16,9 24 9 0,-2 2-19 16,3 4 16-16,-4 5-16 0,1 0 0 15,-2 4 11-15,-6 7 2 0,-4 3-9 0,1 2 2 16,4 4 2-16,-2 3-8 0,3 1-29 0,3 1-37 16,1 0-51-16,2-2-51 0,3-7-124 15,4 4-272-15,0-18 0 0</inkml:trace>
  <inkml:trace contextRef="#ctx0" brushRef="#br0" timeOffset="1034">1413 528 55 0,'3'-20'224'0,"-3"6"-5"0,0 2 4 16,-1 3-1-16,-4 4-10 0,0 3-25 0,-3 3-11 15,1 0 12-15,-12 8-16 0,1 2 8 16,0 5-28-16,0 3-7 0,5 3-23 0,0 3 5 16,2 2-30-16,3 0-18 0,5 1 13 15,1-1-23-15,2-12-2 0,0 5-24 0,0 4 14 16,16 22 12-16,-6-23-36 0,1 1-13 0,0-5-36 16,4-1-41-16,-1-3-18 0,0-1-18 15,-1-6-53-15,-2-2-36 0,0-2-89 0,1 0-327 16,1-3 0-16</inkml:trace>
  <inkml:trace contextRef="#ctx0" brushRef="#br0" timeOffset="1365">1695 710 163 0,'-3'-2'189'0,"0"1"-21"0,0 2-3 0,2 1-3 15,-2-2-18-15,0 0-20 0,2 0 1 0,1 1-14 16,0-1-7-16,1 3-13 0,2-3-7 0,3 0 4 15,1 0-10-15,0 1-5 0,2-1-19 16,1-1-5-16,13-3-11 0,-13 4 1 0,25-15-7 16,-12 3-20-16,-4-4 2 0,0-5-5 15,-6 3 18-15,0-3-5 0,-5 1-17 16,-3 5 18-16,-2 1 13 0,-3 2-6 16,0 12 6-16,0 0 21 0,0-11-5 0,0 11 2 15,-21-18-6-15,14 17-5 0,-3 2 23 0,-10 6-16 16,0 0-9-16,1 7 4 0,0 3 6 15,3 2-18-15,0 1 0 0,6 1 15 0,0-1-16 16,1 3-1-16,5-1-19 0,1 2-15 0,3-5 16 16,0-19-21-16,0 15-15 0,0-3-39 0,15 21-20 15,-10-16-10-15,4-8-18 0,-3 0-43 16,1-3-12-16,-1 0-76 0,4-4-276 0,-1 0 1 16</inkml:trace>
  <inkml:trace contextRef="#ctx0" brushRef="#br0" timeOffset="1631">2259 411 171 0,'-5'-1'199'16,"-2"-2"-9"-16,1 3-14 0,1 2 3 0,-3 0-15 16,3 1-11-16,-1 3-31 0,0-2 0 0,2 2-5 15,-2 0-31-15,-4 13 2 0,0-2-20 0,2 5 13 16,1-1-26-16,4-1 4 0,-1-5-9 0,3 7-8 15,-2-5 3-15,0-3-15 16,0 0 11-16,0 10-1 0,0-8-7 0,0-2-7 0,0-2-8 16,0-1 17-16,-1-3-11 0,0-2-2 0,1 0-5 15,-2-2 7-15,1 0-13 0,0 1-24 16,-1-3-10-16,0 1-17 0,0-3-46 0,1 2-25 16,4-2-49-16,0 0-99 0,0 0-190 15,0 0 0-15</inkml:trace>
  <inkml:trace contextRef="#ctx0" brushRef="#br0" timeOffset="1941">2543 379 192 0,'3'-5'213'0,"2"1"-8"0,-3 1-11 0,0 0-24 15,-1 1-14-15,-1 1 0 0,0 1-17 16,-1 1-12-16,2 1-3 0,-4 1-12 0,2 2-8 15,-2 0-30-15,2 1 7 0,-2 2-4 16,1 2-17-16,1 0 8 0,1-1-18 0,0 3 5 16,0 6-21-16,0 5 12 0,0 0-22 0,19 24 4 15,-16-25-22-15,4-1 0 0,-1 0-13 16,2 2-14-16,-6-7 1 0,-1-3 3 0,-1-4 6 16,0 2-7-16,0-11 3 0,0 0 2 15,0 12 1-15,0-3-7 0,0-9-1 16,-29 28 16-16,10-19-4 0,2-5-7 0,-6 1-26 15,3-3 11-15,-8-2-27 0,15 0-14 0,-7 0-51 16,-3 0-74-16,-28-20-119 0,28 10-53 0,-1 2 1 16</inkml:trace>
  <inkml:trace contextRef="#ctx0" brushRef="#br0" timeOffset="2216">2811 0 25 0,'18'0'207'0,"6"6"-11"0,-1 3 12 0,0 3-16 0,-3 2 6 16,2 7-9-16,-4 3-15 0,1 6-8 16,0 0 16-16,0 1-20 0,-5 2-13 0,1 2-11 15,1 1 2-15,1 2-19 0,-3 5 5 16,-3 4-40-16,-1-1 24 0,-6-3-40 0,-3 2 0 15,-1-22-3-15,0 11-5 0,-18 42-20 0,-1-34 12 16,-4-3-8-16,-6 0 11 0,-7-4-19 16,-5 0-49-16,-5-4-64 0,-9 0-43 0,-4-3-85 15,-5-2-514-15,-1 2 0 0,-3-2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1:06.76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254 142 47 0,'21'-25'245'0,"-1"-18"-27"16,-20 28 6-16,0 15-9 0,0-12-13 0,0 0-17 15,0 1-9-15,0 2-20 0,-16-4 16 0,9 11-20 16,-1 2-24-16,0 2-21 0,-14 9 4 16,-5 6 12-16,4 8-32 0,-2 4 0 15,0 5-7-15,2 6 3 0,-1 0-3 0,3 9-39 16,3-1 17-16,0 2-2 0,2 2-14 0,8-4 1 15,3 0-19-15,4 1-11 0,1-26 6 16,16 43-46-16,0-25-35 0,3-2-3 0,2-6-34 16,1-2-22-16,8-6-17 0,2-2-22 15,4-7 1-15,5-4-80 0,1-6-313 0,-1-2 0 16</inkml:trace>
  <inkml:trace contextRef="#ctx0" brushRef="#br0" timeOffset="190">808 394 36 0,'20'-40'202'0,"-3"0"6"0,-1 7 20 16,-1 1 2-16,-1 3-36 0,-2 4 11 0,-4 10-26 16,-6 9 6-16,-1 3-26 0,-2 4 12 0,1 6 6 15,-5 13-32-15,-3 1-6 0,3 3-15 16,-2 5-3-16,1 4-30 0,-2 0 13 0,1 6-23 16,1 0-7-16,0 0-20 0,2-1 3 15,-4 2-38-15,7-4-32 0,1-18-48 0,0 8-40 16,0-1-37-16,0 0-43 0,0-3-104 0,0-1-316 15,0-5 0-15</inkml:trace>
  <inkml:trace contextRef="#ctx0" brushRef="#br0" timeOffset="379">621 771 73 0,'-13'0'238'0,"8"2"-18"0,-1-4-15 15,1 2-28-15,3 0-4 0,-1 0-5 0,3 0-23 16,0-1-15-16,7 0-12 0,-4-2-25 15,5 2 11-15,17-3-30 0,4-2 6 0,6-3-8 16,2 3-2-16,4 0-15 0,2-1-29 16,-1-1-37-16,0-1-29 0,-5-2-45 15,-3-2-44-15,3-1-104 0,-5 0-198 0,3-4 0 16</inkml:trace>
  <inkml:trace contextRef="#ctx0" brushRef="#br0" timeOffset="627">655 302 153 0,'-12'-4'217'0,"3"1"5"0,4 1-4 0,-3 1 10 16,5-2-57-16,1 2 0 0,-1-3-15 0,1 2-1 15,4 0-31-15,-2-2 10 0,5 1-32 0,-2-3-7 16,16-4-26-16,6-1 1 0,2-1-6 15,5 1-4-15,5 3-22 0,1 0-25 0,1-2-50 16,2 6-22-16,-2-1-44 0,-3-1-55 16,0 4-123-16,0-2-175 0,0 3 0 0</inkml:trace>
  <inkml:trace contextRef="#ctx0" brushRef="#br0" timeOffset="950">1287 284 25 0,'-2'0'188'0,"0"0"-25"0,-4 3 15 0,2-2-11 0,-3-2 0 15,0 1-20-15,-4-2 6 0,-10 7-12 16,9-5-13-16,-25 14-11 0,14-10-20 0,1 7 6 16,5 5-24-16,1-2-13 0,4 3 6 0,5 1-16 15,5-2-1-15,2-16-19 0,0 13 3 16,24 17-8-16,-4-9 5 0,3 0-11 0,3-5-7 15,0 4 1-15,4-1-17 0,-2 0-15 0,-1 1 15 16,1-3 4-16,-4-5-6 0,-5 3-8 16,-5-2 8-16,2 0-12 0,-7-4 8 0,-5-1 12 15,-4 0 16-15,0-8-2 0,0 0 2 0,0 8-5 16,-27 11 18-16,8-9-8 0,-3-3 6 16,-1-2 5-16,2-1-22 0,0 0-1 0,3-4 4 15,2 2 2-15,3-2-20 0,1 0 4 0,12 0-35 16,-10 0-23-16,-2 0-29 0,12 0-38 0,-8 0-71 15,-7-13-103-15,15 6-170 0,2 0 0 16</inkml:trace>
  <inkml:trace contextRef="#ctx0" brushRef="#br0" timeOffset="1282">1707 421 95 0,'7'-4'224'0,"-4"2"-20"0,0 0 4 16,-2 2-17-16,-1 0-5 0,-3 0-20 15,2 4-19-15,-4 2-20 0,1 0 2 0,0-2-6 16,-4 15-29-16,0 1-6 0,1-7-7 16,2 8-4-16,1 1-21 0,4-14 12 0,0 5-17 15,0-1-3-15,0 4-21 16,19 14-14-16,-6-17 1 0,0-4-18 0,-2-2-21 16,1-2 3-16,-2-1 18 0,0-4 1 0,-10 0-8 15,9 0-4-15,18-16 6 0,-15 3 18 16,4-10 6-16,-5 3 10 0,1 0 6 0,-7-5 1 15,0-2-3-15,-5 2 1 0,0 13 18 16,0-2-6-16,-15-19-15 0,8 22 17 0,-2 2-26 16,-1 6 7-16,-1-2-6 0,1 6 10 0,-2 3-23 15,-8 7 16-15,-3 0-9 0,1 0-11 0,2 10 12 16,1 1-34-16,6-3-43 0,-3 0-34 16,9-1-35-16,4-6-72 0,2 3-368 15,1-15 0-15</inkml:trace>
  <inkml:trace contextRef="#ctx0" brushRef="#br0" timeOffset="1666">2052 84 69 0,'11'-25'232'0,"-3"5"-14"0,0 2-2 15,-6 7-16-15,-2 5-3 0,0 6-26 0,-5-2 15 16,3 6-28-16,-4 4 6 0,3 0-17 0,-7 15-16 15,0 2 11-15,0 3-12 0,-1 7 1 16,3 3-12-16,-2 2-26 0,1-2 4 16,-1 2-20-16,0 2 10 0,1 1-3 0,0 2-23 15,-1 0-5-15,4-1-2 0,2-2-3 16,0 4-36-16,4-3 0 0,0-26-28 0,0 9-2 16,0-1-29-16,26 24-17 0,-10-32-16 0,0-6 2 15,5-3-10-15,0-8 0 0,-10 0-8 16,5 0 12-16,17-26 12 0,-15 13 22 0,-5-9 3 15,-3-2 11-15,1-1-6 0,-6-4 17 0,-3 3 12 16,-2 13 4-16,0-3 10 0,0-3-3 16,-15-14-3-16,7 23-7 0,0 6 22 15,-1 0-19-15,0 4 16 0,-1 2-1 16,2 2-15-16,-14 8 15 0,-1 1-5 0,4 1-13 16,2-1-46-16,2 2-26 0,2-1-52 15,7-2-86-15,-1-2-264 0,4 1 0 0</inkml:trace>
  <inkml:trace contextRef="#ctx0" brushRef="#br0" timeOffset="2566">2442 573 55 0,'1'-17'227'0,"-1"6"-2"0,-4 0 15 0,3 3 0 15,-4 2-27-15,0-3-35 0,-3 6-9 0,0 0-10 16,-2 1-19-16,-1 2 13 0,0 0-39 15,-6 0 1-15,-25 25-40 0,23-10 3 0,0-3-2 16,5 2-26-16,2 0 19 0,-1 1-25 16,9-3 8-16,1 1-10 0,0-3 11 0,3 0-23 15,0-10-10-15,0 0-29 0,0 10-12 0,16 5-14 16,-8-13 1-16,1 0 1 0,3-2-8 16,11-2-5-16,-10 2 11 0,30-22 3 15,-21 5 7-15,0 0-4 0,-1-5 7 0,-1 1 2 16,-4-2 6-16,2 1-12 0,-4-1 5 15,-2 7 12-15,-1-1 8 0,-2 6 11 0,-5 4 2 16,2 0 5-16,-3 3-20 0,0 3 12 0,-2 1 6 16,-1 0-3-16,0 6 7 0,0 1 10 0,-4 16-9 15,1-5-12-15,3-6 16 0,-9 18-21 16,8-5-12-16,1 0 17 0,0-13 9 0,0 5-5 16,16 24 8-16,-6-21-24 0,3-1 13 15,3-4-22-15,-6-5 4 0,0 0 13 0,3-7 3 16,-4 0-7-16,2-1 4 0,-1-2-8 15,2 0 2-15,21-15-15 0,-15 4 13 0,0-5 2 16,0-5-19-16,0-6 16 0,-2-6 6 16,0 1-5-16,-6-5-7 0,0 1 20 0,-1-7-21 15,-3-3 18-15,0 1-2 0,-5 4 10 16,-1-5 7-16,0 25 3 0,0-6 31 0,0 0-10 16,-20-25-16-16,8 35 10 0,2 7-7 15,-1 8-16-15,-1 3 25 0,12-1-10 0,-33 27-18 0,18-8 19 16,4 4-25-16,1 4 2 0,4 0 12 15,2 0-22-15,4-13 4 0,0 7 21 16,18 30 3-16,-2-26-5 0,0-1-31 0,2-2-6 16,-1-5 0-16,2-2-2 0,-2-4-2 0,3-4-14 15,-4-4-9-15,1-2-25 0,-17-1 15 16,15 0-6-16,4 0 0 0,23-20 14 0,-19 7-4 0,-2-5 4 16,3 4 3-16,-6-3 9 0,5-1 8 15,-2-2 8-15,-1 4 2 0,0-2 3 16,-3 4 6-16,-2-1 3 0,-6 5 8 0,-1 4-3 15,-2 6 8-15,-6 0 11 0,0 0 2 0,0 0-2 16,10 20 5-16,-8-9-5 0,-2-2-18 16,-3 17-2-16,3-14 14 0,0 8 6 0,0 3-5 15,0 1 1-15,0 2-6 0,0-2-19 0,0-5 27 16,0-1-14-16,0-3-7 0,0-3 20 16,0-1-6-16,10 7-13 0,-6-12 7 15,2-4-10-15,0 2 1 0,1-4-2 0,0-2 4 0,2-1-3 16,10-7-6-16,-1-5 1 0,-2-3 4 15,0 0-4-15,0-10 6 0,-1 5 2 0,-2-3 5 16,1 2 3-16,0 3-4 0,2-1 15 0,-6 4-12 16,1 1 13-16,-6 7-25 0,1 5 0 15,-2 2 26-15,-4 3 16 0,0 0-11 0,0 0 1 16,5 18-12-16,-5-9-5 0,-2 1 28 16,2 15-33-16,0-12 1 0,0 6-6 0,0 4 7 15,0 3 7-15,0-1-22 0,0 0-38 0,0-3-42 16,0-4-60-16,0-1-73 0,0-2-367 15,0-1 0-15</inkml:trace>
  <inkml:trace contextRef="#ctx0" brushRef="#br0" timeOffset="2765">3383 104 77 0,'-2'-13'205'0,"-1"4"-12"16,2 5 4-16,1 4-29 0,-2 2-22 0,2-2-1 16,0 5-13-16,0 0-22 0,3 1-9 15,-1 0-24-15,2 2-38 0,-1 0-54 0,7 11-39 16,0 2-121-16,0 0-131 0,6 2 46 16</inkml:trace>
  <inkml:trace contextRef="#ctx0" brushRef="#br0" timeOffset="3018">3789 415 115 0,'3'-9'219'0,"-5"0"-20"0,2 1 8 16,-1 3-18-16,-2 1-8 0,-2 2-32 15,0 2 4-15,-4 0 1 0,-1 2-10 0,-15 8-20 16,2 2 3-16,0 5-24 0,1 0-5 0,4-1 20 15,-1 7-15-15,6 1-26 0,4 0-16 16,6-1-6-16,3 0-4 0,0-13 11 16,0 8-18-16,16 20-3 0,-4-20-9 0,4 0-39 15,-2-3-32-15,5-2-27 0,-6-5-22 16,7-1-32-16,2 0-21 0,1 2-78 0,0-6-313 0,0-2 0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1:14.004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298 222 201 0,'0'0'195'0,"0"-22"7"0,21-7-10 0,-23 22-30 0,-1 4-2 16,-2 1-13-16,0 2 3 0,-4 4-24 0,-10 11 0 15,-6 5-4-15,4 3 9 0,-4 1 15 16,2 9-43-16,-3 3 4 0,0 8 6 16,4 2-21-16,-2 3 12 0,1-2-15 15,5 4-35-15,3 0 7 0,2-3-10 0,4 0 4 0,5-4 8 16,4-23-3-16,0 12-29 0,14 36 2 16,0-33-10-16,7-9-3 0,2-2 11 0,9-9-13 15,4 1 3-15,1-9-29 0,7-3-5 16,8-5 9-16,-32 0 8 0,10 0-15 0,41-21-22 15,-35 5 35-15,-1-5-9 0,-8-4 15 16,2-5-20-16,-7-4 10 0,-6-5-14 0,-3-2 1 16,-6-5-12-16,-3-5-25 0,-4 24 18 0,0-16-2 15,0-6 14-15,-18-56-7 0,6 56 13 16,-1 3-2-16,-2 4 10 0,-2 6-9 0,1 5 14 16,-3 5 5-16,-8 4 2 0,-2 8-4 15,2 9 3-15,11 5 12 0,-7 0 2 0,-32 24 15 16,26-6-22-16,3 7 7 0,1 0-12 0,5 1-4 15,3 1 24-15,4 0-8 0,5 4-4 16,6-3-11-16,2-15 7 0,0 6-3 0,14 24-1 16,3-21-15-16,4-7 5 0,3-1-4 0,4-4 15 15,2-1 0-15,5-5 8 0,-1-3-5 16,-18-1 2-16,9 0-7 0,2 0 8 0,2 0-20 16,-1 0 13-16,19-14-5 0,-31 14 4 0,-3 0-21 15,-13 0 26-15,9 0 8 0,5 14-5 16,-2 6-21-16,-1 0 16 0,-8 5-6 0,2 1 0 15,-1 1 11-15,-1 2 7 0,1 0-47 16,3 0-28-16,-2-1-27 0,2-1-40 0,2-5-42 16,1 0-100-16,6-2-329 0,0-4 0 15</inkml:trace>
  <inkml:trace contextRef="#ctx0" brushRef="#br0" timeOffset="225">1162 526 87 0,'-3'-5'256'15,"1"1"-33"-15,-3-1 12 0,2 1-22 0,3 3-27 16,-3-2-2-16,0-1-25 0,2 2-9 0,-1 0-32 16,2 2 16-16,3-1-1 0,-2 0-32 15,7-1-26-15,-3 2 19 0,6 0-33 0,19 0-1 16,-14 0-18-16,8 0-49 0,5 0-42 0,0 0-48 15,-3 0-29-15,5 0-70 0,-10 0-98 0,-1 0-142 16,-2 0 0-16</inkml:trace>
  <inkml:trace contextRef="#ctx0" brushRef="#br0" timeOffset="443">1165 714 69 0,'-13'7'253'0,"4"0"-4"0,5-4-8 0,-2 0-9 15,0 2 11-15,2-2-32 0,1-2-34 16,0-1 6-16,0 2-6 0,3-2-35 0,0 0 0 16,3-2-15-16,1 2-12 0,2-2 5 0,3-1-13 15,14-2-38-15,2-3-5 0,2 1 12 16,5-1-19-16,0 2-35 0,1 0-45 0,0-2-31 16,-3 0-54-16,1-1-44 0,-5-1-51 0,0-1-431 15,4 2 0-15</inkml:trace>
  <inkml:trace contextRef="#ctx0" brushRef="#br0" timeOffset="1095">1931 434 77 0,'0'-6'234'0,"0"4"-34"0,-3-3 24 16,6 2-19-16,-6 3 8 0,6 0-18 16,-6 4 12-16,6 1-39 0,-3 2 12 0,0 2-24 15,0 2-32-15,0 13-1 0,0-10 3 0,0 6-25 16,0 3-30-16,0 3 29 0,21 31-15 16,-16-25-16-16,-1-8 3 0,0 4-17 15,-1-4-15-15,3 1-13 0,-5-10-14 0,4-2 8 16,-4-4-10-16,2-1 1 0,0-1-11 0,-3-6-7 15,0-1-18-15,3 0 3 0,-3-1-11 0,0-6 4 16,-3-1 17-16,3-2-18 0,3-16 4 0,-3 11-2 16,0-8-10-16,0-6 8 0,0-3 0 15,21-30 13-15,-8 29-13 0,3 0-3 16,0 4 13-16,3 1-8 0,-3 1 8 0,6 4 6 16,-6 5 9-16,5 1-5 0,-5 3-18 0,-4 10 10 15,1-1 4-15,-13 5 18 0,13 0 5 0,-2 0-9 16,15 23-6-16,-10-9 20 0,0 3-20 15,-3 6-5-15,1-5 20 0,-1 5 2 0,-4-3-10 16,4 3-7-16,0 2 17 0,-10-3-14 16,6 1 14-16,-5-5-14 0,-1-6 13 0,0 3-1 15,0-4 4-15,-3-2-7 0,0-2-6 0,0-1-14 16,0-6 12-16,0 0-4 0,0 0 3 16,0 0 12-16,-6 10 7 0,3-12-11 0,0-2 3 15,3 0-18-15,-1-5 13 0,2 1-1 16,2-4-14-16,3-11 26 0,4-5-19 0,-1-1 21 15,4 0-5-15,0 2-4 0,1 1-22 16,2 1 15-16,0 2-12 0,3 4 9 0,-3 1-4 16,5 8-4-16,-8 2 17 0,6 0 2 0,-3 6 6 15,-6 2 2-15,-10 0 2 0,25 18-16 0,-14-4 20 16,2 3-6-16,-3 1-8 0,-4 1-7 16,0 3 0-16,1 1 5 0,-1-2-1 0,0 2 12 15,-5-1-4-15,0-2-35 0,4 3-16 16,1 0-17-16,-1-3-20 0,-3 3-28 0,4-6-36 15,-3-1-67-15,-1-6-353 0,-2 1 0 16</inkml:trace>
  <inkml:trace contextRef="#ctx0" brushRef="#br0" timeOffset="1587">3170 210 203 0,'0'-11'193'0,"0"2"-12"0,-3-1 10 15,-2 4-21-15,2 1-14 0,-4 3-13 16,1-1-17-16,-1 3 0 0,-5 1-11 0,2 1-2 16,-12 9-10-16,1 2 9 0,-1-2 2 15,-1 7-22-15,5 3 19 0,0 2-31 0,2 4 7 16,3 1-26-16,3 1-1 0,1 2 9 0,3 2-33 15,5 2 32-15,1-19-8 0,0 10 4 16,0 4-11-16,20 37-14 0,-9-30-18 0,5-5 1 16,0-2-27-16,0-1 18 0,3-4-17 15,-3-1-15-15,3-3-17 0,5-2 1 0,-8-7-3 16,-3-2 3-16,6 3 5 0,3-7-12 16,-7-2 15-16,-3-4-7 0,-12 0-1 0,10 0 13 15,19-17 5-15,-15 0 11 0,-1 2 7 0,-2-6-10 16,-3-2 4-16,2 1-2 0,-4 3 12 0,4-5 17 15,-4 5 19-15,0 3 13 0,-6 5 22 16,3 3-6-16,-3-4-14 0,3 8-10 0,-3 4 3 16,0 0-25-16,0 0 20 0,0-7-5 0,1 12 8 15,-1 0-8-15,0 4 10 0,0-2-20 16,-1 4 14-16,1 16-15 0,0-14 7 0,0 11-22 16,0 0-9-16,0 2 18 0,0 4-8 0,-15 32-40 15,15-29 4-15,-3-2-36 0,2 2-29 16,-2-2-13-16,0-3-27 0,0-1-9 0,3-2-25 15,0-17-48-15,0 5-416 0,0 0 0 16</inkml:trace>
  <inkml:trace contextRef="#ctx0" brushRef="#br0" timeOffset="1871">3344 650 131 0,'6'-27'170'0,"-4"5"-14"0,-2 10-11 0,13-15-1 16,-4 15-21-16,-2 2-8 0,2 4-4 0,1 5-2 15,-1 1-1-15,1 2 1 0,-10-2-15 16,29 16-12-16,-15-1 0 0,5 1-1 0,-3-1-14 16,-6 4 2-16,-1-1-9 0,-2-4-4 15,-4 1-11-15,-3-3 1 0,0-12-7 0,0 12 9 16,0 5-9-16,-23 20-9 0,5-23-13 15,2 3 4-15,3-3-18 0,-2-2-8 0,-4 1-21 16,6-9-27-16,4 0-30 0,-1-1-28 0,1-2-66 16,4-1-128-16,5 0-80 0,0 0 0 15</inkml:trace>
  <inkml:trace contextRef="#ctx0" brushRef="#br0" timeOffset="2459">4084 266 139 0,'1'-3'216'0,"2"2"-7"16,-3 1 1-16,-3 1-9 0,2 4 13 0,-5 1-38 15,-6 18 5-15,-1 0-8 0,-3 3 0 0,0 1-15 16,1 3-17-16,0-1-39 0,-2 5-10 15,2-1 30-15,-1-8-13 0,1 2-29 0,2 4-11 16,1-2-11-16,2-1-3 0,1-2-7 16,2-5-17-16,-2-2 28 0,5-5-17 0,1-2-43 15,-3-5-13-15,6 3 12 0,0-11-18 16,0 0-7-16,0 0-1 0,3 8 12 0,0-11-5 16,1-2-11-16,-1-2 0 0,6-12 6 0,-2-8-9 15,5-5 21-15,1-1-3 0,0-5 0 0,-5 4-13 16,8-1-5-16,0-1 23 0,-3 1-4 15,5 1-12-15,-5 0 8 0,2 0 25 0,1 6-18 16,-3 1 1-16,-4 5 5 0,-2 3 4 16,2 9-3-16,-2 3 5 0,-1 3-2 0,-6 4 4 15,0 0-3-15,0 0 8 0,24 15-1 0,-18-10 17 16,12 19-7-16,-4-4 9 0,2 5 0 16,-3 2-13-16,6-3 13 0,-3 3-18 0,2 2-3 15,1 2 2-15,3-1-6 0,-3 0 5 16,-1 0-5-16,-5 1 8 0,3-3 6 0,-3-1-8 15,-4-1-7-15,0-4 9 0,-5-1-11 0,-1-4 0 16,0-6 13-16,-3-11 3 0,0 10 12 0,-16 6 18 16,6-13 25-16,-15 7-22 0,1-4 21 15,-5-3-19-15,-6 0-9 0,5 0-20 16,-5-2 37-16,-3-1-7 0,4 1-11 0,15-1-4 16,-7 0-34-16,-1 0-4 0,1 0 6 0,4 0-23 15,6 0-33-15,0 0-17 0,5 0-35 0,0 0-46 16,11 0-32-16,-10 0-71 0,10 0-352 15,-11-11 1-15</inkml:trace>
  <inkml:trace contextRef="#ctx0" brushRef="#br0" timeOffset="2809">4754 16 45 0,'1'-6'186'0,"1"3"-23"0,-2-1-2 0,0 1 10 16,3 3 13-16,-3 0-5 0,0 4 1 16,0 1 25-16,0 2 5 0,0 1-15 0,0 19 0 15,0-13-7-15,0 7-20 0,0 2-20 16,0 7 10-16,-16 39-15 0,13-34-14 0,0 2-7 15,3-19-4-15,0 10-10 0,0 4-14 0,0 3-5 16,0-1-11-16,0 1-6 0,15 33-18 16,-14-38 9-16,8-2-10 0,-1-3-8 0,5 0-3 15,-2-5-17-15,-6-5 11 0,8 2-17 0,-3-8-8 16,2-2-27-16,-3 1-25 0,1-4-24 0,0-1-14 16,-1-2-29-16,2 2-32 0,-11-3-42 15,0 0-24-15,12 0-594 0,15-23 0 0,-8 11 0 16</inkml:trace>
  <inkml:trace contextRef="#ctx0" brushRef="#br0" timeOffset="3063">4571 410 187 0,'-3'-2'203'0,"-3"0"-5"0,6 2-20 16,-3-2-20-16,3 0-5 0,0 0-30 0,3-1-14 16,0 1 6-16,3 0-11 0,-2 1-13 15,5-1-22-15,1 2 8 0,14-3-6 0,5 3-24 16,-1 0-3-16,3 0-16 0,-18 0-21 0,12 0-42 16,2 0-40-16,5 0-90 0,-3 0-152 0,3 0-26 15,-5 0 0-15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1:24.611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256 537 122 0,'0'0'129'0,"0"0"8"0,0 0-11 0,0-17 17 15,0 17-15-15,0 0 0 0,0 0-12 0,0 0 5 16,33-39-6-16,-33 37-4 0,-1-4-10 0,-2 0 1 15,1 0-8-15,-2 3-9 0,-2-3-1 0,2 2-10 16,0 0-1-16,-2-2-16 0,0 5-1 0,-1-2 1 16,0 3-8-16,-1 2 1 0,0 0 7 15,-14 8-7-15,-1 7-4 0,1-1 9 16,-1 7 6-16,1-1 8 0,-2 3-29 0,2 6-2 16,2-4-10-16,7 3 14 0,0-1-13 0,0 1-16 15,9-3 18-15,2 2-11 0,2-16 16 16,0 6-12-16,0 0 6 0,23 21-32 0,-13-23 9 15,-2-5 1-15,5-4-6 0,-3-4 20 0,0 0 5 16,1-4-21-16,1 0-4 0,0 0 7 0,3 0 2 16,23-18 15-16,-16 2-30 0,-5-2 22 15,-3-3-23-15,4-6 24 0,-4-1-6 16,-1-2-15-16,0-5 6 0,-1-5 13 0,-4 2-18 16,0-3 5-16,-4-3-4 0,2-4-17 0,0-6 8 15,-6 29 19-15,0-14 15 0,0-4-19 16,0 0 8-16,0-3 10 0,0 3 26 15,0 4 5-15,0 4-1 0,0 3 11 0,0 6-23 16,-6-14-12-16,6 32 14 0,-5 1 0 0,4 1-2 16,0 6-12-16,-2 2-8 0,1 2 8 0,1 0-4 15,-1 6-16-15,8 14 9 0,-9 2 6 0,3-11 4 16,0 12 0-16,0 8-4 0,0 5-4 16,0 1-7-16,0 2 6 0,16 45-3 15,-14-42-13-15,2 1 11 0,-1 1-1 0,-2-1 7 0,4-2-12 16,-1-1-58-16,-1 1-31 0,3-1-44 0,-2 0-23 15,-3-7-44-15,1-2-46 16,8-3-548-16,-10-6 0 0,3-4 0 0</inkml:trace>
  <inkml:trace contextRef="#ctx0" brushRef="#br0" timeOffset="853">932 239 44 0,'2'-17'172'0,"1"5"-17"0,-3 2 11 0,-2-1-5 16,2 4 12-16,-1-1-24 0,1 8 20 0,0 0-16 16,0 0-26-16,-13-20 9 0,8 18-20 0,-1 2-2 15,1 0 9-15,-4 5-4 0,-8 6-3 16,-5 3-28-16,3 5 13 0,-1 6-2 0,1 2-9 16,3 3-15-16,0 4 15 0,3-3-9 0,3 3-24 15,2 1-9-15,3 3-4 0,2-3 7 0,3-19-11 16,0 12-11-16,0 2 7 0,21 33 15 15,-10-33-17-15,8-2-29 0,-2-2 8 16,6-5-13-16,-1-2 30 0,1-3-36 0,0-2 21 16,0-4-8-16,-1-3 21 0,-4-1-2 15,-3-4-29-15,-2-2-9 0,0 0-3 0,0 0 2 16,18-20 15-16,-17 5 0 0,-1-1 9 0,-3-6 0 16,0-6 6-16,-1 0-39 0,-5-6 47 0,2-2-11 15,-1-2-12-15,-3-6-7 0,-2 23 14 0,0-11-25 16,0-6 30-16,0 1-17 0,-21-35 23 15,12 39-10-15,-2 2-28 0,-7 5 34 0,2 0-5 16,-2 2 15-16,3 10-32 0,-5 1 15 16,-3 5 0-16,1 5-29 0,13 3 9 0,-8 0 13 15,-25 14 9-15,19 2 1 0,1-4-1 0,2 4-2 16,7 3-6-16,2 2 15 0,0-1-20 16,6 5 10-16,2 0-29 0,3-15 25 0,0 4 4 15,0 6 11-15,19 22-14 0,-8-22 7 0,6-3-11 16,2 1-7-16,1-5 1 0,4-3-14 0,0-2 24 15,1-2-1-15,2 0 9 0,2-5-34 16,-4 1 18-16,4 0-5 0,-2 1-2 0,-17-3 4 16,2 0 1-16,1 0 1 0,0 0-16 0,-2 0 19 15,-2 0-1-15,-9 0-3 0,11 0 29 0,7 11-27 16,-14-4 6-16,-1-2-12 0,7 15-1 16,-7-5 33-16,0 0-22 0,3 6-4 0,-2-3 0 15,2-6-25-15,-3-1-21 0,1 1-21 16,5 5-53-16,-2-6-29 0,0 2-30 15,2-4-106-15,7 3-344 0,-3 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1:25.941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 1567 184 0,'-6'0'189'0,"2"-1"-5"16,0-2 0-16,-1 2-4 0,2 1-21 0,0-2-13 15,2 2-7-15,0 0 6 0,1-2 1 16,2 2-15-16,1-4-6 0,5 3 10 0,3 1-25 16,14 0-14-16,4-2-12 0,1 1-11 0,3 0 2 15,2-1-26-15,-2 2 16 0,-3 0-26 16,-12 0-9-16,5 0-19 0,3 0-32 16,-2 0-35-16,-2 0-21 0,-6 0-30 0,-2 0-29 15,-2 0-61-15,-3 0-29 0,7 16-239 0,-14-13 0 16</inkml:trace>
  <inkml:trace contextRef="#ctx0" brushRef="#br0" timeOffset="189">216 1710 47 0,'-29'10'196'0,"5"3"9"0,-2-2 21 0,4-2-24 16,5-1-7-16,2-4-9 0,4-1 3 0,2 0-38 16,3 1 13-16,1 0-55 0,0-1 14 15,5-1-14-15,0 0 21 0,0-2-33 0,0 0 14 16,16 0-4-16,-4 0-41 0,17 2-10 0,4-2 7 15,-17 0-31-15,10 0 17 0,6 0-6 16,1 0-64-16,39-17-24 0,-42 9-19 0,-4 3-47 16,0-2-31-16,-8 3-40 0,5 1-46 15,-1-3-288-15,-9 3 0 0</inkml:trace>
  <inkml:trace contextRef="#ctx0" brushRef="#br0" timeOffset="1661">1476 837 70 0,'0'0'143'16,"0"-20"-25"-16,0 20-9 0,0 0 2 0,0 0 1 15,0 0-15-15,0-18 6 0,28-5-10 16,-30 23 2-16,2-3-15 0,-1 2 4 0,-2 1-25 16,3-2 9-16,-4 4 2 0,1-1-11 15,-2 0 11-15,0 1 5 0,0 3-14 16,-2 0 10-16,1-2 1 0,-7 11-4 0,0 0 15 16,0 1-16-16,-1-3 7 0,1 9-6 0,-2-5 9 15,0 2-9-15,0 3-15 0,1-1 2 16,2 3 9-16,-1 5-19 0,3-4 3 0,0 3 1 15,3 2-18-15,1-1 2 0,0 3 8 0,3 4-12 16,2 0 6-16,1 0-1 0,0-16-9 16,0 11 17-16,16 40-22 0,-8-33-7 15,-2 1-3-15,3 2 31 0,2-1-27 0,-2 3 28 16,1 1-15-16,-1 0-17 0,1 0 10 0,-3 2 4 16,-1-1 2-16,3 4-10 0,-5-2 23 0,2 0-29 15,-2 0 11-15,0 4-18 0,1-4-10 16,0 2 13-16,-2 0 5 0,-1 1-8 0,-1-3-3 15,-1-1 22-15,0-25-3 0,0 18-19 16,0 2-11-16,0 2 23 0,-20 47-28 0,13-45 27 16,-3 1-7-16,0-1 7 0,-3-1-3 0,1-4-9 15,-2-1 5-15,-1-1 6 0,-1-2-20 0,2 0 36 16,-2-2-34-16,-2-2 16 0,1 0-16 16,1 3 14-16,-1-7-3 0,-3 5 18 0,-3-5-4 15,2 0-25-15,3-8 8 0,-1 2 4 0,3-5-53 16,-3-1-2-16,2 0-49 0,-1-6-10 15,2-2-20-15,2-3-24 0,-2-4-14 0,3 2-78 16,0-2-348-16,13 0 0 0</inkml:trace>
  <inkml:trace contextRef="#ctx0" brushRef="#br0" timeOffset="2231">192 3281 69 0,'-3'-8'185'15,"1"1"-19"-15,1 1 2 0,2 1 8 0,4-3-16 16,8-4 4-16,6-2-11 0,-1 5-16 0,4 1-4 15,-2 7 2-15,-7 1-23 0,6 0-6 0,23 20-6 16,-20-5-12-16,-2-1 13 0,-3 5-25 16,-2 2-5-16,-8-1-16 0,-1 1-12 0,-3 1 14 15,-3-12-19-15,0 6-9 0,0 5 16 16,-25 20-13-16,9-18-9 0,0-6 0 16,-1 1-2-16,-3-8 9 0,-1 0-1 0,5-4 19 0,2 1-11 15,2-4-39-15,2-2 19 0,3 1 12 16,-2 0-6-16,4-2-19 0,0 0 14 0,1 0-15 15,3 0 14-15,-1 0 4 0,1 0-7 0,-1 4-8 16,2-4 24-16,0 0-32 0,0 0 27 16,0 0 0-16,29 27-14 0,-14-15-11 0,0 0 0 15,1 3 20-15,3-1-33 0,1-1 28 16,1 1-43-16,0-3-17 0,-2-2-32 0,1-1-39 16,-4-4-34-16,3 5-74 0,-7-3-384 0,-2-2 0 15</inkml:trace>
  <inkml:trace contextRef="#ctx0" brushRef="#br0" timeOffset="2549">550 3396 216 0,'-3'-7'206'0,"3"2"8"0,-1-2-16 0,2 1-16 0,2 0-14 15,1 0-32-15,1-1 9 0,12-7-18 0,3-4-11 16,3 6 5-16,-1 3-34 0,4 1 18 16,2-1-20-16,-5 4-27 0,-4 2 27 15,-1 3-30-15,-6 0-12 0,5 0 29 0,15 25-15 16,-23-12 2-16,1 3-3 0,-7 7 3 16,-3-4 3-16,0-8-10 0,0 6 15 0,0 3-11 15,-18 26-21-15,18-27-5 0,0-1-13 16,0-2 10-16,-1 9 4 0,-1-6-21 15,2-5-4-15,0-14-26 0,0 12-24 0,0 0-47 16,0-4-47-16,0 2-34 0,0-10-87 16,0 9-321-16,0-9 0 0</inkml:trace>
  <inkml:trace contextRef="#ctx0" brushRef="#br0" timeOffset="2750">692 3583 78 0,'-16'-8'231'15,"6"1"-24"-15,1 0 18 0,2 2-33 0,2 1 7 16,4-1-11-16,1 0-19 0,1 1-19 0,4-1-25 16,-1-1 14-16,2 0-26 0,13-4-9 15,2 0-19-15,5 0 10 0,2 2-27 0,-8-2-32 16,8 1-21-16,-2 1-45 0,0-1-47 0,-5 1-23 16,5 1-87-16,-8-3-100 0,-1 4-148 15,5 1 0-15</inkml:trace>
  <inkml:trace contextRef="#ctx0" brushRef="#br0" timeOffset="3240">1267 3368 5 0,'-9'-8'158'16,"3"0"-4"-16,2 3-11 0,-2 0-4 0,6-1-3 16,-1 2-19-16,1-2 5 0,1 4-16 0,2-5-8 15,0 4-1-15,4-2-11 0,0 2-17 0,15-3 4 16,0 1-20-16,1-1 1 0,2 2-11 0,-5 1 6 16,-1 3-15-16,-4-1-1 0,-15 1 10 15,13 0-1-15,5 0-4 0,-4 0-9 0,11 16-6 16,-19-12 8-16,-5 1-8 0,-4 1-17 15,0-1 6-15,0 3 3 0,-11 8-5 16,-3-2 1-16,-2 1 15 0,1-2-19 0,3 0 17 16,-1-3-4-16,6 0-3 0,1-1-1 0,5 0-10 15,-1 0 6-15,4-3 8 0,1-6-23 0,0 0 15 16,0 11-10-16,23 18 2 0,-6-15 3 16,3 1-13-16,1 0 13 0,0 5-14 15,1-7 23-15,-3 2-9 0,-2-1-8 0,-2 0 5 16,-5-1-14-16,-3-2 19 0,-3-2-1 0,-2 1-1 15,-1-2 0-15,-1-8-10 0,0 0 27 16,0 9 0-16,-16 7-4 0,9-13-4 0,-15 5-3 16,2-6 12-16,3 0-11 0,1-1 2 15,4-1-12-15,-4 0 8 0,-2 0-1 0,-16-16-14 16,16 8-24-16,-1-1-22 0,6 2-24 0,4-1-41 16,3-1-11-16,3 2-71 0,1-2-101 15,2 9-92-15,0-14 0 0</inkml:trace>
  <inkml:trace contextRef="#ctx0" brushRef="#br0" timeOffset="3507">1838 3168 52 0,'4'-8'236'0,"0"1"-19"15,1 1-11-15,-4 2-6 0,0 2-28 0,2 2 8 16,-1 0-9-16,1 2 11 0,-3 2-34 0,0 2 18 15,1 2-33-15,-1 3 34 0,-3 17-23 16,3-14-32-16,0 8-20 0,0 4 24 16,0 4-24-16,0 2-12 0,0-2-13 15,0 2 19-15,0 1-21 0,0-3-4 0,0-1-13 16,0 0 12-16,0 1-23 0,0-7-5 0,0 0-38 16,0 3-60-16,0-4-31 0,0-2-29 0,0-5-10 15,0-2-48-15,0-2-72 0,0-11-357 16,0 10 0-16</inkml:trace>
  <inkml:trace contextRef="#ctx0" brushRef="#br0" timeOffset="3871">2141 3309 25 0,'4'-6'207'0,"1"0"-25"15,-7 2-6-15,5 1-9 0,0-2 2 0,0 2-13 16,-2 2-29-16,1-1 2 0,-1 1-7 16,-1 0-23-16,0 1-1 0,-1 1 8 0,-4 3-18 15,4-1-10-15,-5 2-3 0,-7 8-31 0,-3 1 10 16,0-2-8-16,-1 3-4 0,-2 1-5 16,1-3-4-16,-1 1 9 0,1 1-10 0,3-4-1 15,2 1-12-15,1-2-4 0,5-3 8 16,2-1 0-16,3-1-11 0,-1 2-11 0,3-3 19 15,0-4-18-15,0 0 20 0,0 0-20 16,0 0 11-16,18 18-5 0,-10-14-13 0,0 0 21 16,10 7-9-16,-1-1-20 0,0 0 26 15,-5-2-9-15,-1 0 0 0,-2-3 3 0,0 1-4 16,5 8-14-16,-2-5 9 0,-2 0-5 0,-1-6-24 16,-2 0-20-16,-3 0-27 0,0-1-27 15,1 2-40-15,-1-4-95 0,0 2-233 0,1 0 0 16</inkml:trace>
  <inkml:trace contextRef="#ctx0" brushRef="#br0" timeOffset="5546">758 373 165 0,'0'-20'190'0,"-19"20"-2"0,-1-39-15 0,20 32 2 15,-1 0-32-15,1-1 9 0,0 1-16 0,1 1-13 16,1 0-18-16,-2 6-6 0,0 0-5 16,24-27-4-16,-6 12-17 0,2 3-13 0,3 1-17 15,3 3 19-15,1 3-6 0,-2 2-19 16,1-1-5-16,-17 4 9 0,2 0-5 0,2 0-11 15,7 19-17-15,-14-13 6 0,0 3 12 16,-5 0-5-16,-1 0-8 0,0 1 7 0,0 6-6 16,-23 21 3-16,10-19-1 0,-3-1-12 15,2 1 13-15,2-3-15 0,5 0 10 0,-2-9-12 16,2 2 9-16,1-2-4 0,2 0-13 0,-2-3 15 16,3-2 2-16,3 6-15 0,0-7-1 0,0 0-2 15,0 0 12-15,0 0-15 0,15 11 18 16,-6-10 6-16,15 9-6 0,-1-4-4 0,-1 2 4 15,1 1-7-15,-1 4 4 0,-1-4-9 0,-2 3 13 16,-3-1-21-16,-1 2 21 0,-8-3-6 16,3 0 5-16,-4-1-15 0,-3 0 20 15,-2-2 11-15,-1-4-18 0,0-3 31 0,0 0-5 16,0 9 2-16,-29 14 20 0,9-15-1 0,4 0-23 16,-9-5-3-16,1 2 1 0,4-2 0 15,2-3-1-15,1 0-15 0,17 0 18 16,-13 0-8-16,1 0-21 0,-1 0-10 0,3 0-34 15,10 0-21-15,-10 0-36 0,-7-15-24 0,12 12-61 16,1-3-114-16,6 3-221 0,-2-5 1 0</inkml:trace>
  <inkml:trace contextRef="#ctx0" brushRef="#br0" timeOffset="5896">1187 248 147 0,'0'-7'207'15,"-1"4"5"-15,-2-1 0 0,2 1-12 0,-1-3-3 16,1 6-32-16,-1-4-14 0,2 2-13 0,2-2-15 16,-2 2-23-16,3 1 3 0,1-3-1 0,2 3-39 15,1 1 16-15,3-4-15 0,0 4-17 16,16-3 6-16,0-1-1 0,0 3-17 15,-7 1 9-15,-2-2-10 0,-17 2 3 0,12 0 13 16,-3 0 2-16,-9 0 22 0,21 15 6 16,-14 6-30-16,-4-2 6 0,-1-7-2 0,-2-12 26 15,0 21-1-15,0 1-3 0,-25 26-4 0,19-22-8 16,1 0-10-16,-1-3 15 0,2 2-35 16,-2-2 1-16,3 0 0 0,0-4 1 0,2-3 1 15,-1-2-41-15,1 0-22 0,1-14-66 0,0 11-29 16,0-2-41-16,0-9-71 0,0 14-521 15,0-5 0-15,0-2 1 0</inkml:trace>
  <inkml:trace contextRef="#ctx0" brushRef="#br0" timeOffset="6112">1208 529 121 0,'-5'-6'213'0,"1"0"1"0,1 2-8 15,3 0-10-15,-1-2-26 0,1 4 2 0,2-5-34 16,1 4-13-16,3-3 6 0,9-5-18 16,2-2-18-16,5 3-5 0,2 6-24 0,5-4-2 15,1-5-44-15,-1 3-36 0,2 0-39 16,-4 3-37-16,3-2-105 0,-5 2-113 0,-2-1-56 16,0-3 0-16</inkml:trace>
  <inkml:trace contextRef="#ctx0" brushRef="#br0" timeOffset="6566">1647 233 110 0,'0'-10'176'0,"-2"2"-19"16,4 0 1-16,4-11-17 0,1 4-23 0,-1 3-4 16,7 0-7-16,1-1-6 0,3 2-8 15,4 4 2-15,-4 1-12 0,6 2-19 0,-3 2-6 16,-4 2 7-16,-16 0-4 0,13 0 6 16,-1 0-16-16,-2 0-4 0,-10 0 10 0,22 15-24 15,-18-10 28-15,-4 3-13 0,-2 1-7 16,-2 16 6-16,4-15-16 0,-19 23 26 0,8-16-22 15,-4-2 8-15,5 2-6 0,3-1-7 0,1-6 6 16,2 1-16-16,2 3 5 0,2-5 7 0,0-9-21 16,0 0 4-16,0 16 3 0,25 17-17 0,-12-16 14 15,4 1-12-15,-2-6 2 0,-1 3 2 16,-5-5 3-16,4-4-1 0,-6 3-16 16,-4-1 13-16,0 0-13 0,0-4 16 0,-3 5 4 15,0-9-13-15,0 0 19 0,0 9-10 16,-25 14-13-16,11-14 12 0,-5 2 1 0,-1-4 3 0,0-1 9 15,-4 0-10-15,7-4-20 0,1 0 21 16,16-2-26-16,-13 0 1 0,2 0-36 16,2 0-27-16,9 0-34 0,-22-18-32 0,19 13-99 15,1-3-272-15,0 2 0 0</inkml:trace>
  <inkml:trace contextRef="#ctx0" brushRef="#br0" timeOffset="6836">2079 5 177 0,'1'-2'177'0,"2"-2"7"16,0 4 20-16,-3 3-5 0,4 0-17 0,-4 0-10 16,5 2 17-16,-2 3-28 0,8 13 4 0,-1-3 3 15,-8 1-14-15,5 6 2 0,0 2-33 16,0-1 21-16,-4 1-25 0,0 1-6 15,-1 0-18-15,-1 0-10 0,-1 3-4 0,0-14 1 16,0 2-12-16,0 7-16 0,0-1-5 0,0 1-3 16,0-4-23-16,0-5-27 0,-17 25-43 0,17-33-43 15,0 1-10-15,0-1-42 0,0-9-33 16,0 11-93-16,0-11-369 0,0 10 0 0</inkml:trace>
  <inkml:trace contextRef="#ctx0" brushRef="#br0" timeOffset="7168">2377 151 105 0,'2'-4'185'0,"1"-1"-18"0,0 0 5 16,-1 4-27-16,-1-2-6 0,2 1-4 0,-3 1-12 15,1 0 5-15,1 1-4 0,-4 1-7 0,1 2-8 16,0-2-13-16,-1 1-19 0,-2 1 6 0,-2 1-1 15,0 2-17-15,0-3-17 0,-9 11 6 16,0 0-9-16,-1-2-1 0,5 3 8 0,1-3-19 16,-6 2-18-16,4 1 14 0,5-3-16 15,4 1 26-15,0-1-16 0,2 2-2 0,1-14-5 16,0 8 0-16,0 1-12 0,18 20 8 16,-3-15-2-16,-1 0 17 0,2-1-7 0,-6-3-9 15,2-3-8-15,5 2 12 0,1-1-6 0,-3-2-9 16,4 3 4-16,-6-4-18 0,0 0-31 15,-1-2-13-15,-4 3-35 0,1-2-21 0,-3-1-42 16,1 0-110-16,-1 1-202 0,-2 2 1 0</inkml:trace>
  <inkml:trace contextRef="#ctx0" brushRef="#br0" timeOffset="8090">2382 1002 191 0,'0'-18'182'0,"0"18"3"0,0 0-4 0,0 0-11 15,0-19-18-15,0 19-12 0,0 0-1 16,0 0-1-16,0 0 3 0,0 0-21 0,0 0 6 16,2 23-4-16,-14 0-14 0,1 3 2 0,-4 4 4 15,1 1-21-15,-4 5 7 0,-2 6 1 16,0 1-3-16,-3 4-27 0,-3 3 16 0,-3 1-23 0,1 5 16 16,4 2-11-16,-5 2-7 0,4 2-14 15,-1 0 12-15,6-3 8 0,4 1-48 0,5-3 5 16,4 3 12-16,4-3-17 0,1-6 23 15,2-24-20-15,18 51 23 0,-10-28-32 0,7-5-1 16,3 3 1-16,4-7 2 0,1-2-10 16,3-3-27-16,0-1-7 0,2-5-37 0,-1 1-23 15,-1-4-30-15,2-8-15 0,1 2-11 0,-1-2-30 16,7-3-75-16,-2-4-396 0,6-1 1 16</inkml:trace>
  <inkml:trace contextRef="#ctx0" brushRef="#br0" timeOffset="8644">2901 1212 84 0,'7'-8'145'0,"9"-4"-6"0,-3 1 10 0,3 1 4 16,-4 4-5-16,-2-1-16 0,0 4-4 0,0 2-16 15,-3-1 0-15,5 2-17 0,2 0 9 0,18 24-11 16,-16-13 12-16,0 6-6 0,-3 7-6 16,-10 2 2-16,7-7-15 0,-10-10-9 0,0 9-10 15,0 3 18-15,-16 33-22 0,-1-27-10 0,1-1 10 16,-7 0-22-16,-5 0 3 0,2-6-10 15,0-1 15-15,2-5-21 0,-2-4 10 16,0 1 0-16,2-3-1 0,7-4-19 0,1-4 17 16,6 1-3-16,1-1-10 0,9 0 15 0,0 0 2 15,0 0-18-15,0 0-10 0,-11-9-6 16,14 5 20-16,2 3-15 0,1-1 6 0,4 2-6 16,16-1 4-16,-13 1-7 0,8 0-1 15,26 16-6-15,-19-12-3 0,-1 3-30 0,4 0-30 16,-7-1-25-16,1-1-42 0,2 1-67 0,-2 0-386 15,-6-2 0-15</inkml:trace>
  <inkml:trace contextRef="#ctx0" brushRef="#br0" timeOffset="8946">3482 1469 106 0,'-1'-8'218'0,"-2"2"-24"0,1 1 23 15,-1 1-16-15,0 1-13 0,1 0-16 0,-3 0-10 16,2 2-8-16,-1-1-10 0,0 0-35 16,1 2-5-16,-2 0 1 0,4-2-36 15,0 4 15-15,-2 0-24 0,6-2 21 0,-2 0-27 16,2 2 1-16,1-2-15 0,1 0 1 0,-3 0-20 16,3-2 14-16,-2 0-1 0,0-1 0 15,-1 2 4-15,0-1 2 0,-1-2-1 0,-1 2-4 16,0 1 9-16,-3-4 2 0,1 4-30 0,-1-1-7 15,-2 2 27-15,2 0-13 0,1 2-6 16,-4-2-13-16,1 1-19 0,0 3-27 0,0-2-36 16,2 1-27-16,2 0-51 0,-2 0-92 0,2 0-349 15,1 2 1-15</inkml:trace>
  <inkml:trace contextRef="#ctx0" brushRef="#br0" timeOffset="9333">3826 1295 12 0,'-4'-11'194'0,"-1"5"7"0,1-2-11 0,-2 3-19 0,0 3 1 16,1 1-7-16,-1 1 4 0,-1 1-9 16,1 4-6-16,-9 7 3 0,1 3-26 0,1 0-16 15,1 4-3-15,1-2-4 0,3 5-21 16,3-1-15-16,5 0 13 0,0-3-29 0,0-6 11 15,0 5-18-15,20 22-15 16,-7-16 15-16,4-7-14 0,2 0 8 0,-2-1-27 0,7-4 9 16,-3-4-31-16,4 0-11 0,-1-3-5 15,-2-4 11-15,-10 0 18 0,3 0-15 0,20-17-1 16,-19 6-15-16,-3-3 21 0,1-4 9 0,-5-2-7 16,-5-4 13-16,-2-4 11 0,-2 1-16 15,0 13 13-15,0-6 22 0,-19-24-23 0,8 21-4 16,-2 4 20-16,-5 1-29 0,2 0 25 0,-1 6-16 15,1 7 11-15,0 4 11 0,0 1-21 16,2 0 7-16,2 0 2 0,-4 0-20 16,-17 22-2-16,17-9-23 0,0 0-16 0,6 2-54 15,3 0-37-15,3-3-54 0,4 0-74 16,0-12-343-16,0 11 0 0</inkml:trace>
  <inkml:trace contextRef="#ctx0" brushRef="#br0" timeOffset="9923">4505 1064 117 0,'3'-6'197'0,"-3"0"11"0,-2-2-19 0,1 1 10 0,-2-1-26 16,-3 5-3-16,2-2-13 0,-5 1-9 15,2 2-13-15,-2 2-28 0,-1 0 25 0,0 0-34 16,0 0 6-16,-23 17 11 0,13-5-25 0,2 4-19 16,2-4-15-16,3 6-6 0,5 1 8 15,3-3-9-15,4-2-10 0,-1-1 16 16,2-13-5-16,0 11-19 0,0-1-3 0,0-1-17 16,22 21 3-16,-15-19-19 0,4-6 9 15,-3 2-23-15,2-7 3 0,-2 0 5 0,-1-2-9 16,-7 2-2-16,29-17 2 0,-12 4 1 15,-3-1 7-15,4-4-12 0,-2-1 18 0,-2-1 8 16,-1 3-8-16,-1-1-12 0,-2 1 38 0,-4 4-5 16,-2 0 5-16,0 6 5 0,-1 1 9 15,0 4 3-15,-3 2-13 0,0 0 9 0,-4 2-8 16,1 4 4-16,0 0-2 0,-4 13 2 0,-1-1 16 16,4 7-29-16,0 1 12 0,-2 0-11 15,0 0 15-15,3 5-6 0,-1 0-6 16,3 0-10-16,-1-1 22 0,2 0-10 0,0-16-26 15,0 9-25-15,0 4-29 0,0-1-38 0,0-3-32 16,0-1-27-16,0-2-47 0,0-2-437 16,0-2 1-16</inkml:trace>
  <inkml:trace contextRef="#ctx0" brushRef="#br0" timeOffset="10348">4736 1160 94 0,'3'-10'164'16,"6"-8"-9"-16,-2 4-1 0,6-1 3 0,1 0-11 16,4 4-4-16,-1 2-25 0,-1 4-10 0,-3 2 11 15,0 1-8-15,-3 2-13 0,-10 0-23 0,9 0 8 16,-9 0-21-16,23 14 14 0,-17-7 3 15,2 13-16-15,-6-4-7 0,-2-16-9 16,0 15-3-16,0 1 5 0,-23 22-5 0,11-19-15 16,-2 0-17-16,8-4 2 0,2-3 19 15,-1-2-14-15,4 1-9 0,1-2 5 0,0-9 1 16,0 0-1-16,0 10-14 0,26 18 13 0,-13-13-5 16,4-1-2-16,0 0 3 0,-1-2-1 15,0 3-9-15,-3 0 4 0,-3-6-2 0,-2 0 8 16,-1 1-3-16,-3-3 8 0,-1 1 2 0,-3-3 2 15,0-5 5-15,0 0-9 0,0 13 12 0,0-5-5 16,-24 15-1-16,8-11 9 0,0 1-5 16,-2-5 4-16,2 0-13 0,2-3-12 0,2-4 19 15,1 1-12-15,1 0-14 0,0 0-47 16,4-2-17-16,-1 0-26 0,7 0-40 0,0 0-98 16,0 0-304-16,-12 0 0 0</inkml:trace>
  <inkml:trace contextRef="#ctx0" brushRef="#br0" timeOffset="10685">5388 1350 73 0,'0'0'189'0,"1"0"-16"0,2 0 7 15,0 0-10-15,1 0-3 0,4-4-19 16,0 4-8-16,2-2-27 0,-1-1 9 0,7 3-20 16,9 0 3-16,5 0-23 0,2 0 2 0,37-17-11 15,-28 14-16-15,2-1-11 0,-1 2 13 0,-3-7-8 16,-19 9 1-16,7 0-18 0,5 0 11 0,-1 0-28 15,-2 0-5-15,17-9-20 0,-32 5-20 16,-4 4-20-16,-2-4-9 0,-4 4-36 0,-1-3-25 16,-3 1-72-16,-3 2-86 0,0-2-93 15,-1 2 0-15</inkml:trace>
  <inkml:trace contextRef="#ctx0" brushRef="#br0" timeOffset="10944">5623 1012 136 0,'2'-1'194'0,"-1"1"-12"0,5 1 13 0,-3 2 13 16,1 1-31-16,9 12 12 0,-4-1-7 16,1 2-11-16,-3 5-3 0,2 4-35 0,-2 0 15 15,2 2-13-15,-3-1-8 0,-2 5-12 16,-1 2-10-16,0-7-2 0,3 9-16 0,-6-4-26 15,0 2 6-15,1-5-6 0,-1 0 14 16,3-3-24-16,-2 1-52 0,1-1-31 0,-1-7-30 16,1-4-41-16,-2-1-35 0,1-2-35 0,2-2-90 15,-3-1-312-15,1-1 0 0</inkml:trace>
  <inkml:trace contextRef="#ctx0" brushRef="#br0" timeOffset="11510">6346 929 46 0,'1'-5'183'16,"-1"0"-24"-16,2 0-15 0,-2 3 13 0,0 0 9 16,0 2-14-16,3-2 6 0,-3 6-23 0,0-2-9 15,3 6 4-15,-3 0 5 0,1 2-6 0,2 17-22 16,0-2 20-16,3 4-30 0,-2 2 7 0,0-4-42 16,3 1 15-16,-1 1-11 0,3 0-15 15,0-4-6-15,-4-3-10 0,7 1 11 0,-3-6-10 16,4-1-4-16,-3 2 25 0,3-9-23 15,-5-4-17-15,3 0 23 0,-3-4-24 0,-1-1 5 16,-7 0 24-16,0 0-21 0,35-13-18 16,-19-1 8-16,0-3 4 0,0-2-25 0,-5-5 32 15,-1-2-37-15,3 2 5 0,-4-4 14 16,3 1-7-16,-4-4-9 0,1 1-1 0,0 2 14 16,-2-1-12-16,-4 5 0 0,3 2 5 0,-2 6 3 15,2 4 27-15,-2 0-4 0,-3 4-4 0,-1 5-17 16,3 2 20-16,-6 1 14 0,2 4-28 15,0 0 40-15,-2 3-4 0,3 2 12 0,-6 18-40 16,2-1 21-16,4 5 1 0,-3 0-5 16,1 3 10-16,-1 1-14 0,3-19 0 0,0 8 1 15,0 6 4-15,0 0-17 0,0 2-2 0,0 1 3 16,0 2-14-16,0-1 0 0,0-2-1 0,0-2-22 16,0-3-54-16,16 24-19 0,-11-33-18 15,-4-6-48-15,0-3-34 0,1 3-48 0,-1-7-440 16,1 1 0-16,-2 1 0 0</inkml:trace>
  <inkml:trace contextRef="#ctx0" brushRef="#br0" timeOffset="11782">6956 852 159 0,'0'-11'185'0,"1"2"-16"0,-1 4-2 0,0 2 30 16,2 0-18-16,-2 6-12 0,0 0-1 0,1 4 32 16,2 3-33-16,1 15-3 0,1 5-11 0,-3-1 9 15,1 2-9-15,2 4-4 0,-1 0-26 16,-3 5 6-16,-1-2-12 0,0 0-31 16,0-20-4-16,0 9 3 0,0 5-8 0,0 0-6 15,0 3-24-15,0-5-3 0,0 1-17 0,-13 25-34 16,13-28-39-16,0-19-38 0,0 3-38 0,0 2-40 15,0-3-43-15,0-11-481 0,0 11 0 16,0-11 0-16</inkml:trace>
  <inkml:trace contextRef="#ctx0" brushRef="#br0" timeOffset="12070">7331 1286 180 0,'-5'-2'175'0,"-1"4"-10"16,1 1-17-16,0-3-6 0,2 0 11 0,-2 0-33 16,3 0-1-16,-4 1-6 0,6-1-18 15,-2 0 13-15,1 0-1 0,2 3-20 0,1-3 1 16,-1-3-18-16,2 3 14 0,1-1-18 0,-1 1 4 16,-1-3 4-16,2-1 5 0,-2 2-10 15,0-2 2-15,-2 1 15 0,0 0-29 0,0-2 10 16,-2 3-8-16,-1 1 15 0,0-2-19 0,-2 3-27 15,0 0 7-15,-3 0-17 0,3 3 16 0,-3-2-13 16,1 1-2-16,0 1 5 0,1-1-54 16,2 1-20-16,-2 0-50 0,2 1-45 15,1 0-58-15,-3 1-405 0,3-4 0 0</inkml:trace>
  <inkml:trace contextRef="#ctx0" brushRef="#br0" timeOffset="12642">7570 967 181 0,'-3'-6'185'0,"-1"2"-10"0,-2 2-1 16,1 1-9-16,0 1-6 0,-5 1-9 15,-1-1-4-15,3 2-29 0,-14 2 8 0,-4 5-25 16,6 1 7-16,5-4-28 0,8 4 8 0,1-1-13 15,4 1-3-15,0 1-26 0,2-11 13 16,0 11-9-16,23 24-1 0,-7-18-20 0,0 3 10 16,4-4-12-16,2 4 1 0,0-4-24 15,-2 4 1-15,1-3-14 0,-2-1-12 0,1 1-7 16,-1 1 8-16,2-1 5 0,-6 1-20 0,-4 1 3 16,-1-7 0-16,-3 6 13 0,-3-3-10 15,1-1 12-15,-5-4-13 0,0-10 10 0,0 9 3 16,0-9 0-16,0 11 3 0,-15 5 8 0,1-2 15 15,1-8 8-15,0-2 2 0,1 0 14 16,2-4 17-16,10 0-11 0,-19 0 13 0,0 0-19 16,-18-22 19-16,18 14-18 0,5-1-10 0,2 3 16 15,6 0-8-15,0-3-7 0,4 1 0 16,2 8-19-16,0 0 6 0,0-10-11 0,20-15 6 16,-6 9-17-16,5 2-17 0,1 0-14 0,0-4-5 15,2 2-9-15,0 0 1 0,-5-1-8 16,5-2 11-16,-3 0 14 0,-1 0-5 0,-3-4 1 15,-4 1 17-15,1 0 17 0,-3 1 0 16,-4 0 14-16,-3 6 24 0,-2 0 11 0,0 15 1 16,0-11-6-16,-17-16 7 0,4 11 5 0,-5 5 0 15,2 4 0-15,-5 0-5 0,3 5-2 16,2 2-10-16,16 0 8 0,-13 0-12 0,2 0-7 16,1 0 12-16,-8 16-3 0,11-12-12 0,0 3-28 15,3 1-31-15,-1-3-53 0,-2 12-48 16,3-4-125-16,4-13-252 0,0 11 0 15</inkml:trace>
  <inkml:trace contextRef="#ctx0" brushRef="#br0" timeOffset="13018">7999 967 124 0,'-3'-4'197'0,"0"-2"9"0,-1 3-5 0,2-1-16 0,0 1-11 15,0-1-7-15,1 1-32 0,1 2-16 16,-2-4-9-16,5 5-5 0,0-1-8 0,4-2-23 16,3 2 0-16,13-2-25 0,6 1 12 15,0 2-5-15,2-2 0 0,-1 2-15 0,0 0-7 16,-18 0-2-16,4 0-3 0,0 0 6 15,-1 0-5-15,-2 0 19 0,-4 0 38 0,6 18-18 16,-12-11 9-16,-1 1 10 0,-2 0-7 16,-2 14 7-16,2-11 8 0,0 8-3 0,-18 22-10 15,12-17-2-15,-1 5-22 0,-2-2-3 0,4-2-3 16,-5 3-2-16,5 2-18 0,-1-4 10 16,4 2-16-16,-1-3 7 0,0 1-4 0,3-17-48 15,0 4-44-15,0 3-27 0,0 3-56 16,0 2-25-16,0-7-41 0,0 0-533 0,0 1 0 15,0-3 0-15</inkml:trace>
  <inkml:trace contextRef="#ctx0" brushRef="#br0" timeOffset="13236">8089 1289 136 0,'-12'-16'213'16,"5"5"-14"-16,1 1-2 0,3-1-19 0,3 5-31 15,0-1 1-15,4 1-12 0,-4 6-17 16,12-11-9-16,4 1-10 0,7-1-18 16,-1 3-14-16,2 2 7 0,1-3-5 0,1 5-12 0,1-2-22 15,2 3 3-15,3-1-28 0,-5 0-28 16,2-1-27-16,0 0-16 0,0 3-83 16,-1-4-68-16,-4 2-201 0,-1-1 0 0</inkml:trace>
  <inkml:trace contextRef="#ctx0" brushRef="#br0" timeOffset="14522">6551 1848 27 0,'0'0'155'16,"0"0"-12"-16,-19 0-10 0,19 0 4 0,0 0 1 15,-33 1-19-15,30-1 3 0,0 2 1 0,3-1-7 16,2-1-7-16,1 0-11 0,1 0 6 0,6 0-10 15,18-1-6-15,-13 1-5 0,14 0-14 0,10 0-15 16,5 0 8-16,54-14-1 0,-36 8-18 16,3 2-3-16,10-2 10 0,8 1-2 0,5-5 3 15,7 6-7-15,8-2-15 0,1 0 3 16,3 2 8-16,3 0-22 0,1-3 6 0,1 6-5 16,-2-3-3-16,-1 4-23 0,-10-2-9 0,-3-1-13 15,-8-1-18-15,-6 4-13 0,-12-2-29 16,-8 2-22-16,-12-1-32 0,-5-3-83 15,-9 1-215-15,-7-3 1 0</inkml:trace>
  <inkml:trace contextRef="#ctx0" brushRef="#br0" timeOffset="15079">6753 2055 31 0,'5'-6'208'0,"-2"0"-28"0,0 3 13 0,-1-2-13 0,1 1 5 16,0 1-26-16,-1 1 9 0,-2 0 0 15,0 2-3-15,0 2-24 0,0-1-7 0,0 4 32 16,-2 4-17-16,-4 13-26 0,1 3 8 16,-5 1-14-16,2 4 4 0,0 2-42 0,-5 1 10 15,1 5-3-15,-4-6 2 16,5 3-10-16,-5-2-15 0,0 0-8 0,0 2-2 0,3 4-2 16,3-4 4-16,-2 5-22 0,4-4-1 15,3-1 5-15,4-4-31 0,1-18 15 0,0 7 3 16,26 21 5-16,-13-23-15 0,6-3-1 0,1-3-1 15,9-1 7-15,-2-4-17 0,-2-2-41 16,-6-3-14-16,-1-2-3 0,-18 0-19 0,13 0-19 16,0 0-7-16,-3 0-17 0,-10 0-24 0,26-18-12 15,-20 13-11-15,0 0-35 0,-2 0-416 16,-1-1 1-16</inkml:trace>
  <inkml:trace contextRef="#ctx0" brushRef="#br0" timeOffset="15354">6570 2470 25 0,'-16'-3'203'0,"6"2"-11"0,1-1-6 0,2 0-20 0,1 1-4 16,0 1-11-16,4 0-14 0,0-2-21 16,2 1 7-16,2 0-17 0,0-2-5 0,4 3-24 15,1-1 11-15,2-2-28 0,14-1 8 63,3 0-16-48,2-3-35-15,1 3-30 0,1-1-46 0,2-2-70 0,-3-1-107 16,2 8-163-16,1-3 1 0</inkml:trace>
  <inkml:trace contextRef="#ctx0" brushRef="#br0" timeOffset="15500">7155 2435 62 0,'-6'2'212'0,"1"0"-17"0,0 1 20 0,-1-2 0 0,4 0-7 0,-3 1-24 0,2-2-19 16,0 0-12-16,3 0-11 0,2 0-23 16,1-1 8-16,3 1-17 0,2-1-5 0,2 0-11 15,18 0-20-15,-12 1-3 0,10 0-3 16,34-11-13-16,-22 9-47 0,-2-3-26 0,-1 0-38 16,-5-1-18-16,-1 2-20 15,-3-5-39-15,-1 5-46 0,-5-4-58 0,-7 7-211 0,-3-3 0 16</inkml:trace>
  <inkml:trace contextRef="#ctx0" brushRef="#br0" timeOffset="15728">7434 2189 150 0,'-3'-6'209'15,"3"2"-30"-15,0-1 12 0,-3 3-5 0,3 1-4 16,0 1-20-16,0 3 5 0,0 2 18 0,2 3-36 15,-1 0-6-15,-1 2 10 0,0 17-21 16,0-12-26-16,0 6-14 0,0 5 7 16,0 1-35-16,0 3 9 0,0 1 1 15,0 0 9-15,0 0-32 0,0-2-16 0,0 2-49 16,0-5-29-16,0 2-14 0,0-3-50 0,0-2-28 16,0-6-81-16,0-5-358 0,19 14 1 0</inkml:trace>
  <inkml:trace contextRef="#ctx0" brushRef="#br0" timeOffset="15976">7798 2203 99 0,'6'-20'252'0,"-3"3"7"0,-2 7-24 0,2 4-10 15,-3 0-20-15,0 6-31 0,0 0 32 16,0 0-42-16,0 4 7 0,-1 3-12 0,-2 1-4 15,3 1-4-15,-2 2-28 0,2 18-7 16,0-15 0-16,0 8-22 0,0 5-15 0,0 2-4 16,0 0-16-16,0 2 9 0,0-1-19 15,0-2-12-15,15 27-44 0,-11-25-35 0,0-6-34 16,1 4-32-16,-4-12-39 0,1-1-61 0,-2-3-463 16,1-1 0-16,1-3 0 0</inkml:trace>
  <inkml:trace contextRef="#ctx0" brushRef="#br0" timeOffset="16319">8042 2353 177 0,'0'-8'198'16,"0"2"-17"-16,0 4 13 0,-1-3-20 0,-2 5-12 0,0 0-20 16,2 1-18-16,-2 3-5 0,-2 0-4 15,5 2-15-15,0 0-1 0,0 1-15 0,0 3 3 16,8-2-20-16,-7 0-9 0,15 11-8 15,-3-2 7-15,1-1-42 0,5-2 11 0,-4-1-25 16,-2-5-8-16,0-1-12 0,-6-1-4 16,2-3 0-16,1-1-3 0,-3-2 1 0,-7 0-13 15,0 0 21-15,10 0 6 0,-10 0 5 0,19-14 17 16,-6-5 8-16,-7-1 1 0,-4 1 19 16,0 3-14-16,-2 1 5 0,0 3 18 0,0-4 15 15,0 0-15-15,-22-18 16 0,15 26 2 0,0 0-26 16,-12 0 22-16,7 1-23 0,-2 7-21 15,2 0 37-15,12 0-42 0,-8 0 19 16,-2 0-17-16,10 0-1 0,-31 26-17 0,23-17-26 16,3 2-36-16,-2-6-15 0,1 4-61 0,6-2-88 15,0-7-324-15,0 0 1 0</inkml:trace>
  <inkml:trace contextRef="#ctx0" brushRef="#br0" timeOffset="16693">8560 2218 100 0,'-2'-6'198'0,"-1"0"-2"0,0 1-1 16,-2 3-3-16,0 0-40 0,-3 4 1 0,3-2 3 16,-1 2-12-16,-2 2-34 0,-5 11 22 0,0-1-31 15,1 0-13-15,5 0-14 0,4-1-2 16,3-1 1-16,0-12 5 0,0 19-17 15,0 0-12-15,16 17-12 0,-4-21 5 16,3 1-17-16,3-3-2 0,-1-3-26 0,1-2 4 0,0-4-20 16,-2 0 2-16,-1-3 2 0,-4-1 7 0,-11 0-3 15,10 0-3-15,0 0 14 0,16-17-4 16,-11 1 4-16,-5 4 25 0,2-7 6 0,-8-2-1 16,-1-4 7-16,0 3-13 0,-3 1 26 15,0 13-1-15,0-4 15 0,0-3-7 0,-21-18-17 16,7 18-6-16,-5 2-14 0,3 4 6 0,0 4 2 15,-10 2 5-15,18 3 4 0,-11 0-28 16,-6 0 10-16,-17 16-20 0,27-9-32 0,-4 3-16 16,1 0-43-16,8-3-26 0,2 2-47 0,3 0-64 15,2-3-343-15,1 2 0 0</inkml:trace>
  <inkml:trace contextRef="#ctx0" brushRef="#br0" timeOffset="17396">8823 711 59 0,'0'-4'185'0,"2"0"-16"16,-2 2 6-16,0 2-10 0,3-1-23 15,0 1-1-15,-1 1 2 0,2 1-8 0,3-1-12 16,-1 6 7-16,14 5-10 0,2 3-1 16,3 1-16-16,2 2 12 0,2 3-1 0,-3 2 4 15,1 1-22-15,4 3-4 0,0 8 0 16,1 0-7-16,-3 0-2 0,2 2-3 0,-3 4-10 15,0 2 10-15,1 2-15 0,0 2 3 16,-2 3-27-16,2 5-1 0,-7 0 10 0,2-1-23 16,-4 4 2-16,-1 0 7 0,-3 3-9 0,2-1 13 15,-8 5-20-15,-2-1 1 0,-5 2-17 0,-3-31 10 16,0 17-4-16,-19 71 6 0,8-60-6 16,-8-1-6-16,-4 8-54 0,-7-6-11 15,-5-7-27-15,-3-1-4 0,4 0-15 0,-4-7-21 16,3-2-10-16,-2-3-24 0,5-1-62 0,-1-10-378 15,2 1 0-15</inkml:trace>
  <inkml:trace contextRef="#ctx0" brushRef="#br0" timeOffset="20258">10003 1114 103 0,'0'0'149'16,"0"0"-12"-16,0 0-10 0,38-10 6 0,-20 3-15 16,-4 0-2-16,1-3-11 0,3-1-4 0,-5-2-10 15,-3 4-6-15,-1-1 3 0,-4-1 5 16,0 2-11-16,-5 1 4 0,0 8 10 0,0 0 6 15,0-13-29-15,-19-13 14 0,3 13-8 16,-3 5-5-16,-2 2 7 0,-6 3-5 16,13 3-25-16,-6 0 7 0,-29 17 14 0,17-7-14 0,3 7-13 15,2 1 13-15,1 1-26 0,4 6-14 16,3 0 18-16,8-1-8 0,0 1 13 0,7 0 6 16,1-5-26-16,3-9-13 0,16 25 3 15,-3-13 6-15,6 0 3 0,0-5-13 0,4-5 7 16,1-2-22-16,4-5 18 0,-2 3-1 15,-2-5-9-15,2-2 0 0,-17-2-4 0,4 0-5 16,6 0 20-16,18-21-16 0,-18 5 1 0,-3-2 9 16,-1-5-19-16,2-4 7 0,-3-8 3 0,-4 0-14 15,-4-4-6-15,0-5 41 0,1 2-16 16,-4-4 1-16,3-2-1 0,-3-4-17 0,1-2 12 16,2 1 17-16,-3-1-18 0,0 5 31 0,0 2 6 15,-2 3 24-15,-1 8-12 0,3 1 11 16,0 4-35-16,-3 18 41 0,0-1-30 0,0 3 0 15,0 11 9-15,-9-11 4 0,8 14-12 0,-2 6 7 16,0 15 9-16,-3 2 8 0,2 6-4 0,1-1-6 16,0 4 4-16,0 0-9 0,3 7-9 15,0-22-6-15,0 14-3 0,0 4 0 0,0 4-19 16,13 45 1-16,-4-44 15 0,-6 0-24 0,4-4-34 16,2-3-51-16,-2 1-31 0,1 3-70 15,3-2-73-15,-3-5-513 0,-1-3 0 0,2 2 0 16</inkml:trace>
  <inkml:trace contextRef="#ctx0" brushRef="#br0" timeOffset="20654">10458 1270 181 0,'3'-4'200'0,"-3"1"-15"0,3-2 13 0,0-1-19 0,1 1-8 15,2-1-15-15,7-7-9 0,2-1-18 16,-2 0 0-16,0-2-19 0,2-2-15 0,-3 2-10 16,1-3 4-16,0-1-2 0,-1-3-3 15,1-1-29-15,-3-3 4 0,-2-1-23 0,0-1 15 16,3-8-9-16,-11 0 2 0,7-1-16 0,-4-6 24 16,0 1-18-16,-3-7-3 0,3 6 11 15,-3 22 1-15,0-13-5 0,0-1-3 0,0-2 15 16,0 8 17-16,0 5-23 0,0 5-15 15,-16-6-4-15,13 19 9 0,0 4-1 16,0 4 6-16,1 0 16 0,2 6 0 0,-3 0 3 16,-2 17 3-16,2 0-7 0,1 5-5 0,2 0-10 15,0 2 20-15,0-14-8 0,0 10-10 0,0 3-5 16,18 40-6-16,-12-31 4 0,4 0-22 0,2-2 27 16,-2 0-3-16,3-3-18 0,3 1-10 15,0-2-25-15,1-2-43 0,-1 2-40 16,-3-6-26-16,0-3-27 0,3-3-41 0,-5-1-55 15,-3-7-494-15,-3-2 0 0,4-5 0 0</inkml:trace>
  <inkml:trace contextRef="#ctx0" brushRef="#br0" timeOffset="20872">10578 933 59 0,'-7'-7'222'0,"4"3"-17"16,0-2 2-16,0 2-16 0,6-2-15 0,0 2-22 16,3 1-16-16,13-4-25 0,-1 0-2 15,8 0-4-15,2 1-27 0,1 2-12 0,-2-1-4 16,5 2-15-16,3 0-29 0,-3-2-42 0,-2 3-42 16,-1-2-80-16,0 0-97 0,-5 2-133 15,-2-4 1-15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1:00.44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 64 244 0,'-3'-4'259'0,"3"-3"-7"0,-3 3-15 16,3 1-3-16,0 0-39 0,0-1-37 15,3 1-16-15,3-1-9 0,1 2-8 0,1-1-25 16,17-2 13-16,4-3-9 0,6 7-3 0,2-6-6 16,4 6-46-16,6-2 8 0,1 3-60 15,-26 0-61-15,8 0-42 0,5 0-55 16,-1 0-79-16,27 12-266 0,-42-3 0 0</inkml:trace>
  <inkml:trace contextRef="#ctx0" brushRef="#br0" timeOffset="175">270 201 127 0,'-29'13'235'0,"5"-3"13"16,-2 0 3-16,10-4-24 0,4-1 3 0,5-1-29 16,1-2-45-16,0 2-18 0,6-2 16 15,0-2-27-15,6 1-18 0,0-1-5 0,1-1 2 16,21 1-29-16,-2-8 13 0,-10 8-48 0,37-9-25 15,-13 4-28-15,-2-6-50 0,5 7-22 16,-1-4-29-16,-1 0-65 0,2 0-62 0,-1 0-250 16,1-1 0-16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03.20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87 188 120 0,'0'0'171'16,"0"0"3"-16,0 0 1 0,0 0 18 0,0 0-17 16,0 0 6-16,0 0-18 0,13 13-6 0,-11 15-6 15,-2-14 1-15,0 11-23 0,0 4-13 0,0 5-13 16,0 3 3-16,0 1-18 0,0 2 7 16,0 0-29-16,0-1 11 0,0 1-42 0,0-2 27 15,0 1-52-15,0-2-44 0,0-2-49 16,0-1-35-16,-15 29-64 0,12-38-160 0,1 1-150 15,0-1 0-15</inkml:trace>
  <inkml:trace contextRef="#ctx0" brushRef="#br0" timeOffset="289">31 519 188 0,'-9'-44'179'0,"2"0"-2"0,1 1 5 15,1-1-21-15,2 1-9 0,3 19 1 0,0-10-19 16,0-2-18-16,24-36-3 0,-14 38-4 16,8 4-18-16,-1 7-11 0,0 5 0 0,4 5-16 15,-4 3-2-15,5 3-5 0,-5 7 5 0,-17 0-8 16,13 0-8-16,16 19 10 0,-15-3-17 16,-2 5-1-16,-2 0 7 0,-7 1 12 0,0 1-22 15,-3-9-8-15,0 6-1 0,0 4-2 0,-19 29 2 16,9-25-14-16,-2-1 5 0,-5 0 6 15,1-1-16-15,0-2-3 0,-1-2-22 0,1-3-23 16,-3 2-39-16,2-4-35 0,-1-1-60 16,5-3-81-16,3-2-247 0,3-1 0 0</inkml:trace>
  <inkml:trace contextRef="#ctx0" brushRef="#br0" timeOffset="920">269 564 190 0,'2'-4'225'15,"-2"1"-8"-15,1 2-18 0,-1-1-8 0,0 2-22 16,0 2-16-16,-1 1-7 0,-1 4-18 0,0 0-12 16,0 3 14-16,-4 12-33 0,2 2-10 15,-3 1 3-15,4-1-20 0,3-4-18 16,0-2 14-16,0-5 4 0,0 6-17 15,16 19-1-15,-13-24-14 0,1 0 4 0,0-3 1 0,2-3-20 16,-2 0-4-16,1-3-6 0,-1-1 20 0,0-4-18 16,2 2 1-16,1-4 5 0,1-2-18 15,8-6 22-15,-2-5-13 0,-1-2 5 0,0-2 8 16,-1-5-7-16,-4 3-17 0,1-4 7 0,1-5-9 16,-1 6 25-16,-1 0-14 0,-2 5 19 0,1 2 25 15,-4 9-32-15,0-4 9 0,0 6-13 16,-1 1 5-16,-1 5-11 0,-1 0 4 0,0 0 9 15,0 0 13-15,3 16-12 0,-2-8-4 0,1 1-1 16,2 15-11-16,-1-1-6 0,1 0-10 16,1 2 3-16,0-5 33 0,3 3-18 0,0-3-5 15,1 2-2-15,5-2-5 0,-1-3 8 0,0-3-1 16,0 0-13-16,3-1-8 0,-3-8 25 16,0-1 6-16,0-3-36 0,-3 1 3 0,-10-2-14 15,9 0 0-15,19-16 16 0,-11 5-24 0,-4-4 14 16,-3-7 27-16,-3-4-16 0,2-7 18 15,-3-5-11-15,-3-5 2 0,-1-2 1 16,1 0-3-16,-1-1 15 0,-1 0-11 0,2-2 14 16,0 1 0-16,-3 3 33 0,0 0 3 15,1 4 2-15,-1 25 11 0,0-7 0 0,0-3-11 16,0 7-17-16,0 4 7 0,0 5-24 0,-7 1 23 16,10 10-14-16,-6 5-2 0,6 2 13 0,-3 2-14 15,10 17 1-15,-7 5-19 0,3 3 14 16,0 3-5-16,4 0 9 0,-3-1-17 0,-1 2 21 15,1-2-23-15,-1 0 4 0,3 0-35 16,-5-3-38-16,2 0-25 0,-3-1-17 0,-3-6-69 16,1-1-62-16,-1-14-542 0,0 3 0 15,0 0 1-15</inkml:trace>
  <inkml:trace contextRef="#ctx0" brushRef="#br0" timeOffset="1144">658 586 80 0,'-16'-10'224'0,"3"4"3"0,2 1 12 15,3 0-19-15,3-1-24 0,2 4-25 16,1-2-18-16,2 0 14 0,0 0-38 0,3 0-19 16,3-1 6-16,11-4-16 0,-1-2 3 0,10 3-28 15,2-3-14-15,5 2-17 0,0 2-53 16,-1 2-34-16,-2-4-53 0,1 1-50 15,-2 1-95-15,-1-1-229 0,4 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12.88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0 335 125 0,'2'0'247'0,"-1"-2"-8"0,2 0-17 16,-2-1-9-16,1 0-14 0,4 0-9 0,-1 0-10 16,14-7-14-16,0 1-14 0,7-1 8 0,1 1-13 15,4 0-18-15,6 3 12 0,4-2-18 16,1 3-49-16,5 1 12 0,0-3 17 15,2 6-13-15,-4-6-33 0,1 6 13 0,3 0-53 16,-4 0-23-16,-6 0-18 0,-8 0-38 16,-2-2-23-16,-19 3-27 0,3 0-26 0,-1 0-4 15,0 0-64-15,-12 0-383 0,0 0 0 16</inkml:trace>
  <inkml:trace contextRef="#ctx0" brushRef="#br0" timeOffset="240">448 18 80 0,'0'-6'225'0,"-3"1"-21"0,2 2-2 0,1 1-6 15,-2 0 23-15,1 4-27 0,1 2 26 16,0 2-8-16,0 2-9 0,0 1-8 0,0 18 7 16,0-13-12-16,0 8-8 0,0 6-6 15,0 3-27-15,16 35-17 0,-13-30-7 0,4 1-10 16,-4 1-21-16,3-3-8 0,-2 0-7 0,2-1-12 15,-1-1-5-15,0-1-37 0,-1-3-58 16,2-1-30-16,0-6-50 0,-1 1-42 0,1-7-49 16,1-4-599-16,-2-2 0 0,-2-2 1 15</inkml:trace>
  <inkml:trace contextRef="#ctx0" brushRef="#br0" timeOffset="494">993 46 118 0,'0'-9'219'15,"1"4"-4"-15,-1 4 22 0,0 1-21 0,0 2-2 16,0-1-32-16,0 6 20 0,2 0-1 0,-2 4 4 16,8 16 1-16,-3 5-15 0,0 2-26 15,3 2 0-15,-1 0-25 0,3-1-6 16,-1 1-16-16,-2-2-8 0,5-1-9 0,-4-2-25 15,2 0-3-15,0-3 5 0,3-2-24 0,-5-2-26 16,-1-2-64-16,3-1-12 0,-4-7-57 0,0-1-37 16,-2-5-38-16,-1 0-38 0,0-4-512 0,0 2 0 15,1-2 0-15</inkml:trace>
  <inkml:trace contextRef="#ctx0" brushRef="#br0" timeOffset="862">1447 216 173 0,'-2'-9'205'0,"-1"4"-8"16,-1 0 13-16,-2 3-8 0,2 0-7 0,1 2 2 15,-1 2-13-15,-4 0-12 0,4 3-13 16,-2 0 5-16,0 2-18 0,4 1-48 0,-6 12 17 16,5 1-2-16,3-3-31 0,0-18-22 15,0 21 8-15,21 24-15 0,-11-18-3 0,3-6 27 16,4-1-31-16,3-2 0 0,-2-3 0 0,-1 0-11 0,5-1-13 15,-1-6-28-15,-2-4 5 0,-4-2-28 16,-15-2 29-16,11 0-5 0,1 0-13 0,18-21 11 16,-14 6 14-16,-4-4-18 0,-2-3-13 15,-3-3 11-15,0-1-3 0,-3-1 18 0,-4-1-6 16,0 14 15-16,0-7-11 0,-14-27 30 16,4 29-22-16,-3 0 31 0,-2 3-9 0,-1 5-4 0,-1-1 0 15,3 8-1-15,-1 2-5 0,-1 0 1 16,16 2-18-16,-11 0 17 0,-21 16 20 15,6-3-38-15,7-1 19 0,3 2 2 0,5 2-39 16,2 3-12-16,2 0-56 0,-2-1-32 0,9-18-42 16,0 14-55-16,0 0-467 0,0-1 0 15,15 17 0-15</inkml:trace>
  <inkml:trace contextRef="#ctx0" brushRef="#br0" timeOffset="1226">2012 140 209 0,'0'-7'214'15,"0"3"14"-15,-2 0-9 0,2 0-18 0,-1 4-23 16,-2 2-9-16,0 0 12 0,0 2-43 0,-1 3 15 16,1-1-24-16,0 2 7 0,1 2-19 15,1 15-22-15,1-13-4 0,0 7-6 0,0-1-29 16,22 24 15-16,-11-18-12 0,2-4-18 15,2-3 16-15,3 1-14 0,0-7 22 0,3 2-1 16,-2-3-34-16,-3-6 3 0,0-2 7 0,-3-2-23 16,-13 0 23-16,10 0-7 0,7 0-11 0,18-22-16 15,-19 7 14-15,-7-1-7 0,2-4 17 16,-2-1 4-16,-3-3 2 0,-2 2 4 0,-4 9-10 16,0-3 8-16,0-3 1 0,-17-20 11 0,7 21-23 15,-3 4 13-15,-2 2-4 0,-2 1-22 16,-1 7 5-16,1 2 8 0,-12 2-14 0,16 0-40 15,-6 0-28-15,-28 17-22 0,19-7-36 16,1 2-24-16,-1-2-61 0,2 6-75 0,5 2-439 16,-8-1 0-16,3 5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10.17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351 55 238 0,'3'-15'248'0,"-3"0"11"0,1 5-30 0,2 4-30 15,-3 1 1-15,2 4-1 0,-2 1-28 16,1 2 18-16,-1 4 8 0,3 3-10 0,0 15-19 15,-3 4-11-15,4 4 3 0,-4-13-15 0,0 8-6 16,0 4-15-16,0 5-8 0,0 3-10 16,0 2-17-16,0-1-6 0,-17 44-3 0,14-43-10 15,3-23 2-15,0 11-30 0,0 1-5 16,0 2-37-16,0-1-24 0,0-2-59 0,0-1-49 16,0-6-48-16,0-3-48 0,0-3-587 0,0-3 1 15,0-3 0-15</inkml:trace>
  <inkml:trace contextRef="#ctx0" brushRef="#br0" timeOffset="291">62 137 5 0,'-12'-6'219'0,"2"0"-19"0,2 1 6 0,0 2 6 16,3 0-21-16,0 0-18 0,-1 0-13 0,4 2-11 16,-1-2-25-16,0 2-16 0,3 0 6 15,0-1-22-15,6 0-1 0,2 2-22 16,18-4-1-16,6 0-4 0,8-1-2 0,7 1-11 0,-2 2 1 16,4-1 6-16,1 0-18 0,4 1-29 15,-2-1-35-15,0 0-17 0,-5 3-48 16,5-6-14-16,-5 5-54 0,-1-2-73 0,0 1-239 15,-1 2 0-15</inkml:trace>
  <inkml:trace contextRef="#ctx0" brushRef="#br0" timeOffset="665">766 498 126 0,'0'3'167'0,"0"-3"-9"0,0 2 14 16,0-2 1-16,0 0-10 0,3 1-10 15,-1 0-4-15,3-1-2 0,-1-2-14 0,3 3-16 16,3-1-29-16,18-1 6 0,-15 1-2 16,11 0-36-16,5 0 30 0,6 0-23 0,5 0-8 15,1 0-17-15,-2 0-13 0,0 0-22 16,38-19-31-16,-41 15-38 0,-2 0-26 0,-2-3-39 15,-3 2-90-15,-2 0-209 0,-8 5 0 16</inkml:trace>
  <inkml:trace contextRef="#ctx0" brushRef="#br0" timeOffset="1442">1669 198 125 0,'-2'-4'185'0,"1"-8"-12"16,-1 4-21-16,8-14-7 0,3 7-4 0,1-2-14 16,4 1-10-16,4 1-8 0,1 2-11 15,1 3-12-15,1 3-13 0,1 2-4 0,-12 5 11 16,3 0-5-16,2 0 0 0,2 0-20 0,18 19 13 16,-18-7 0-16,-4 5-8 0,-3-1-19 15,-5 1 13-15,-4-1-7 0,-1-5 3 0,0 8-1 16,-23 25-23-16,7-17 25 0,-6-4-20 15,2-1-9-15,-5-3 1 0,2-1-8 0,-3-3 10 16,3-3-2-16,0-2-16 0,3-1 13 0,4-4 4 16,3-1-4-16,3 0 13 0,1 0-10 15,5 1 3-15,0-3-8 0,2-1 5 0,1 0-19 16,1-1 15-16,0 0-10 0,0 0 9 0,18 7-14 16,1 1-8-16,1 2 21 0,1 1-20 15,-3 1 1-15,3 2 10 0,-3 2 3 0,3-1-12 16,-3 1 13-16,3 0-12 0,-3-1 24 0,1 1-28 15,-1 1-21-15,-3-5-24 0,0 0-15 0,-2-1-40 16,-4-5-34-16,-1 0-39 0,-2 0-118 16,0-2-203-16,1-1 0 0</inkml:trace>
  <inkml:trace contextRef="#ctx0" brushRef="#br0" timeOffset="1778">2125 162 47 0,'-10'-11'209'0,"2"1"-14"0,0 5 11 0,4-1-38 15,0 1 0-15,1 0-4 0,0 3-25 16,1 0-8-16,1-2 2 0,2 1-5 0,2 0-25 16,2 1-13-16,2 0-8 0,2 0-9 0,12-3 9 15,2-1-24-15,3 2-2 0,0 2-21 16,-1-5 31-16,1 0-29 0,-1 3-6 15,-5 4 20-15,-4-2-11 0,-5 2 0 0,-11 0 6 16,9 0-13-16,13 20 26 0,-15-5-11 16,-4 1 12-16,0 7-6 0,-1 0 1 0,-2 4-23 15,0-14 24-15,0 8-5 0,0 2-8 0,0 3 18 16,0 3-15-16,0-2-14 0,0 1 13 0,0 2-21 16,0-2 14-16,0-1-34 0,0-4-21 0,0-1-35 15,0 0-46-15,0-5-29 0,0-2-46 16,0-3-70-16,0 0-410 0,0-3 1 0,0 1 0 15</inkml:trace>
  <inkml:trace contextRef="#ctx0" brushRef="#br0" timeOffset="1962">2203 466 32 0,'-10'-11'255'15,"4"3"-24"-15,1-2-16 0,5 5 4 0,-2-3-12 0,2 2-20 16,3 0-11-16,0 0-32 0,0-1 6 15,10-8-46-15,4 2 6 0,-2-4-13 0,2 8-11 16,5-4-8-16,1 3-19 0,0-1 10 16,6 2-50-16,1 4-46 0,3-5-33 0,-4 1-64 15,6-1-106-15,-6 2-270 0,0 0 1 0</inkml:trace>
  <inkml:trace contextRef="#ctx0" brushRef="#br0" timeOffset="2453">2700 167 135 0,'-7'-12'178'0,"1"3"-20"0,4 0 19 15,-1-1-22-15,1 0-8 0,4 1-18 0,-1-1-13 16,-1 1-10-16,20-15-7 0,-2 7-3 0,3 5-20 15,1 0-2-15,3 1-16 0,-1 5-6 16,4 2 16-16,-5 2-13 0,-12 2-16 16,4 0 1-16,1 0 4 0,10 19 10 0,-19-14-3 15,-1 2 0-15,-1 1-21 0,-5 0 7 0,-1 2-8 16,-2-1 5-16,3 1 5 0,-22 19 4 16,7-12-17-16,0-1 3 0,-1 0 2 0,2 2-1 15,1-4-30-15,1-3 23 0,3-1-5 0,4 1-18 16,2-1 20-16,3-2-13 0,0 1 2 15,0-9-18-15,0 12 31 0,30 19-18 0,-14-15-15 16,0 0 14-16,3 0 9 0,0 0-17 0,-2 0 9 16,3-1-16-16,-5 1 7 0,-2-1 6 15,0 1-17-15,-5-5 10 0,-3 1 21 0,-3 0-13 16,0-4 1-16,-2-8-5 0,0 0 28 0,0 10-16 16,0-1 15-16,-20 16 2 0,2-15 8 0,2-5 6 15,-2 3-2-15,-1-3-10 0,2-3-1 16,1-2 15-16,-2 0 9 0,-8 1-41 0,12-1 20 15,-4 0-8-15,1 0-1 0,1 0-22 16,-10-15-28-16,7 4-49 0,11 3-55 16,2-1-34-16,5-1-80 0,1 0-343 0,0 10 0 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08.87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19 265 143 0,'-3'-1'235'15,"0"0"-8"-15,0-1 3 0,1 2-36 0,-3-2 9 16,5 0-36-16,-3 2-10 0,3 0 1 0,3 0-11 16,-3-2-6-16,5 2-31 0,0 0-3 0,1-2-22 15,17-3 5-15,2 0-22 0,-9 5 2 16,5 0-6-16,8 0-26 0,2 0-33 0,0 0-43 15,1 0-38-15,3 0-21 0,-2 0-51 16,-1 0-87-16,-3 0-277 0,-5 0 1 16</inkml:trace>
  <inkml:trace contextRef="#ctx0" brushRef="#br0" timeOffset="219">167 448 168 0,'-16'4'227'0,"-2"0"-15"0,5 1-7 0,3-1 9 0,1-2-39 16,2-1 8-16,1 2-22 0,4-1-29 0,-1-1 10 16,0-1-23-16,3 0 5 0,3 0-37 15,2-1-2-15,3 1 7 0,3-2-17 0,18-1-1 16,-14 3-16-16,8 0-5 0,7 0-5 16,2 0 12-16,3 0-3 0,-4 0-53 0,31-10-17 15,-30 10-8-15,-19 0-36 0,9 0-16 16,-3 0-28-16,0 0-26 0,-6 0-37 15,1 0-95-15,-4 0-226 0,6-12 0 0</inkml:trace>
  <inkml:trace contextRef="#ctx0" brushRef="#br0" timeOffset="617">204 22 208 0,'-14'-8'256'0,"1"4"-14"0,3 0-4 0,1 0-33 0,3 2-11 16,2 0-35-16,1 1-9 0,3 1 5 0,-3 1 1 16,6 1-40-16,0 0-11 0,1 2 0 15,5 0-19-15,12 7 2 0,11-3-12 0,6 3-1 16,2-2 6-16,1 1-7 0,1 1-28 15,5-1 1-15,0-2-9 0,0 3-4 0,-1-3-2 16,-4 2-4-16,-4-1-6 0,-1 0 26 0,-5-2-43 16,-4 1 9-16,-7 3-5 0,-2-2-8 15,-12-1 23-15,-1 5-10 0,-6 0 31 0,0-13-14 16,0 18 3-16,-24 25 3 0,8-16-31 16,0 2 37-16,-6-2-15 0,6 3-26 0,-4-2 37 15,-2 2-29-15,-2-1-1 0,5-1 22 0,-3 3-42 16,-2-2 22-16,8 0-23 0,0 2-26 0,-6-1-29 15,6 0-44-15,-2-1-49 0,2-2-54 16,0-8-497-16,3 7 0 0,4-1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04.96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129 238 39 0,'3'-6'146'0,"-1"0"-2"0,1 0-17 0,-1 0-6 15,1 0 12-15,0-1-4 0,-1 1-9 16,1 0-2-16,0 2-4 0,0-2 0 0,0 0-20 15,0-1-1-15,0 3 5 0,1 0 9 0,-1-2-21 16,0 2-13-16,0 0 0 0,0 0 8 16,-2-1-4-16,2 3-15 0,-2-1 10 0,2 0-9 15,-1-1-4-15,-1 3-1 0,1-2 8 16,-1 3-24-16,1 2 16 0,-2 0 23 0,1 2-37 16,0 2 22-16,-1 3 24 0,0 0-3 15,0 2-25-15,0 21 21 0,0-14-10 0,0 6 14 16,0 7-5-16,0 3 11 0,0 4-16 0,-17 38 2 15,14-34-13-15,2-1-12 0,-2-3 3 16,1 1 0-16,1-4-11 0,0 3 8 0,1-21-10 16,0 7-10-16,0 2 10 0,0 2-16 0,17 27 6 15,-11-32-10-15,-2-1-1 0,2 1-11 16,5-7 10-16,-1-2 1 0,-1-2-4 0,-2-6-20 16,2 0-4-16,0-3-36 0,-1-3-34 0,2 0-10 15,-10 0-62-15,15 0-5 0,21-12-40 0,-20 2-25 16,3 0-608-16,-6-3 1 0,1 1 0 15</inkml:trace>
  <inkml:trace contextRef="#ctx0" brushRef="#br0" timeOffset="223">29 582 10 0,'-10'-1'251'0,"1"-1"-26"0,3 1 17 0,2-1-23 16,4-1-8-16,0 1-23 0,3-1-6 0,0 0 2 16,1-1-5-16,3-2-35 0,14-3-12 0,-1-1-20 15,3 1-10-15,2 0 7 0,2 2-27 16,-2-1 9-16,1 3-34 0,2-2-37 0,-3 1-22 16,-2 2-41-16,-4-1-30 0,-3 2-48 0,-3-1-36 15,0 1-76-15,-3 2-295 0,-3-3 0 16</inkml:trace>
  <inkml:trace contextRef="#ctx0" brushRef="#br0" timeOffset="1917">857 518 73 0,'0'0'184'0,"0"0"-18"0,0 0 17 16,0 0-15-16,0 0-23 0,0 0-5 0,0 0-28 16,0 0-6-16,0 17 20 0,0-17-18 15,0 0-10-15,0 0-6 0,0 0 5 0,0 0-3 16,0 0-23-16,0 0-21 0,0 0 22 0,0 0-20 16,0 0 8-16,0 0-5 0,42 24-7 15,-23-24 8-15,11 0-4 0,45-13-16 0,-27 11-3 16,-3-4 10-16,4-1-20 0,0 2 14 15,-1 1-15-15,2-1 11 0,-7 0 13 0,5 2-42 16,-6 2 12-16,-4-3-36 0,-7 0-8 0,-3 2-32 16,-9 0-25-16,-8-1-23 0,-4 1-44 0,1 0-95 15,-8 2-254-15,0 0 1 0</inkml:trace>
  <inkml:trace contextRef="#ctx0" brushRef="#br0" timeOffset="2187">1183 317 190 0,'0'-7'238'0,"0"2"-10"0,0-1-7 0,0 1 13 16,0 3-15-16,0 0-2 0,0 2-2 15,0 0-2-15,2 1-9 0,-1 2 3 0,1 5-3 16,-1 4-17-16,2 13-13 0,-3-11-15 0,0 9-7 15,0 5-19-15,0 3-6 0,0 3-15 16,0 1-3-16,0 0-14 0,0-1-12 0,0 1-13 16,0 0-9-16,0-2-3 0,0 0-43 0,0-2-37 15,12 29-48-15,-5-32-61 0,3-5-36 16,-4-2-36-16,-2-7-680 0,2 0 0 0,0-3 0 16</inkml:trace>
  <inkml:trace contextRef="#ctx0" brushRef="#br0" timeOffset="2607">1871 66 156 0,'3'-4'171'0,"-1"-5"-12"0,1 2 22 16,-1 0-14-16,1 3-17 0,3-4 7 15,-6 4 0-15,3-2-8 0,-2 1 9 0,1 1-27 16,1 0-12-16,0 2 2 0,-2 0-12 0,2 3 14 15,-3 2 5-15,0 3 6 0,0 2-2 16,-3 17 14-16,3-11-9 0,0 10-2 0,0 4-6 16,-13 38 0-16,6-27-7 0,0 2-17 15,-1 0-6-15,7 2-11 0,-6-4-8 0,2 1 7 16,-3 0-22-16,2 3 3 0,2 0-16 0,-2-5-8 16,3-2-37-16,1-2-15 0,2-20-39 15,0 9-40-15,0 1-43 0,0 1-44 0,0-4-47 16,21 21-636-16,-15-30 0 0,-4 1 0 0</inkml:trace>
  <inkml:trace contextRef="#ctx0" brushRef="#br0" timeOffset="2998">2128 457 102 0,'2'-15'232'0,"-2"3"-26"0,0 4 25 0,0-3-4 16,0 6-34-16,-2 3 1 0,0 1 0 0,-1 2-33 15,-3 2-7-15,-1 2 8 0,4 2-19 16,-3-3-7-16,-1 19 13 0,4-6-33 0,0-2-13 16,3 2-11-16,0-3 15 0,0-1-21 15,0 3-1-15,26 21-24 0,-12-20 5 16,2-1-15-16,0 0-1 0,3-5-21 16,-3 2-31-16,-2-9-14 0,1-4 25 0,-4 0-17 0,-11 0-9 15,13 0-14-15,2 0 27 0,17-25 0 16,-19 9-13-16,-3-3 18 0,1-5-5 0,-1-4 5 15,-4-3 12-15,0 0-33 0,-5 3 32 16,2-2 9-16,-3 16 0 0,0-5 11 0,0-4 9 16,-18-16 12-16,5 21-7 0,0 3-18 0,-5 3 10 15,4 6 1-15,2 5-29 0,-1 0-1 0,13 1-10 16,-16 0 26-16,-2 0 7 0,-20 22-4 16,26-10-10-16,-2 2-10 0,5 2-38 0,1 1-2 15,5 1-42-15,1-2-36 0,2-3-33 0,0 0-49 16,0-13-46-16,0 10-480 0,0 9 0 0,21 24 0 15</inkml:trace>
  <inkml:trace contextRef="#ctx0" brushRef="#br0" timeOffset="3368">2669 329 107 0,'3'-11'233'0,"-6"1"-20"0,0 3 18 0,0-1 0 15,-1 5-14-15,1 0-24 0,-6 3 15 0,3 0-50 16,-1 0 16-16,-9 11-16 0,-2 1-11 16,3 4 6-16,2 2-20 0,6 6-43 0,1-4 10 15,-1 5-1-15,5-5-20 0,2-9 7 0,0 7-10 16,16 24-24-16,-1-19 21 0,-2-3-23 16,1 3 3-16,6-9-26 0,-1-1-4 0,0 3-22 15,3-6-28-15,-1-1-14 0,2-3 8 0,5-5-2 16,-18-1 20-16,2 0-5 0,1 0 2 15,18-22-19-15,-12 9 24 0,-7-3 4 16,1-4-9-16,-6-4 24 0,2-1 5 0,-6-3 3 16,-1 2-4-16,0-1 37 0,-2 12-16 0,0-3 15 15,-16-21-35-15,6 22 27 0,-6 2-8 0,3 3 12 16,1 5-9-16,-3 2-25 0,2 5 12 16,13 0 5-16,-19 0-4 0,-3 0 10 15,-18 19-44-15,24-7-27 0,-3-1-26 0,6 1-32 16,-3 3-45-16,6-3-38 0,4 1-100 0,0-2-395 15,3 1 1-15,1 10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19.22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474 121 5 0,'0'-3'245'16,"-1"3"-14"-16,1 2 3 0,-3-1-6 0,-1 5 26 15,1-1-19-15,-4 16 0 0,-2 1-24 0,3 3-10 16,2 0-9-16,-1 6-32 0,1-3-2 16,4 7-39-16,0-18-1 0,0 7-7 0,0 4-14 15,0 0-7-15,0 1-11 0,0-1-3 16,13 27-63-16,-7-27-26 0,-3-10-70 0,-3-2-51 0,0-16-35 15,0 13-115-15,0-2-369 0,0-1 1 16,0-10 0-16</inkml:trace>
  <inkml:trace contextRef="#ctx0" brushRef="#br0" timeOffset="235">54 214 1 0,'-15'-14'232'0,"-1"1"-10"0,6 4 14 0,5-4-12 16,-3 3-19-16,8 3-38 0,0 7 5 0,0 0-26 15,0-10-13-15,32-12-25 0,-4 9-8 0,3 5 3 16,7-2 0-16,4 2-40 0,3 1-7 0,-3 2 14 16,-1 2-20-16,4-1-26 0,1 2-38 15,2 0-45-15,-7 0-51 0,2 2-72 16,-24 0-124-16,7 0-130 0,3 0 0 0</inkml:trace>
  <inkml:trace contextRef="#ctx0" brushRef="#br0" timeOffset="471">877 404 186 0,'-5'4'265'16,"0"-2"21"-16,0 2-39 0,2-2-1 0,-3-2-27 16,4 2-17-16,2 0-16 0,2-2-21 0,-1-2-1 15,5 2-52-15,3-2 4 0,-1 2-3 0,21-2-39 16,-17 2 19-16,36-13-20 0,-14 11-25 0,-2-3-50 16,1 2-22-16,-2 0-38 0,-2 0-34 15,-3-3-47-15,4 2-81 0,-7 2-337 16,-4-2 0-16</inkml:trace>
  <inkml:trace contextRef="#ctx0" brushRef="#br0" timeOffset="768">1578 74 126 0,'0'-8'262'0,"3"4"-10"0,-1-4 2 0,-1 4-33 16,0 0 8-16,1-1-26 0,-2 2-42 15,3-2-8-15,-2 6-1 0,1-1 10 0,-1 5-9 16,1 2 0-16,-1 1 2 0,5 19-15 16,-2 0-21-16,2 3-17 0,-3 0 10 0,3 2-21 15,-2 1-9-15,-1 0-3 0,0-2 0 16,1 4-16-16,0-2-2 0,2 0-18 0,0-2-31 15,-3 0-28-15,1 0-52 0,3-5-48 0,1-4-36 16,-5 2-55-16,2-8-558 0,0-2 0 0,-4-4 0 16</inkml:trace>
  <inkml:trace contextRef="#ctx0" brushRef="#br0" timeOffset="1089">1837 208 59 0,'-2'-8'231'0,"1"0"-18"0,0-1 26 0,1 2-38 16,0-1-1-16,0 1-28 0,0-1-7 15,2-1-33-15,-2 0 8 0,19-15-24 16,-7 10-11-16,2-2-29 0,2 5-6 0,3 1-3 16,4 0 5-16,-1 4-3 0,2 1-30 15,1 0 30-15,-3 2-25 0,-4 3-3 0,-5 0 2 16,2 0-19-16,17 23 34 0,-19-8-4 0,-5 5 6 15,-1 2 18-15,-4 2 6 0,0 0 5 16,-3 3-2-16,0 0-9 0,0-14 4 16,0 8-35-16,0 2 10 0,0 3-2 0,-16 31-10 15,11-29-3-15,0 0 3 0,2-11-28 0,2 9 2 16,-1 0-29-16,1 0-61 0,1-8-51 16,-1-2-42-16,-1-5-50 0,-1 0-537 0,3-1 0 0,-1-1 0 15</inkml:trace>
  <inkml:trace contextRef="#ctx0" brushRef="#br0" timeOffset="1251">1940 453 164 0,'-12'-10'246'16,"3"0"-6"-16,3 1-12 0,2 1-36 0,1 1 10 16,5-1-36-16,-1 1-26 0,3-2-5 0,11-7 0 15,5 1-34-15,0 1-7 0,5 0 1 16,4-3-28-16,0 5-7 0,1 1-40 0,2-1-51 15,0-1-51-15,-1 1-49 0,-3-3-118 0,1 5-199 16,3-4 0-16</inkml:trace>
  <inkml:trace contextRef="#ctx0" brushRef="#br0" timeOffset="1723">2596 146 149 0,'-16'-11'197'0,"0"0"-6"0,1-1-13 0,7 0-18 16,3 3-19-16,2 1 3 0,3-1-22 0,0 9-9 16,0 0-5-16,0-12-18 0,31-12-10 15,-11 13-10-15,5-1-15 0,-1 8-1 0,2-3 7 16,-1 6-28-16,-14 1 16 0,7 0-24 15,0 0 9-15,17 16-14 0,-18-5 14 0,-8-2 5 16,-5 1-22-16,-5 1 8 0,-1-1-1 16,2 1-16-16,-20 17 24 0,4-9-12 15,0-3 18-15,-2 1 10 0,-1-5 4 0,2 3-16 16,1-3-10-16,6-2 2 0,-1-1-12 0,6-2 13 16,-1 1-7-16,3-1 2 0,2-1-14 0,1 1 9 15,0-7-7-15,0 0-6 0,20 28 6 16,-4-13 2-16,0-1 13 0,1 1-18 0,0-2-17 15,2 1 16-15,0 2-7 0,0 2 2 0,-2-6-13 16,-1 5 9-16,-3 0 19 0,-3-1-8 16,2 1-17-16,-4-5 9 0,-5-2 6 15,-1 2 14-15,-2-12 8 0,0 8 23 0,0-8 16 16,-18 21-20-16,-1-8-7 0,-5-8-29 16,-4 6 4-16,-2-6 13 0,-2 2-18 0,0-4-38 15,-5-2-45-15,-2 1-73 0,19-2-112 0,-15 0-386 16,-4 0 1-16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17.12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175 56 18 0,'0'0'248'0,"0"0"-9"16,0-20-2-16,0 20-28 0,19 0-9 0,3-32-11 15,-22 29-30-15,1 2-29 0,0-1 17 16,-1 2-30-16,0 3 15 0,-1 0-34 0,0 5 33 15,-2-2 0-15,0 19-6 0,-4 4-35 0,-2-3 1 16,2 6-4-16,-1 0 3 0,-3 5-16 16,4-3-5-16,-5 1 11 0,1 2-5 0,2-1-10 15,0 4-19-15,2-3-9 0,3-2-19 0,2 2 35 16,2-19-7-16,0 7-4 0,0 0-16 0,0 3 4 16,22 21-5-16,-9-29 7 0,3-2-8 15,3-2-1-15,-2-6-6 0,3-2-1 0,2 1-15 16,1-3 12-16,0-1-1 0,0 1 6 0,-14-6-38 15,2 0-5-15,2 0-45 0,2 0-31 16,-4 0-41-16,-1 0-10 0,-10 0-38 0,13 0-60 16,-2 0-440-16,6-9 0 0,-11 2 0 15</inkml:trace>
  <inkml:trace contextRef="#ctx0" brushRef="#br0" timeOffset="215">107 463 29 0,'-27'-7'225'0,"11"7"-23"0,0 0 16 0,6-4 9 0,10 4-25 16,0 0-22-16,-25-6 4 0,19 6-24 0,2 0-21 15,3 0-15-15,-1 0-4 0,2 0-11 16,3-2-30-16,1 1 11 0,2-3-19 0,3 1 10 16,17-3-22-16,4-4-6 0,5 1-49 0,1 1-52 15,2-1-39-15,1-2-60 0,1 4-123 16,1-3-231-16,-1 4 0 0</inkml:trace>
  <inkml:trace contextRef="#ctx0" brushRef="#br0" timeOffset="411">723 438 37 0,'-9'6'219'0,"2"-2"-7"0,1 3-6 0,2-6 0 16,1 3-26-16,0-4-14 0,1 3 5 0,1-3-22 15,4-3-18-15,1 2-21 0,5-2-3 0,10-3 1 16,5 0-17-16,8 1 4 0,3-2-38 16,2 4 23-16,4-5-25 0,1 4 2 0,-5-8-27 15,7 8-11-15,-5-4-39 0,-2 0-47 16,-4 1-26-16,-5 3-18 0,-1-2-98 0,-9-1-288 0,0-3 0 16</inkml:trace>
  <inkml:trace contextRef="#ctx0" brushRef="#br0" timeOffset="639">1018 197 179 0,'-3'-4'195'0,"0"3"-16"16,0 0 11-16,0 0-34 0,0 1 8 0,3 1 9 16,0 3-6-16,0 0-7 0,0 5 11 0,3-1-2 15,-3 2 0-15,6 15-45 0,-6-13 17 16,0 7-5-16,7 29-21 0,-1-18-48 15,-5 0 11-15,4 1-23 0,-3 0 15 16,1-2-24-16,5 4 23 0,-6-5-24 0,4-1-44 0,0 3-45 16,4-4-29-16,-7-7-49 0,1-7-48 15,5 2-103-15,-6-6-312 0,3 0 1 0</inkml:trace>
  <inkml:trace contextRef="#ctx0" brushRef="#br0" timeOffset="892">1429 121 6 0,'3'-13'236'0,"2"4"-22"0,-3 3-12 0,1 3-4 16,0 0 8-16,-3 3 26 0,0 4-13 16,3 1-42-16,-6 5 23 0,3 1-11 15,0 18-19-15,0-13 6 0,0 7-19 0,0 5-11 16,0 4-18-16,0 1-5 0,0 5-14 15,0-3-13-15,0 2-20 0,-13 38 11 0,13-42-7 16,0-17-13-16,0 6-27 0,0 5-60 0,13 24-40 16,-6-28-49-16,-1-7-33 0,0-5-56 0,4 3-87 15,-1-8-395-15,-3 1 0 0,4-5 0 16</inkml:trace>
  <inkml:trace contextRef="#ctx0" brushRef="#br0" timeOffset="1244">1734 366 18 0,'0'-6'213'0,"0"2"-2"0,-3-1-6 16,0 5-19-16,1 0 18 0,-3 0-28 0,-1 2 21 15,2 3-30-15,-2-1-12 0,1 4-30 16,0-2 24-16,-3 12-50 0,2-1 8 16,3-4-24-16,3 2 14 0,0-15-7 0,0 13-22 15,0 2 15-15,22 20-17 0,-7-19 2 16,0 0-41-16,2-3 27 0,-1-2-15 0,3-11-6 15,-3 5-21-15,-2-5-13 0,-14 0 8 0,22 0-6 16,-6 0 4-16,16-16-7 0,-21 3-11 0,2 1-1 16,-10 0 23-16,7-7-10 0,-7 7 0 15,-3-4 30-15,0-1-25 0,0 3 24 0,0-1 8 16,0-8 38-16,-22-20-28 0,11 25 1 16,1 10-2-16,-6-6 3 0,3 7-21 0,-3 3 3 15,0 4 3-15,16 0-7 0,-20 0 3 16,-22 25-20-16,17-13 24 0,7 1-20 0,-1 3-1 15,3 0-13-15,6 1-54 0,1 2-6 0,5-5-64 16,1 0-35-16,3-14-70 0,0 10-485 0,0 1 0 16,0 1 0-16</inkml:trace>
  <inkml:trace contextRef="#ctx0" brushRef="#br0" timeOffset="1622">2136 240 213 0,'6'-14'222'16,"-5"4"1"-16,2 2-19 0,0-1-9 0,0 3-20 15,-3 2-24-15,3 2-14 0,0 2-7 0,-1 2-8 16,-2 1-15-16,2 0 7 0,-2 5-8 0,3 1-8 16,0-2-24-16,5 12-28 0,5 8-2 0,-4-10 5 15,7 1 5-15,-3 1-4 0,3 1 4 0,-3-6-11 16,3 1-9-16,0-1-10 15,1-1 17-15,-4-5-30 0,3 4 6 0,-5-9-12 16,2-1 14-16,-13-2 7 0,11 0-15 0,-3 0-12 16,-8 0-5-16,20-16 8 0,-5 3 10 15,-5 3-13-15,-4-13 19 0,4 0 31 0,-4 0 8 16,-6-1-11-16,5 1 29 0,-5 11-2 0,0-7-22 16,-15-20 1-16,3 20-1 0,5 0-5 0,-2 8-4 15,-1 1-14-15,-2 4 0 0,2 3 7 16,10 3-11-16,-13 0 8 0,-4 0-13 0,-18 15 18 15,12-5-42-15,2 4 0 0,5 3-36 0,0 4-43 16,0-5-30-16,7 2-51 0,-1 1-60 16,7-3-508-16,0 0 1 0,3-16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15.78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70 16 44 0,'0'0'212'0,"0"0"-22"16,0 0-2-16,0 0-20 0,0 16-6 0,0-16-5 15,0 0-16-15,0 0-30 0,0 0 2 0,13 14-9 16,14-18-26-16,8-2 12 0,0 2-15 16,2 0-22-16,-2 0 13 0,2-2-40 15,-2 2-18-15,0-1-25 0,-6 1-28 16,-5 0-73-16,-2 3-16 0,-6 1-86 0,-16 0-143 0,10 0 0 16</inkml:trace>
  <inkml:trace contextRef="#ctx0" brushRef="#br0" timeOffset="202">145 189 155 0,'-28'12'201'16,"2"-2"11"-16,5 2-5 0,2-6 0 0,3 3 9 15,3-7-42-15,4 4 4 0,6-5-37 0,-4 3-3 16,4-1 4-16,3 1-8 0,0-4-26 0,0 0-20 16,0 0-15-16,19 3 4 0,-9-3-5 15,21 2-16-15,-13-2 7 0,8 0-52 16,9 0-27-16,3 0-43 0,40-16-51 0,-44 9-57 15,4 3-110-15,-3-3-229 0,-1 1 0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26.23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1357 18 78 0,'0'0'188'0,"0"0"-3"0,0 0-10 16,0 0-20-16,-13-29-13 0,-4 29-5 0,-36 15-5 16,14-5-28-16,-3 3-3 0,-6 5-3 15,-1 0-3-15,-5 2-13 0,0 4-18 16,-1 4 7-16,0 3 1 0,-9 2-13 0,2 5-14 16,0 4 7-16,-3-1-4 0,7 2-8 0,-3 3-13 15,4 4 12-15,-3 1-9 0,3 0-2 16,3 1-6-16,5 5 7 0,1 1-2 0,5-5-9 15,5 4-4-15,4-2-11 0,8-3 9 0,7 0-7 16,7-3 12-16,8-2-13 0,4-24 8 0,0 10 0 16,25 39 0-16,-5-32-3 0,4-8-16 15,8 0 13-15,3-4 5 0,5-2-5 0,5-3-7 16,7-3 10-16,2-3-18 0,-2-4 6 16,2-1 6-16,0-3 3 0,-5-3-10 0,0-3-6 15,2-2-5-15,-27-1-6 0,10 0 8 16,3 0 4-16,31-17-4 0,-39 10-1 0,-7-3 6 15,-4-1-1-15,-6 2-13 0,-3-2 13 16,-4 2 7-16,-2 1-4 0,-3-1-12 0,0 9 14 16,0-16-3-16,-16-12 5 0,5 12-2 0,-2-2-5 15,-3-3-3-15,0 5 13 0,-1 0-10 16,2 0 2-16,-2 0-7 0,5 4 9 16,-1 1-8-16,3 2-1 0,2 4 12 0,2-1-1 15,0 4-10-15,2-2-4 0,-1 2 18 16,2 2-2-16,1-1-2 0,-3 1-7 0,5 0 18 15,0 0-7-15,-3 7-13 0,5-1 6 0,1-2 4 16,0 3 7-16,10 9-13 0,0-5 7 16,1 3-3-16,5 0 11 0,-2 0-1 0,0 3-6 15,1-3 4-15,-2 2-11 0,-2 1 8 16,2 1 8-16,-4 0 3 0,-5 4-16 0,-4-2 22 16,0-1-9-16,-3-7 7 0,0 6-2 15,0 3-9-15,-23 23 13 0,8-22-5 0,2 0-5 16,-4 0-5-16,1-2 11 0,0-4 6 0,0 3-23 15,6-5 11-15,-3-1-33 0,1-2-35 0,5-5-24 16,-2 2-70-16,4-5-97 0,2 1-180 0,1-1 0 16</inkml:trace>
  <inkml:trace contextRef="#ctx0" brushRef="#br0" timeOffset="263">1324 1088 241 0,'6'-11'264'0,"0"3"-1"0,-2 1-36 0,0 3-31 16,-2 3 7-16,-1 5-23 0,-2 0-5 0,-3 2-8 16,-2 12-15-16,-3 3-21 0,2 4-15 15,-2 2 14-15,1 7-44 0,-1-3 8 0,-1 0-17 16,3 2-4-16,-2 1-27 0,-1 0 40 0,4-1-30 15,-1-3 3-15,4 0-31 0,3-2-34 16,-2 1-35-16,-2-6-40 0,3-5-42 0,1-3-28 16,0-5-140-16,0-10-299 0,0 0 1 15</inkml:trace>
  <inkml:trace contextRef="#ctx0" brushRef="#br0" timeOffset="741">1502 1248 17 0,'10'-19'211'0,"-1"9"-27"0,-3 3-2 16,1 2-4-16,-4-1-31 0,0 6-1 16,-3 0-16-16,0 0-9 0,0 0-16 0,-3 4 10 15,0 1-9-15,0-3-18 0,-1 3 9 0,-2-1-14 16,0 2 6-16,-8 6-27 0,1-3 11 16,1-2-19-16,3 0-3 0,-1-1-12 0,3-4 10 15,1 3-6-15,2-1-18 0,-1-3 0 16,1 3-9-16,0 0 10 0,-1-1-8 0,3 2-2 15,-1-2 2-15,0 3-4 0,0 3-6 0,3-1 8 16,-2 0-19-16,2-8 25 0,0 9-6 16,0 0-12-16,0 0-10 0,0 1 10 0,0-1-3 15,18 21 3-15,-11-14-1 0,0-5-12 16,0-3-13-16,1-2 8 0,-1 0-9 0,2-4-14 16,1-2-8-16,-10 0 0 0,8 0-11 0,8 0 11 15,5 0 4-15,23-20 7 0,-19 7 4 0,-2 0 2 16,-6-2-2-16,2-2 15 0,-3 1 0 15,-6-1 6-15,3-1 28 0,-6 6-2 0,-1-1 27 16,-3 5-4-16,0 2 11 0,-3-1-9 0,0 7 11 16,0 0-4-16,0 0-16 0,-9-10-14 15,3 14 19-15,-8 10-14 0,2-3 6 0,-1 4-12 16,0 3 2-16,5 0-1 0,-4 3 6 0,2 0-19 16,1 1 16-16,4-1 4 0,2-4-17 15,0-3 9-15,0-1-4 0,3-2 4 0,0-1-16 16,0-10-26-16,0 10-19 0,0-1-37 0,0-9-41 15,17 18-37-15,6-9-40 0,-4-9-73 0,7 2-194 16,-11-2 0-16</inkml:trace>
  <inkml:trace contextRef="#ctx0" brushRef="#br0" timeOffset="972">2035 1030 115 0,'3'-27'214'16,"0"8"0"-16,-3 6 15 0,0 13-36 0,0-12-1 15,0 2-22-15,0 10-23 0,0-9-14 0,0 9-17 16,1-9 11-16,-1 15-8 0,-1 0-23 0,-1 4 0 16,1 16 3-16,1-11 10 0,0 7-25 15,-9 35-9-15,6-20-16 0,-1 0 0 16,-3 0 5-16,5 0-31 0,2 0 14 16,-2 3 2-16,0-6-22 0,2-17 16 0,0 7 1 0,0 4-52 15,0-2-19-15,0-1-35 0,0-4-52 16,0-4-39-16,0-2-66 0,0-5-374 0,0-10 0 15</inkml:trace>
  <inkml:trace contextRef="#ctx0" brushRef="#br0" timeOffset="1280">2258 1215 23 0,'7'-10'199'15,"-3"3"-11"-15,1 3-11 0,-4 2-9 0,2 2-8 16,-3 2-15-16,0 1-23 0,0 1-3 15,0 2-4-15,-3 2-25 0,3 2-2 0,0 1-1 16,0 2-5-16,0 6-23 0,0 3 4 16,0 2 0-16,0 1-1 0,0-1-7 15,0-4-9-15,0 0 8 0,0-5-16 0,0-2-11 16,13 8 3-16,-10-13 3 0,-2-3-7 0,2 0 3 16,0-3-11-16,3-1 15 0,-2-2 21 15,2-1-19-15,1-4 20 0,5-7 2 0,4-5-11 16,-5-3-5-16,4 1 1 0,-4-3-18 15,1-2 22-15,-1 3-31 0,-2-3 10 0,1-2-16 16,-1 9 23-16,-3 2-19 0,2-6-20 0,-3 9-23 16,-2 2-29-16,-1 5-28 0,0-1-45 0,1 1-26 15,-3 2-83-15,0 1-304 0,1 1 0 16</inkml:trace>
  <inkml:trace contextRef="#ctx0" brushRef="#br0" timeOffset="1469">2580 1212 117 0,'1'7'172'0,"2"1"-6"0,-3 1 13 0,0-1-6 0,0 1-1 15,0 1-11-15,-1 1-1 0,1 2-22 0,0 1-19 16,0 9 1-16,-15 14-22 0,8-16-5 16,3-3-5-16,1-4-11 0,0 1-8 0,3-5-18 15,-3 0-45-15,-1-2-28 0,1 0-50 16,0 0-50-16,0-2-94 0,0-1-216 0,0 0 0 15</inkml:trace>
  <inkml:trace contextRef="#ctx0" brushRef="#br0" timeOffset="1784">2570 1056 140 0,'-3'-3'207'0,"0"-4"-10"15,0 6-19-15,0-4-16 0,-1 2-17 16,1 2 0-16,0-1-9 0,3 0-31 0,-3 0 10 16,2-1-21-16,-1 2-1 0,2 1-15 0,0-2-16 15,0 1 5-15,3 1-11 0,3 0-6 16,0 0-6-16,0-1 4 0,-1-2-13 0,3 0-15 16,-3 0 15-16,1 0-5 0,1-4-11 0,-5 1 5 15,2 0-8-15,0-1 10 0,-2-1 12 0,-1 4-4 16,2-3 2-16,-3 2 5 0,0-1-4 15,0 6-23-15,0 0 10 0,0 0 0 0,0 0-8 16,-14-13 1-16,9 15-3 0,1 0-5 0,-2 4-18 16,1-4-4-16,2 5-24 0,-5-1-40 15,0 11-33-15,-1-5-30 0,3 0-114 0,5 0-244 16,-2-1 0-16</inkml:trace>
  <inkml:trace contextRef="#ctx0" brushRef="#br0" timeOffset="2194">2748 1188 135 0,'4'2'181'0,"-1"-1"-19"0,3 0 3 0,-4 3-5 16,3-1-10-16,1 3-8 0,-4-1-8 0,0 3-22 16,-1 1 6-16,2 0-28 0,-3 0 6 15,5 16-15-15,-5-4-5 0,2-3-11 0,-2-2 6 16,0-16-10-16,0 11-3 0,0-1-17 15,0-1 10-15,0-9 16 0,0 11-7 0,0-11 52 16,0 7 34-16,0-7-23 0,0 0-29 16,0 0-5-16,-7 16-7 0,7-20-5 0,0 0-5 15,0-2 3-15,2 0-5 0,3-15-13 0,7-3-10 16,5-4 8-16,1 1-32 0,0 3 6 16,1 0-6-16,3 4 14 0,-2-1-28 0,-1 3 9 15,-3 6-5-15,0 1-17 0,-3-2 14 16,-6 7 21-16,3 4-29 0,-10 2 1 0,0 0 16 15,19 16-4-15,-9 3-8 0,-10-1-5 16,3-1-19-16,-3 0 27 0,3-3-10 0,-3 0 1 16,0 8 1-16,0 3 2 0,0 2 1 15,0-2 4-15,0 2-6 0,0-3-23 0,0 3 16 16,-10-2-77-16,-5 26-19 0,7-26-47 0,0-2-62 16,-3-1-558-16,-2 0 0 0,0-1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45.63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47 121 0,'0'-7'174'0,"1"1"-23"0,2 1-7 0,3-1 5 0,0 3-19 15,14-5-21-15,2 1-10 0,-8 5 4 16,-14 2-18-16,16 0 9 0,3 0-17 0,20 18-13 15,-22-8 10-15,-5-1 8 0,1 6-7 0,-6-3-17 16,-4 2 8-16,-3-14 12 0,0 13-12 16,-15 24 2-16,1-15-4 0,-3-2 2 0,1-1-1 15,-3-2-4-15,2-1 21 0,-2-3-28 16,2-2 14-16,4-2-20 0,2-3 30 16,3 1-30-16,2-3 10 0,0 2-13 0,2-2-12 15,1 2-10-15,3 0 10 0,0-2-9 0,0-4 0 0,0 0-1 16,14 33-19-16,-1-13 3 0,5-5 0 15,2 1 13-15,-1-1 6 0,4 1 4 0,0-1-23 16,0-3-17-16,-1 1-50 0,-1-3-29 16,-2-2-25-16,-1-2-51 0,3 0-77 0,-5-2-355 15,-3-1 1-15</inkml:trace>
  <inkml:trace contextRef="#ctx0" brushRef="#br0" timeOffset="308">415 186 84 0,'-2'-4'247'0,"1"0"-9"0,1-1-8 0,0 2-27 16,0-3 12-16,0 2-25 0,1-1-18 16,2 1-14-16,0 0-22 0,4 0-24 15,11-9-11-15,-1 3-10 0,2 0 3 0,2 1 9 16,0 1-39-16,-6 3-16 0,4 3 10 0,-6 1-4 15,-13 1 8-15,13 0-26 0,5 0 35 0,12 27-21 16,-20-8 6-16,-1 1 6 0,-5 7 13 16,0 3-1-16,-2 2-11 0,-2-16-11 15,0 9 7-15,0 2 4 0,0 3-32 0,0 1 8 16,0-2 1-16,0 0 1 0,0-2-27 0,0-3 4 16,-16 19-8-16,16-43-64 0,0 13-46 0,0-3-27 15,0-1-44-15,0-9-66 0,0 10-470 0,0-10 1 16,0 0 0-16</inkml:trace>
  <inkml:trace contextRef="#ctx0" brushRef="#br0" timeOffset="495">493 416 4 0,'-6'-4'263'0,"2"-2"-28"0,1 4-9 16,0-2 3-16,1 2-12 0,1-2-26 0,-1 1-15 15,2 0-28-15,0-2-11 0,3 2-7 0,2-4-29 16,0 3-14-16,14-8-3 0,0 1-2 0,4-1-2 15,0 2-6-15,0 2-31 0,2-7-50 16,1 4-29-16,-3-4-56 0,3 2-43 16,6 1-102-16,0 2-263 0,-1-3 0 0</inkml:trace>
  <inkml:trace contextRef="#ctx0" brushRef="#br0" timeOffset="907">980 155 195 0,'-8'-2'224'0,"1"-2"18"0,0 0-28 0,1-2 5 0,-1 2-28 15,1-1-18-15,3-2-3 0,0 0-24 16,2 1-12-16,1-2-16 0,3 1-26 0,10-7-15 16,1 0 4-16,5 3-7 0,3 5 4 15,-1 0 9-15,3 0-37 0,-6 4 8 16,-18 2-14-16,16 0-12 0,-3 0-3 0,-1 0 1 15,8 14-19-15,-16-9 30 0,1 3-14 0,-4-2-8 16,-1 4 4-16,-7 13 9 0,-2 0-13 16,-1-4-12-16,-3 1 0 0,2-2 22 15,3-6-14-15,3 0-7 0,-1-3 12 0,4 1-19 16,2-10 10-16,0 11-7 0,0-1 13 0,0 3-18 16,21 19 20-16,-8-16-21 0,-2 2 10 0,2-3-15 15,-1-4 9-15,-1 3-3 0,1 4 16 16,-1-3-13-16,-2-1-10 0,-5-2 12 0,1-3-15 15,-2-1 22-15,-3 2 7 0,0-10 13 16,0 0-27-16,-18 34 39 0,2-20-10 0,0-2-29 16,-1-2 5-16,-2-2 2 0,1 3 19 0,-1-7-14 15,3 0-21-15,3-2-15 0,-3 0-35 0,3-2-45 16,0 0-37-16,-6 0-64 0,-21-16-490 16,17 8 1-16,-3-7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58.71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12 413 131 0,'-3'-3'301'0,"-1"-2"-5"0,-1 3-12 16,5-1-47-16,0-1-18 0,3 2-23 0,3-1-20 15,0-1-26-15,18-3 9 0,1-3-10 16,7 4-43-16,1-2 16 0,4 2 0 0,5 0-23 16,3 1-31-16,0-1 13 0,-2 2-11 0,2 0-26 15,6 3-45-15,-2 0-51 0,-2-4-33 0,-5 2-13 16,-6-3-41-16,-5 5-52 0,-8-7-100 15,-7 6-248-15,-3 1 1 0</inkml:trace>
  <inkml:trace contextRef="#ctx0" brushRef="#br0" timeOffset="209">408 103 175 0,'-8'-7'254'0,"3"7"-16"0,-3-1-21 16,3 2-13-16,-1 2 0 0,-7 11-40 15,3 7-13-15,-2-2 39 0,2 11-15 0,1-2 16 16,1 8-24-16,5-1-7 0,-6 1-22 0,9 2-16 16,0-20-5-16,0 11 2 0,0 3-36 15,0 2-11-15,20 33 3 0,-8-35-38 0,-2-1-46 16,3-3-30-16,-1 1-47 0,-5-7-22 16,6 0-36-16,-3-2-48 0,0-1-86 0,0-6-322 15,0-2 1-15</inkml:trace>
  <inkml:trace contextRef="#ctx0" brushRef="#br0" timeOffset="751">869 294 45 0,'7'-24'272'0,"-6"3"-25"16,-1 7 8-16,0 14-30 0,0 0 12 15,0-10-41-15,-6 3-13 0,2 9-23 0,-2 3 19 16,-4 13 0-16,-3 2-28 0,3 5 20 0,4 4-7 15,1 4-24-15,-1 0-6 0,6-17-16 16,0 7-12-16,0 7-20 0,0 3-6 16,14 33 6-16,-7-32-18 0,2-2-6 0,-5-3 1 15,8-6-14-15,-2-1-8 0,-1-5 0 0,-2-4-11 16,-1-2 2-16,1-4 3 0,-1-5-10 16,1 0-5-16,0-2 3 0,-7 0-23 0,15 0 6 0,17-27 13 15,-14 8-25-15,0-4 11 0,2-3-19 16,-1-2 16-16,-3-1 5 0,1-1-12 0,3-5-4 15,-3 5-8-15,-1-5 4 0,0 4 21 16,0 1-19-16,-3 0 9 0,-1 8-14 0,-5 9 4 16,-3 1-1-16,-1 7 6 0,2 5 5 15,-5 0-3-15,0 0 0 0,-3 15-1 0,3-4 15 16,-5 15-1-16,5-13-16 0,0 7 6 0,0 5 0 16,0 0-3-16,0 1-2 0,16 29 14 15,-7-31-11-15,4 0 0 0,0-7 4 16,4-1-19-16,1-1 16 0,-1-6 2 0,2 2-1 15,-3-4 9-15,-3-6-3 0,0-1-5 16,-13 0 1-16,11 0 5 0,5 0 3 16,19-28-26-16,-18 6 3 0,-1-2 29 0,0-10 0 0,-2 1-20 15,-2-1 11-15,-2-7-2 0,0-1-4 16,0-5-9-16,-3 0 13 0,1 3-14 0,-3 0 11 16,1 0 15-16,-1 0-8 0,-5 26 6 0,0-9-9 15,0 2-52-15,0 4-19 0,-18-9-30 16,8 25-18-16,-3 3-51 0,0 2-48 0,1 0-563 15,-25 23 0-15,9-4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3:42.77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401 1647 126 0,'0'-18'226'0,"0"18"12"0,29-56-2 0,-32 39-12 15,3 6-24-15,-16-21 13 0,6 13-20 0,-5 0-9 16,-1 6-20-16,-1 3-15 0,-2 0-25 0,2 8 0 16,4 2-15-16,-25 14 7 0,12-1-21 15,-4 5-20-15,4 3-19 0,-1 3 1 16,-2 6 5-16,4 0-12 0,1 3-2 0,0-2-8 15,6 1 25-15,2 2-28 0,4 1 6 16,5 0-13-16,4-4-6 0,3-16-6 0,0 7 1 0,25 25 0 16,-9-27-2-16,2-2 2 0,4-4-10 15,1-3 22-15,-1-4-23 0,2-5 1 0,-1-1-38 16,-11-1 5-16,4 0 19 0,26-18-4 0,-23 4-12 16,-1-7 20-16,0-1-12 0,-5-11 7 15,0-2-10-15,-7-4 16 0,1-4 14 16,-1-5-42-16,-1-1 1 0,-2-3 30 0,0-3-21 15,-1 4 5-15,0-5 6 0,-2 1-1 0,0 5-19 16,0 0 31-16,0 5 12 0,0-3 6 16,0 6 2-16,0 25 12 0,0-7-8 15,0-3 5-15,0 7-7 0,0 1-11 0,0 4-6 16,0 4 10-16,0 11 8 0,0 0-4 0,0-15-24 16,0 20 3-16,3 0 2 0,-3 6 16 0,3 13-25 15,-3-9 16-15,0 9 7 0,0 6-8 16,9 41 2-16,-8-25 19 0,-1-24-8 0,0 13-20 15,0 7 21-15,0 3-20 0,0 3-6 0,0 0 16 16,0-1-3-16,0 1-2 0,15 43-12 16,-8-48-44-16,2-3-32 0,-2-2-71 0,4 0-43 15,2-5-136-15,-2-5-394 0,0-2 0 0,2-4 0 16</inkml:trace>
  <inkml:trace contextRef="#ctx0" brushRef="#br0" timeOffset="677">791 1243 71 0,'0'-7'220'0,"0"1"-4"0,3-2 12 0,-3 4-5 0,-3 0-32 15,3 0-30-15,-2 2-2 0,1 2 7 0,-3 2-7 16,-2 2-32-16,3 3 5 0,-10 11-7 0,0 6 9 16,-1 0-13-16,1 6-7 0,-3-2-22 15,4 5 2-15,5 3 10 0,1 0-46 16,2 4 17-16,-2-3-6 0,6-17-2 0,0 6 1 16,0 9-20-16,22 34 9 0,-9-34-35 0,3-3 18 15,-1-3-19-15,7-2 4 0,-3-2 3 0,0-3-9 16,2-5 14-16,-2-2-11 0,4-4-6 15,-5-2 3-15,-5-3-1 0,0-4-23 0,-3-1 1 16,1 2 13-16,-11-3 8 0,0 0-2 0,10 0-31 16,18-29 21-16,-19 11-1 0,1-7 13 15,-2-4-15-15,-3-4 13 0,-2-14-15 16,-1 2 15-16,-2 21-19 0,0-10 1 0,0-7 1 16,0-4 16-16,-15-47 4 0,9 47-22 0,-1 1 6 15,-2 6-9-15,-3 6 15 0,-1-3 8 16,5 4-14-16,-2 7 17 0,-6 3 8 0,7 4-18 15,-5 13 2-15,-1 0 2 0,15 4 7 16,-13 0-9-16,-16 20 0 0,10-1 9 0,3 0-16 16,-2 6-3-16,3 1-7 0,11 1 14 0,-2 4-2 15,3-5 9-15,3-11-13 0,0 7-9 16,0 1 14-16,19 26-2 0,-9-27 8 0,6-2-16 16,1-6 6-16,7-2-1 0,-3-2 7 0,1-6 0 15,1-4 1-15,-11 0-10 0,6 0-2 16,7 0 17-16,17-26-14 0,-18 16-7 0,-2-3-3 15,-2 3 31-15,-1 2-23 0,-7 0 8 0,1 5 0 16,-5-1 1-16,-1 2 5 0,-7 2-24 16,0 0 5-16,0 0-2 0,0 0 13 0,22 19-8 15,-13 0-4-15,-6-1 4 0,-3-10 4 16,0 7 3-16,0 3-9 0,0 4 8 0,19 23-15 16,-9-20-3-16,0-1-42 0,0 2-38 0,4-7-57 15,2 3-68-15,6-5-618 0,-2-1 1 16,2-1 0-16</inkml:trace>
  <inkml:trace contextRef="#ctx0" brushRef="#br0" timeOffset="922">1765 1500 236 0,'-7'-5'274'0,"4"0"28"0,-3 0-2 15,2 1 0-15,1 0-28 0,-3 0-16 0,3 2-23 16,2-2-22-16,-1 0-23 0,4-3-19 16,2 3-10-16,12-7-23 0,4 0-11 0,10 2-13 15,5 1-7-15,-3 0-6 0,7 2-19 16,0-1-9-16,1 0-19 0,-2 0-52 0,-2 2-14 16,0 2-60-16,-4 1-42 0,-5-2-19 15,-5 3-36-15,-9 1-37 0,-13 0-533 0,13 0 0 16,-3 0 1-16</inkml:trace>
  <inkml:trace contextRef="#ctx0" brushRef="#br0" timeOffset="1127">1951 1582 131 0,'-20'10'243'0,"3"5"15"0,2-6-21 0,7-2 5 16,-4-5 18-16,5 2-30 0,2 1 4 0,0-1-15 15,0-2 3-15,2 0-31 16,1-1-2-16,2 1-20 0,0-1-7 0,1-1-27 0,3 0-6 15,4 0-20-15,5-1-14 0,14-2-10 16,-14 3-1-16,12 0-7 0,29-11-18 0,-23 9-31 16,-1-4-52-16,-2 0-25 0,-1 4-51 0,-5-2-16 15,-3 0-36-15,-6 0-22 0,-2 0-33 16,-1-3-535-16,-3 3 0 0,-1-1 1 0</inkml:trace>
  <inkml:trace contextRef="#ctx0" brushRef="#br0" timeOffset="2275">3308 644 40 0,'0'0'199'0,"0"-17"-15"0,2-19 0 0,-11 24 1 15,-1 1-26-15,3 3-5 0,-2 5-16 0,0 0-20 16,2 2 1-16,7 1-29 0,-19 0 4 16,-18 22-4-16,19-8 6 0,1 6-20 0,1 7-13 15,2 0 15-15,-1 2-10 0,2 3-13 16,4 5-20-16,-1 2 11 0,5 2-7 15,2 3-14-15,1 3 19 0,2-27-9 0,0 14-17 0,15 50 18 16,-10-28-14-16,3 5 19 0,2 3-15 16,1 4-9-16,2 0-6 0,-3 0 4 0,3 1 1 15,2 1-10-15,-1 0 0 0,1-2 4 0,-2 1 8 16,-3 0-5-16,3-3 3 0,-3 8 19 16,0-6-26-16,-4 1-6 0,0-3 16 0,-3 2-5 15,-2 0-3-15,-1-3 8 0,0-33 2 16,0 14-1-16,0 8-13 0,-20 59 13 0,5-57-1 15,5 1 13-15,-1-3-5 0,-4-3 16 0,8-4-19 16,-7-1-1-16,-2-3 11 0,1-4-36 0,1-4 4 16,-1-1 11-16,1-1 4 0,-3-6 17 0,4 0-31 15,-2-6-11-15,-1-7-47 0,0 1-30 16,2-7-36-16,1-2-28 0,3-2-40 16,-2-4-164-16,12 0-190 0,-11 0 0 0</inkml:trace>
  <inkml:trace contextRef="#ctx0" brushRef="#br0" timeOffset="4715">2352 155 14 0,'0'0'202'0,"0"0"-25"16,0-18 3-16,0 18-10 0,-12-31-14 0,26 17-21 15,4 0-10-15,2 5-1 0,3-2-19 16,0 4-7-16,0 4-8 0,-1 1-5 0,-3 2-21 16,-19 0 12-16,19 0-17 0,21 16-1 15,-24-6-8-15,-6 3-17 0,-7-3 1 0,1 5 10 16,-4-2-7-16,0-4-7 0,0 8 9 0,-24 19-6 16,9-16-18-16,2-2 4 0,-3-1 2 15,3-4 1-15,-1 4-4 0,7-4-4 16,-1-1 4-16,3 0-19 0,2-4 9 0,3 2 19 0,0-10-12 15,0 0-4-15,0 13 4 0,20 14-7 16,-7-10-18-16,1-2 3 0,1 0 18 0,2 4-4 16,-4-3 2-16,0-1-7 0,-1 1-2 0,-5-4 17 15,-1-1-23-15,-5 1 3 0,-1-12 24 16,0 0 4-16,0 10 4 0,0-2-1 0,-19 9 10 16,5-5 16-16,-6-2-12 0,0-1 18 0,-4-5-16 15,4 2 10-15,1-4 8 0,1-1-25 16,18-1-9-16,-15 0 5 0,2 0-31 15,2 0-13-15,1 0-40 0,10 0-25 0,-25-17-48 16,18 10-39-16,-6-3-75 0,7-7-348 0,3 3 0 16</inkml:trace>
  <inkml:trace contextRef="#ctx0" brushRef="#br0" timeOffset="5003">2672 153 176 0,'2'-3'222'0,"1"0"3"0,-2-1 3 0,2 0-12 16,3-3-29-16,0 4-33 0,-2-3-10 0,12-4-22 15,1-2 0-15,-2 4-17 0,5-2-7 0,-1 2-19 16,-1 4-16-16,-5 4 8 0,-13 0-15 16,10 0 5-16,1 0-18 0,-11 0 23 0,23 17 5 15,-12 2-20-15,-2 2 16 0,-5 0 31 16,-1-3-17-16,-1 9 15 0,-1-1-15 0,-1-13-12 15,0 7-24-15,0 6 30 0,0-1-27 0,-14 29 15 16,11-28-25-16,1-2-1 0,-1 0-10 0,0-1 18 16,2-4-43-16,1-4-34 0,-1 1-40 15,1-5-25-15,0 0-48 0,-2-2-58 0,2-1-518 16,0-8 0-16,0 0 0 0</inkml:trace>
  <inkml:trace contextRef="#ctx0" brushRef="#br0" timeOffset="5210">2772 444 10 0,'-4'-6'229'0,"2"3"14"0,1-4 9 15,-1 6-7-15,1-4-25 0,-1 0 0 0,0-1-18 16,2 1-34-16,0-1-6 0,2 1-22 16,1-1-4-16,2 1-4 0,0-3-49 0,13-2 14 15,3-4-21-15,3 2-7 0,0 2 9 16,2-2-80-16,0 4-49 0,-1-5-62 15,-5 6-88-15,0-6-398 0,5 0 0 16</inkml:trace>
  <inkml:trace contextRef="#ctx0" brushRef="#br0" timeOffset="5604">3117 137 201 0,'-5'-7'215'16,"0"4"-6"-16,1-4-11 0,0 1-13 0,2-1-24 0,1-3-8 15,2 2-20-15,3 2 2 0,9-10-43 0,5 1 2 16,2 3-13-16,-3 2 6 0,6 1-17 0,1 2-11 16,-1 2 10-16,-3 3-13 0,3 0-9 15,-1-2-16-15,-22 4 6 0,13 0 8 16,-3 0-13-16,0 0-4 0,4 20-5 0,-12-14 0 15,-1 1-11-15,-1-1-9 0,-5 16 18 16,-6-3 4-16,3 2-15 0,1-3-8 0,-2 7 19 16,2-11-8-16,4-2-13 0,3 1 3 0,0-13 4 15,0 10-9-15,0-2 7 0,20 22-4 0,-8-17-2 16,2 0 24-16,-2-2-19 0,-2-3 8 0,0-1-16 16,-3 1 10-16,0-3-11 0,-2 1 2 15,-1-2 12-15,-1 3 9 0,0-3 2 0,-3 1-3 16,0-5 26-16,0 0-4 0,0 8-17 15,-31 16 18-15,10-10-24 0,-5-4-4 0,-2 3 6 16,1-5-31-16,1 0-38 0,-3 0-56 0,1-2-41 16,8-4-117-16,-2 5-307 0,5-3 0 15</inkml:trace>
  <inkml:trace contextRef="#ctx0" brushRef="#br0" timeOffset="6311">4171 979 53 0,'3'-4'221'0,"-2"-3"-4"16,2 4 8-16,-2-1-23 0,1 0-15 0,-1 2-22 16,1-1-10-16,-2 2-22 0,-2 1-26 0,-1 0 1 15,-1 1-6-15,-3 4-4 0,-8 11-6 16,-5-2-15-16,0 9 5 0,-5 4-2 0,2-2 10 15,0 4 13-15,0 9-45 0,-2 0 20 16,-3 9-3-16,2 5-8 0,0 5-7 16,0 0 10-16,1 4-22 0,3 2 20 0,2 1-11 15,4-1-21-15,6 1 3 0,0-3-9 0,6 1 13 16,2-1-22-16,2-32-6 0,0 15 7 16,22 57-24-16,-8-44 14 0,7-8-4 0,2 1 7 15,3-4-2-15,4-7-55 0,5-9-30 0,-1 1-25 16,4-9-47-16,1-1-45 0,3-8-105 0,-3-5-329 15,4-4 0-15</inkml:trace>
  <inkml:trace contextRef="#ctx0" brushRef="#br0" timeOffset="6872">4583 1328 15 0,'-3'-3'173'0,"3"-5"-1"0,0 3-13 0,-2-3 7 0,4 4-24 16,1-3-15-16,-1 0-5 0,13-10-17 0,-1 7-8 15,4 0 1-15,3 0-23 0,2 2 3 0,2 0-13 16,-2 6 5-16,-10 2-9 0,5 0-1 15,2 0-9-15,20 22 1 0,-21-6-13 16,-5 0 5-16,-1 3-7 0,-5 4 13 16,-5-1-3-16,-3-9-12 0,0 5-10 0,-16 25 14 0,3-23 3 15,-8 4-12-15,3 0-2 0,-5-3 1 16,-2-2 4-16,0-3 12 0,2-5 15 0,2-2 16 16,2-1 23-16,7 0 5 0,-2-3-29 15,8-1-20-15,0 2-11 0,0-4 15 0,2-2-6 16,1 2 7-16,2 1-6 0,1-3-9 0,0 0-13 15,0 0-9-15,0 0-7 0,20 7-14 16,2-1 20-16,2-1-21 0,4 1-1 0,-1 0-49 16,8-4-23-16,-3 1-47 0,-3-2-34 0,4 2-93 15,-19-3-417-15,8 0 0 0,2 0 0 16</inkml:trace>
  <inkml:trace contextRef="#ctx0" brushRef="#br0" timeOffset="7167">5247 1399 77 0,'0'-4'219'0,"-3"4"-20"0,0-3 15 0,2 3-12 15,-2 1-18-15,0 1-22 0,0-2-16 0,-1 3-5 0,3-2-21 16,-2 3-19-16,1-2-4 0,2 1-4 16,-1 0-20-16,2 0-1 0,2 0-5 15,0 0-6-15,1-2-5 0,2 0-8 0,1-1-10 16,1-1 3-16,-1 1 2 0,0-4-13 0,0 2 25 15,-1-2 4-15,1-1 4 0,-2 0-3 16,-3 1 21-16,1 0-2 0,0 0 4 0,-3-1-29 16,0 1 0-16,0 1 11 0,0 0-28 15,-1 2-4-15,-4 0-2 0,1 1 2 0,0 2-2 16,-1 0-6-16,1-1-27 0,1 2-35 0,0 1-55 16,2 2-16-16,-2-1-49 0,3-1-78 15,0 2-439-15,3-2 0 0,-2 1 0 0</inkml:trace>
  <inkml:trace contextRef="#ctx0" brushRef="#br0" timeOffset="7549">5746 1240 148 0,'-2'-5'237'0,"-1"0"-19"15,-1-1-1-15,0 2 0 0,-1 2-14 0,-2 0-9 16,1 3-8-16,-2 0-34 0,-12 7 12 0,2 6-33 15,1 1-24-15,-5 4 0 0,6 1-16 16,2 3 16-16,4-1-24 0,8 5-12 0,2-14-12 16,0 6 16-16,20 25-21 0,-9-21-8 15,2-2-12-15,3-1 20 0,2-1-21 0,5-3-29 16,1-4-8-16,-1-4-11 0,0-2-14 0,-3-4 12 16,-1-2-16-16,-8 0 17 0,7 0-4 15,18-24 1-15,-19 13 6 0,-4-5 21 16,-3-4 10-16,-1-3 8 0,-3-2-11 0,-3-4 24 0,-3 15 21 15,0-8-26-15,0-3 37 0,0-1-12 16,-19-24 1-16,6 29 3 0,4 7-3 0,3 0 1 16,-4-1 2-16,-4 9-10 0,5 0-5 15,-2 5 2-15,11 1-19 0,-12 0-4 0,2 0-4 16,-20 17-13-16,9-1 6 0,7 0-7 0,2 2-10 16,4 0-40-16,2 3-47 0,4-3-42 0,0-4-23 15,2-14-31-15,0 19-81 0,20 15-452 16,-9-17 0-16,1-6 0 0</inkml:trace>
  <inkml:trace contextRef="#ctx0" brushRef="#br0" timeOffset="7974">6265 1053 55 0,'1'-18'242'0,"2"4"10"16,-6 2-20-16,2 1-6 0,-5 3-8 0,0 4-29 15,0 0-6-15,-4 0-4 0,1 4-52 16,1 0 3-16,-7 0 14 0,-25 17-33 0,12-8 26 16,5 4-53-16,2-1 24 0,2 2-22 15,1 0 10-15,5 3-46 0,0 1 20 0,5 3 0 16,3-5-15-16,3-1-10 0,2-15-21 0,0 17 30 16,17 21-13-16,-11-24-21 0,7 3-50 15,-3-7-4-15,6 1-11 0,0-5-19 0,-1-4 2 16,0-2 12-16,-15 0-6 0,17 0 1 0,21-16 11 15,-19 5-5-15,-4-1 28 0,0-4 8 16,-2 0 11-16,-1 1 0 0,1 0 27 0,-5 1 24 16,-2 5 14-16,0 0-18 0,-3 2 43 0,0 3 1 15,1-2-4-15,-1 2-23 0,0 2-1 16,-3 2-12-16,0 0-7 0,0 6-5 0,-2 1 0 16,2-2 0-16,-3 4-11 0,-1 15-7 0,-2 3 13 15,0 1-4-15,1 2 0 0,2 5-4 0,0-1-25 16,0 3 19-16,2 0 15 0,-1 2-27 15,1 0-10-15,1-2-67 0,-2 0-28 0,2-20-39 16,0 5-33-16,0 0-27 0,0-4-147 16,0-4-320-16,0-4 1 0,0-10 0 0</inkml:trace>
  <inkml:trace contextRef="#ctx0" brushRef="#br0" timeOffset="8408">6555 1032 55 0,'-1'-8'238'0,"-1"1"-19"0,2 0 19 0,3 0-29 16,0 0-26-16,0 0 3 0,16-3-32 0,-1 1-21 16,5 4-20-16,-5-1-1 0,11 6-17 15,-2-2-17-15,-12 2-2 0,5 0-18 0,26 16 20 16,-24-10-28-16,-9 2 1 0,-8 1-1 0,0-1-18 15,-5 1 13-15,-3 0-14 16,3-9-5-16,-15 26-4 0,1-10 14 0,-3 0 8 16,-1 3-28-16,5-7 30 0,0 1-34 0,3-5 3 15,3 3-4-15,3-4-7 0,1-1 13 16,1 0 0-16,2-6-5 0,0 0 28 0,0 11-34 16,16 4 4-16,0 1-14 0,1-2 10 15,1 0-5-15,-5-6-3 0,3 7 24 0,-2-1-24 16,-1 1 6-16,-1 1-3 0,-2 1-4 0,-3-5 5 15,-1-2 0-15,-3 1 7 0,-3-11-7 0,0 0 25 16,0 12-5-16,0-4-2 0,0-8 12 16,-23 29 16-16,7-17-38 0,1-4 12 0,4-1-11 15,-11 1 32-15,2-1-15 0,4-4-32 16,0 1 26-16,0-2-3 0,16-2-47 0,-13 0-33 16,3 0-29-16,0 0-35 0,1 0-72 0,9 0-92 15,-11 0-303-15,-5-18 0 0</inkml:trace>
  <inkml:trace contextRef="#ctx0" brushRef="#br0" timeOffset="8690">7325 1197 44 0,'-1'2'275'0,"-1"-4"-11"0,2 0 20 0,0 2-4 15,0-1-26-15,0 0 2 0,0-1-41 0,2 0-13 16,1 2-11-16,2-1-29 0,5 0 2 16,18 0-11-16,5-3-25 0,-1 4-1 0,3-5-23 15,2 1-26-15,2 3-2 0,0-2-3 16,-6 0-4-16,8-1-3 0,-2 0-22 16,3-2 11-16,0 2-18 0,-3-1-26 0,-5 1-51 0,0 0 4 15,-5 0-39-15,-3 0-10 0,-5-1-25 16,-2 0-34-16,-10 1-14 0,-2 0-37 0,-1 2-59 15,-5-2-375-15,-1 3 0 0</inkml:trace>
  <inkml:trace contextRef="#ctx0" brushRef="#br0" timeOffset="8916">7701 965 168 0,'-5'-4'245'0,"1"0"-7"0,3-1 16 16,-2 4-30-16,0-2-4 0,-1 1-47 15,2 2 5-15,-1 2-32 0,2 2 18 0,-2 1 1 16,3 3-3-16,-2 2 0 0,1 1-3 0,2 13-17 16,-1-10-7-16,0 7-12 0,0 2-14 15,0 5-13-15,0 2-3 0,0 0-16 16,0 3 4-16,0 1-15 0,0 0-9 0,0 0-52 16,0 0-80-16,0-2-70 0,0-2-48 15,0 0-107-15,0 1-433 0,0-4 1 0,-8 27 0 16</inkml:trace>
  <inkml:trace contextRef="#ctx0" brushRef="#br0" timeOffset="9706">8485 865 133 0,'6'-10'279'0,"-1"3"-13"0,-5 0 18 15,1 1-28-15,0 2-30 0,2 0-30 0,-3 4-25 16,0 2-24-16,2 3 4 0,-4 2 7 15,1 2-31-15,-3 15 1 0,4-11-12 0,0 6-5 16,0 6-22-16,0 1 8 0,0 0-23 0,0 1 7 16,15 33-25-16,-4-30 12 0,0-4-40 15,4 1 7-15,-1-5-10 0,2 2 27 0,0-7-35 16,3-4 17-16,-5-7-26 0,6 2-1 16,-2-4-29-16,-10-4-7 0,4 0-11 0,4 0 20 15,18-23-9-15,-13 12 10 0,-7-5-5 0,-1-3-10 16,-1-5 17-16,-2 0 10 0,-2-3-18 0,1 0 56 15,0 2-22-15,-2 1 15 0,-1 5 32 16,-2 0-11-16,-1 5 15 0,0 4-36 0,0 2 25 16,-2 3-9-16,-1 1 0 0,0 4-19 0,0 0-16 15,0 0-4-15,6 15 27 0,-5-5 3 16,-1 0-10-16,0 2 5 0,0 15-6 0,0-14-4 16,0 9 3-16,0 2-8 0,0 4 13 0,0 2-11 15,0 1-9-15,0 1 1 0,0 1-1 16,0 1-2-16,0-1-40 0,6 27-50 0,0-32-38 15,0-6-36-15,-3-4-26 0,2 2-71 0,0-8-472 16,2-5 0-16,-1-1 1 0</inkml:trace>
  <inkml:trace contextRef="#ctx0" brushRef="#br0" timeOffset="9959">9143 856 112 0,'3'-8'263'0,"-2"-1"-24"0,2 5-26 0,-3 0 2 16,-1 2 12-16,2 2-25 0,-2 4-7 15,2 1-3-15,1 3 11 0,-1 0-34 0,5 14-4 16,-6-9-5-16,7 26-12 0,-1-10-10 0,0 1-14 16,-2 2-16-16,2-2-4 0,-2 4-10 15,2-2-2-15,-3 1-28 0,-2-2 10 16,2 3-16-16,-2-4-18 0,-1-12-62 0,0 5-45 15,0 3-29-15,0-1-34 0,0-2-44 0,0-1-77 16,0-5-464-16,0-3 0 0,0-4 0 0</inkml:trace>
  <inkml:trace contextRef="#ctx0" brushRef="#br0" timeOffset="10222">9442 1196 158 0,'3'-9'245'0,"0"1"-7"0,-2 2-1 15,1 2-12-15,-1-3 12 0,-1 3-11 16,2 0-64-16,-1 1 5 0,-1 0-20 0,1-1-10 16,1 2-20-16,1-1 12 0,-2 2-22 15,2-2-17-15,0 3-12 0,3-3 6 0,-2 2-23 16,0 0-13-16,4 1-19 0,-3 0-6 0,0-3 26 16,-2 2-23-16,1 1-6 0,-1 0 3 15,0 0-9-15,-2 0-11 0,1-2 1 0,-2 2-33 16,0 0 1-16,0 0-12 0,-6 2-21 0,3-2 0 15,-1 1-20-15,-1-1-32 0,-2 3-35 16,3-2-55-16,-1 0-377 0,1 2 0 0</inkml:trace>
  <inkml:trace contextRef="#ctx0" brushRef="#br0" timeOffset="10697">9735 928 233 0,'-5'-6'227'0,"-3"1"-1"0,0 1-19 0,-14 0-8 16,2 3-7-16,2-2-6 0,18 3-6 15,-15 0-48-15,2 0 3 0,1 0-5 0,-18 19-32 16,18-11 9-16,3 0-13 0,4 3 1 0,2-5-23 16,4 2-5-16,4 2-19 0,8 4 10 15,7 5-19-15,4-1 9 0,5 1-12 0,-1 1-28 16,3-4-20-16,1 3 2 0,-1-1-29 0,-7 1 1 15,1-4-1-15,-5 2-3 0,-3 0 12 16,-4-2 3-16,-7-2 3 0,-2-4 2 0,-4 0 9 16,0-9 20-16,0 0 16 0,-17 21 11 0,0-11 17 15,-5-4 28-15,3-1-21 0,0-5 31 16,19 0-7-16,-20 0-15 0,-3 0 15 0,-16-15 8 16,26 11-9-16,2-3-6 0,3 1-25 0,5-1-26 15,1 0 5-15,2 0-22 0,1-1-2 0,-1-1-37 16,23-17-24-16,-6 6 5 0,2 0-33 15,1-1 1-15,2 0-15 0,3 1 9 16,-1-2 20-16,-2 1 2 0,0-2 0 0,-5 2 13 16,0 0 26-16,-5 1 31 0,-3 7-1 0,-5 0 22 15,0 4 7-15,-4 9-6 0,0 0 16 0,0-9 3 16,-19-4-22-16,11 11-1 0,-2 2 18 16,0 0-32-16,-15 4 17 0,25-4-13 0,-38 12 22 15,21-4 4-15,-3 3-3 0,8-2-35 16,5 2-13-16,1-3-16 0,2 1-37 0,2 0-53 15,1-1-64-15,1-8-105 0,0 0-304 16,0 9 1-16</inkml:trace>
  <inkml:trace contextRef="#ctx0" brushRef="#br0" timeOffset="11050">10165 892 165 0,'-14'-11'243'0,"-1"-1"16"16,-1-2 6-16,1 7-22 0,4 0 7 16,2 4-36-16,2-4-32 0,1 4-19 0,3 0-11 15,0 1-24-15,2 0 19 0,1 2-37 0,0 0-9 16,17-6-16-16,-7 5 1 0,21 1-10 16,-1-1-10-16,-13 1-14 0,9 0-1 0,3 0 3 15,0 0-17-15,-3 0-5 0,0 0 7 16,19 22-6-16,-31-13-14 0,-4-1 6 15,-8 5 11-15,1-4 1 0,-3 4-13 0,0 0 22 16,0 5 1-16,0 5 7 0,-20 25-22 16,12-23 24-16,0 2-28 0,-4 2-8 0,6-3 6 15,-2 0 3-15,-1 0-16 0,3-1 12 0,0-3-10 16,4 3-42-16,0-6-48 0,1-3-30 16,1-16-31-16,0 12-43 0,0-1-45 0,0-2-531 15,0-9 0-15,0 9 0 0</inkml:trace>
  <inkml:trace contextRef="#ctx0" brushRef="#br0" timeOffset="11244">10196 1165 148 0,'-4'-7'266'0,"0"1"-9"0,-1 2 12 0,2-2 8 0,3 1-56 15,-2-2-9-15,2 3-20 0,0-3-13 0,4 3-45 16,2-2 7-16,10-6 1 0,5 1-39 15,5 1 12-15,3 4-30 0,4-3-20 16,2 5-54-16,0-2-67 0,-1 1-33 0,0 2-53 16,0 0-62-16,-3 1-378 15,0 1 0-15</inkml:trace>
  <inkml:trace contextRef="#ctx0" brushRef="#br0" timeOffset="11764">8267 1833 191 0,'-1'-2'214'15,"-1"0"-11"-15,4 1-32 0,2-2-1 0,6 1-3 16,19-4-22-16,7 1-5 0,5-1 8 0,6 0-7 16,10-3-21-16,8 4-18 0,8-1-15 0,8 1 14 15,9-1-20-15,5 2-4 0,5-2 6 16,6 2-15-16,5-1-24 0,4 0 5 0,2-1-11 15,-2-1-7-15,0 3 10 0,-4-3-8 0,-4 2-14 16,-5 1 13-16,-6 0-43 0,-7-2 11 16,-9 3-24-16,-9-1-36 0,-7-2-5 0,-12 2-24 15,-4 0 10-15,-5 0-11 0,-8 0-20 16,-7 0-12-16,-6-3-47 0,-10 5-39 0,-5 0-210 16,-7 0 1-16</inkml:trace>
  <inkml:trace contextRef="#ctx0" brushRef="#br0" timeOffset="12426">8705 2073 196 0,'2'-2'191'0,"-1"-1"-10"0,2 0 6 0,-2 3-13 15,-1 0 7-15,0 0 5 0,2 2-8 16,-2 1-23-16,0 0 2 0,1 5-4 0,-1-1 4 16,0 2 2-16,0 2-7 0,0 4-14 0,0 9-6 15,0 3-10-15,0 6-5 0,-17 37-1 16,13-31-6-16,-4 0-10 0,4 1-18 0,0-2-15 15,1 0-10-15,-2 2 1 0,3-5 1 16,2 0-9-16,-2-4-5 0,2-15-1 0,0 6-4 16,0 2-3-16,0-1-7 0,15 19 1 0,-11-28-9 15,2-3 9-15,-1-3-24 0,-3 0-22 16,2-3-38-16,2-1-17 0,-2-2-20 0,2 2-34 16,0-1-17-16,-3-3-19 0,3-1-37 15,1-3-64-15,-7 4-437 0,0 0 0 0,27-21 0 16</inkml:trace>
  <inkml:trace contextRef="#ctx0" brushRef="#br0" timeOffset="13242">8511 2104 87 0,'-20'0'156'0,"20"0"-11"0,0 0 1 0,-19 0-2 0,-7-10-4 16,21 12-5-16,0-2 11 0,1 1-13 0,0 0 4 15,1-1-6-15,0 0-1 0,0 1-32 0,3-2 14 16,1 1-23-16,4-1 0 0,2 0-11 16,2-1-16-16,20-3-4 0,2-1-3 0,8 0-9 15,2 2 16-15,5-1-39 0,-1 0 5 16,-5 1 2-16,5 0 11 0,1 4-19 0,-2-1 6 15,0-2-5-15,0 3-14 0,-27 0 9 16,8 0-38-16,-1 0-5 0,-1 0-22 0,-4 0-21 16,-3 0-14-16,-6 0-20 0,-10 0-48 15,12 0-76-15,-12 0-245 0,8 0 1 0</inkml:trace>
  <inkml:trace contextRef="#ctx0" brushRef="#br0" timeOffset="13522">8925 2412 107 0,'0'7'271'0,"0"-3"-22"16,-2 1 21-16,2 0-28 0,0-1-8 0,2 0-22 15,1-2-12-15,1 1-29 0,3-3-35 16,2 0 20-16,20-4-6 0,-13 4-19 0,7 0-12 16,7 0-10-16,3 0-15 0,3 0-35 15,37-12 6-15,-39 10-21 0,-2-3-6 0,0 1-49 16,-2-1-25-16,-2 2-49 0,-5-4-52 0,-3-1-36 16,-4 4-79-16,-9 4-339 0,2-3 0 15</inkml:trace>
  <inkml:trace contextRef="#ctx0" brushRef="#br0" timeOffset="13791">9508 2215 72 0,'3'-6'248'0,"-1"1"-15"15,-1-1-2-15,1 2 8 0,-1-1-33 0,1 1-18 16,-2 2-39-16,1 1 2 0,2 1 5 15,1 3 17-15,1 1-8 0,-1 1-3 0,7 12-29 16,1 1-11-16,-3 4 9 0,-1 2-5 0,0 3-3 16,-4 0-27-16,0 2 0 0,-2 0-13 15,-2 1-13-15,3 0-5 0,0-1-10 0,-3-13-11 16,0 5-11-16,0 2-1 0,0 1-67 16,0-1-18-16,0-4-41 0,0-3-32 0,0-1-35 15,-16 7-44-15,16-14-522 0,0-2 0 0,0-1 0 16</inkml:trace>
  <inkml:trace contextRef="#ctx0" brushRef="#br0" timeOffset="14118">9793 2245 148 0,'-4'-10'260'0,"1"5"10"16,0-1 0-16,0 0 7 0,0 0 1 0,-1 0-30 15,2 2-18-15,0 0-23 0,0 0-21 0,1-1-30 16,2 2-5-16,1-4-15 0,2 4-19 0,-4 3-25 16,36-11 6-16,-9 5 1 0,4-1-14 15,1 1-14-15,-1 6-11 0,0-4 13 0,-2 2-25 16,-16 2-20-16,4 0 3 0,-1 0 0 0,-3 0-6 16,10 17 6-16,-16-9-12 0,-1-2 13 15,1 14-1-15,-4-3-9 0,-3 1-7 0,0-18 2 16,0 21 1-16,0 2 0 0,-14 30 7 0,9-26-18 15,1 0-2-15,4-2 13 0,-3 3-10 16,3-3 0-16,0-8-11 0,0-7 3 0,0 1-27 16,0 3-36-16,0-3-49 0,0 0-46 0,0-2-15 15,0-9-33-15,0 12-596 0,0-12 0 0,0 10 0 16</inkml:trace>
  <inkml:trace contextRef="#ctx0" brushRef="#br0" timeOffset="14328">9959 2478 218 0,'-4'-7'235'16,"-2"0"10"-16,2-2 4 0,0 5-14 0,-1 0 6 15,2-1-37-15,0-2 0 0,1 0-17 0,-1-1-3 16,4 0-23-16,-1 8-31 0,15-22-1 16,0 8-25-16,7-1-11 0,-2 4 3 15,2 0-23-15,3-2-3 0,-1 3-42 0,5 0-33 16,-2-1-49-16,1 1-17 0,1-3-60 0,0 0-78 15,0-1-445-15,-2 1 0 0,2 2 0 16</inkml:trace>
  <inkml:trace contextRef="#ctx0" brushRef="#br0" timeOffset="14759">10393 2115 71 0,'-13'-9'246'0,"0"-1"3"0,1 0-7 0,5 1-21 0,3 1-25 16,2 0 12-16,2 2-37 0,2-1-11 0,-2 7-14 15,0 0-21-15,13-16-20 0,4 4-8 16,5 2 11-16,1 1-19 0,0 3-13 16,2 2-21-16,1 3-5 0,-8 0 6 0,-18 1-26 15,13 0 19-15,0 0 10 0,-3 0-25 16,8 16-20-16,-14-11 12 0,-1 1 25 0,-4 2-28 15,1 2 12-15,-6 11-29 0,6-11 15 16,-13 19-3-16,7-12-11 0,-1 1-7 0,5-4 5 0,-2 2 10 16,3-5 3-16,1 0-23 0,0-11 13 15,0 13 4-15,17 13 6 0,-8-6 7 0,2-5-31 16,2 1 13-16,0 0-26 0,0-1 27 0,-3 0 18 16,0-3-34-16,-1 0-11 0,-3-3 38 15,-2 2-25-15,-1-3 4 0,0 0-2 0,-3 0 11 16,0-8 15-16,0 0-9 0,0 11-12 15,-22 17 30-15,2-13 14 0,1-8-36 0,-2 2 20 16,0 0-13-16,-2-5-2 0,2 2 4 0,2-4 4 16,1 3-60-16,5-5-51 0,13 0-36 15,-14 0-58-15,-3 0-104 0,-5 0-374 0,-19-19 1 16,21 11 0-16</inkml:trace>
  <inkml:trace contextRef="#ctx0" brushRef="#br0" timeOffset="15482">10808 478 6 0,'-3'-4'212'0,"0"1"-30"0,1 2-14 16,2 1 1-16,0 0-28 0,3 3-3 0,2 0-18 15,0 3 4-15,17 12-16 0,1 7-11 16,3 1 20-16,4 7-13 0,5 6-11 0,3 5-6 16,4-1 3-16,0 8-7 0,-2 2-12 0,0 6-19 15,1 0-1-15,-4 5 5 0,-5 5 5 16,-3 4-7-16,-4 3-20 0,-7-2 20 16,-5 4-29-16,-4-1 8 0,-5 0 2 0,-4-40-1 15,0 19-7-15,-15 75 5 0,0-58-8 0,-5-3-4 16,-3 0 12-16,-6-3-35 0,1-7 39 15,2-3-23-15,-1-4-4 0,0-3 9 0,2-7-27 16,-1-4 2-16,1-5-44 0,5-6-33 16,-3-4-47-16,6 2-63 0,-5-7-140 0,5-5-166 15,1-9 1-15</inkml:trace>
  <inkml:trace contextRef="#ctx0" brushRef="#br0" timeOffset="16047">11803 1111 57 0,'-3'-16'232'15,"-3"-5"-16"-15,-1 1 3 0,1 6-15 0,-4-4 4 16,-1 9-35-16,-2-4-24 0,-5 2-6 0,5 5-22 16,-5 4 0-16,3 2-19 0,15 0-18 0,-19 0 5 15,-15 21-4-15,12-10-8 0,2 3-24 16,1-2-3-16,3 6 12 0,3-1-14 0,3 3-2 16,6-3 14-16,-1-2-37 15,5-3 4-15,0-2 20 0,0 3-13 0,22 20-4 16,-6-15-4-16,0-2-10 0,3-5-8 0,1 0 3 15,1-3-16-15,1-2-6 0,-4-5 12 0,-18-1-1 16,15 0-24-16,1 0 14 0,20-18-5 0,-17 5-4 16,-6 0 12-16,2-6 3 0,-4-2 6 15,-5-2 5-15,4-6-14 0,-4-1-11 16,0-9-1-16,-5-4 21 0,2 1 9 0,-2-3-8 16,1-3 20-16,-2-3-5 0,3 0 4 0,-2 2-2 15,2-1 3-15,0 5 26 0,-2 5-2 16,1 6 14-16,-2 3-2 0,1 13-15 0,1 2 15 15,-2 7-12-15,0 9-1 0,-2-2-23 0,4 5-6 16,-1 4 16-16,1 2-18 0,5 19 7 0,-7-12 11 16,10 40 3-16,-4-15 5 0,0 2-5 15,-2-1-1-15,0-2-29 0,2 2 11 0,1-1-4 16,2 2-2-16,4 0 15 0,-4-5-6 16,1 0-15-16,3 2-20 0,0-5-38 0,1 0-61 15,1 0-52-15,-4-5-78 0,2-5-512 0,5-4 0 16,-4-1 0-16</inkml:trace>
  <inkml:trace contextRef="#ctx0" brushRef="#br0" timeOffset="16429">12297 1156 158 0,'0'-2'205'0,"2"-1"-4"0,-2 0 13 0,1 1-14 0,1-1-32 15,1-1-7-15,-1 0-6 0,3 0-25 16,1-1-17-16,1 0-5 0,7-5-14 0,2-4 1 16,0 0-30-16,0 1-1 0,1-4 0 0,-1 1-1 15,-6-2-6-15,3-3-7 0,-3 1-4 16,-1-7-14-16,0-2 16 0,-4 2-5 0,0-5 23 16,-2 0-13-16,0-5-3 0,-3 21-11 15,0-9 46-15,0-7-18 0,0 0 24 0,-16-21-1 16,14 33 21-16,1 6-1 0,-1 3-28 15,1 1-7-15,-2 1 5 0,3 7-28 0,0 0 4 16,-3 6-12-16,2 2 2 0,-2 0-4 0,-2 17-3 16,1 0 1-16,1 6-19 0,0-2 4 15,2 3 9-15,-2 3-5 0,3 0 5 0,0-15-18 16,0 7-5-16,0 4 2 0,0 2-2 0,0 2 4 16,16 33-8-16,-9-36-12 0,-1 0-56 15,4-4-50-15,-4 0-42 0,1-3-40 0,-1-5-34 16,-2-3-603-16,2 6 0 0,-2-8 1 0</inkml:trace>
  <inkml:trace contextRef="#ctx0" brushRef="#br0" timeOffset="16647">12307 943 254 0,'-14'-8'268'0,"2"-1"21"0,5 0-30 15,-2 3 2-15,4 0-54 0,3 1-16 16,2-2-30-16,5 3 21 0,2 0-23 0,12-7-32 16,4 6-3-16,1-3-25 0,5 1 5 0,4 5-46 15,-2-2-37-15,6 2-27 0,1-3-62 0,-3 3-40 16,1-2-47-16,-4 3-122 16,1-4-261-16,-3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01.69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358 2138 160 0,'0'-20'152'0,"0"20"-14"0,0-19 2 0,31-8-2 15,-31 18 4-15,2 2-4 0,-4 0 0 0,2-1-15 16,0 8-8-16,0-12 10 0,-18-11-10 0,3 15-9 15,1-1-7-15,-8 1 8 0,5 5-34 16,9 3-1-16,-10 0-8 0,-4 0 19 0,-26 24-16 16,19-9 12-16,-1 5-6 0,7 1-2 0,-2 4-8 15,4 0 2-15,-1 4 3 16,6 3-15-16,-3 0-10 0,8 2 6 0,2 0 10 16,9-6-13-16,0-12-26 0,0 7-12 0,28 28 5 15,-10-28-2-15,8-1 27 0,0-8-29 16,2-1 8-16,1-3 7 0,0-5-20 0,2-5 15 15,-15 0-15-15,6 0 0 0,27-25-20 0,-23 14 15 16,-1-4 0-16,1-4-11 0,-7-5 11 0,-2-2-3 16,-3-5 0-16,-2-4 3 0,-3-6-14 0,-2 0 17 15,-7-3 20-15,0-8-34 0,0 25 3 16,0-15 2-16,0-9 4 0,-16-60 4 0,9 47-2 16,-1 2 46-16,4 1-15 0,1 4 5 15,-1 5 9-15,4 6 20 0,-2-1-12 0,1 12 0 16,1 17-3-16,0-3-12 0,0 3 12 0,0 4 6 15,0 14 12-15,3-16 3 0,-3 23 13 32,1 5-14-32,2 18 7 0,-3-12 5 0,0 10-11 0,0 11-13 15,0 2 2-15,0 5-4 0,0 2 1 0,0 3-9 0,0 2-8 0,0 0-3 16,15 55-12-16,-8-55-11 0,-3 0-31 0,3-7-36 16,4 2-58-16,-1 0-1 0,-3-6-50 0,2-2-61 15,1-2-727-15,1-3 0 0,-1 2 0 16</inkml:trace>
  <inkml:trace contextRef="#ctx0" brushRef="#br0" timeOffset="569">959 1896 38 0,'-6'-33'192'0,"2"8"5"0,-5 2 15 16,-1 5-16-16,-6 6-27 0,7 4 5 0,2 7 18 15,-5 3-20-15,12-2 1 0,-23 25-16 16,10-4-20-16,-3 1 34 0,5 7-23 0,-2 6-38 16,7-1 25-16,-5 2-38 0,6 7 2 0,5-4-9 15,0-2-8-15,0-21-25 0,0 11 21 16,22 35-17-16,-6-29-2 0,0-3-9 0,2-1 5 16,4-4-17-16,0-2-8 0,1-7-10 15,1 0 2-15,4-4-44 0,-5-2 2 0,2-5 0 16,-5-5-15-16,-20 0 23 0,19 0-22 0,21-24 12 15,-23 13 3-15,1-8 18 0,-7-9-18 16,-1 0 0-16,-1-7-21 0,-7-7 44 16,-2 22-28-16,0-15 7 0,0-8 18 0,0-5-11 15,-19-53 3-15,9 48 1 0,0 4 10 16,-5 3 11-16,1 5 18 0,-1 8-12 0,-1 2 2 16,-2 4 5-16,-7 10 26 0,2 6-13 0,4 9 1 15,5 2 8-15,-21 14-8 0,12 4-10 16,-2 4-7-16,6 2 10 0,-2 2 16 0,3 4-22 15,4-4-15-15,4 5 14 0,4-2-2 0,6-15 3 16,0 5-1-16,0 3-9 0,22 24-2 16,-9-26 18-16,-2-4-17 0,5 1-9 0,6-6 0 0,4-3-4 15,0-2 4-15,-6-6 17 0,-7 0-14 16,7 0 0-16,8 0-9 0,-5 0 3 0,4 0-3 16,21-21 5-16,-26 13-13 0,-8 4 4 0,-1 3 14 15,-4 0-35-15,-9 1 15 0,0 0 3 16,10 0 12-16,10 26-8 0,-11-11 1 15,-3-1-19-15,-3-1 28 0,4 6 6 0,1 1-11 16,-2 1-34-16,1 0-23 0,2 0-35 0,1-1-20 16,-4 1-30-16,3 1-34 0,1-9-63 0,3 4-544 15,3 2 1-15,3-3 0 0</inkml:trace>
  <inkml:trace contextRef="#ctx0" brushRef="#br0" timeOffset="806">1805 2068 129 0,'-5'-4'241'0,"-1"-2"5"0,3 2-4 16,-1-2-6-16,1 1-23 0,0 1-5 0,0 1-40 16,-1-1 0-16,4 2-11 0,1 0 5 15,2-2-42-15,3 3-9 0,4-1-15 0,17 0-17 16,2-2 13-16,2-1-11 0,0 4-44 0,4-2-44 15,0 1-34-15,-8 0-40 0,2-2-39 16,-3 2-68-16,-4 0-108 0,-22 2-218 16,13 0 1-16</inkml:trace>
  <inkml:trace contextRef="#ctx0" brushRef="#br0" timeOffset="1003">1884 2249 136 0,'-19'10'266'0,"4"1"9"0,2-6-20 0,3 2 0 0,4-5-46 16,1 0-18-16,5 0 13 16,5-4-5-16,0 2-9 0,0-2-28 0,4 2 2 15,1-1-28-15,18-2-32 0,-15 3 12 0,8 0 1 16,39-9-23-16,-26 8-30 0,4-3-9 16,1 0-25-16,4 1-51 0,-24 3-23 0,16 0-48 15,2 0-36-15,7 0-34 0,0 0-77 16,53-17-395-16,-55 14 0 0</inkml:trace>
  <inkml:trace contextRef="#ctx0" brushRef="#br0" timeOffset="1823">3224 1439 1 0,'11'-6'188'0,"-4"1"-21"0,-4-1-4 0,2 0 9 15,-5 2-17-15,0 2-17 0,-2-2-12 0,-4 0-18 16,-1 2 0-16,-2 0-16 0,-4 2-8 15,-12 2-6-15,9-2-1 0,-10 0-17 0,-1 0 3 16,-5 0 2-16,-31 12-12 0,29-5-8 16,5-1 3-16,1 0 9 0,0 0-16 15,6 1-3-15,7-1-13 0,2 1 0 0,4-1 5 16,2 3-1-16,1-5-3 0,0 4 3 0,5-2 6 16,-2 4-6-16,0-1-12 0,3 2 7 0,0 4 8 15,0 6-15-15,16 33 35 0,-10-23-26 16,1 1 1-16,1 5 18 0,0 1-5 0,0 2 26 15,-2 0-18-15,-2-1-2 0,2 2 2 0,-6-23 1 16,0 14-17-16,0 4 9 0,0 3-11 16,13 41 29-16,-13-59-27 0,0 9 2 0,0 5-1 15,0 5-5-15,0 1-4 0,0 0-7 0,0 4 24 16,0-4-28-16,0 1 4 0,-10 41 4 0,1-41 1 16,2 0 2-16,1-1-31 15,1 2 14-15,-3-3-4 0,6-1 10 0,-1-4-4 16,0-5-18-16,-4-2 23 0,7-2-25 0,0-5 36 15,-3-6-18-15,3-1-1 0,0-4-5 0,-3 0 7 16,3-2-6-16,0-1-7 0,0-1 11 16,0-2-2-16,0 3 17 0,0-7-18 0,0 0 19 15,0 0-24-15,0 0-7 0,0 8 11 0,0-8 23 16,0 0-19-16,19 16 4 0,-17-14-12 16,6 0-2-16,-5-2 13 0,2 0-31 0,3 0 24 15,0-1 10-15,1 1 7 0,4 0-24 0,6 0 23 16,23-13-25-16,-18 9-15 0,5-5 46 15,-4 3-21-15,2 0-12 0,-11 0 0 0,10 0-5 16,-7 2-53-16,2-3-9 0,1 2-25 0,-6 1-40 16,-3-3-12-16,-1 3-73 0,6-4-459 15,-5 1 0-15,0-1 0 0</inkml:trace>
  <inkml:trace contextRef="#ctx0" brushRef="#br0" timeOffset="2302">3529 1971 150 0,'-3'-14'195'0,"3"-2"-3"0,3 1-4 16,2-5-7-16,3-4-21 0,5 6 2 0,3 4-23 15,3 2 7-15,3 2-11 0,-1 5-18 16,1 3-9-16,-12 2-12 0,9 0-9 0,19 25-5 16,-17-8 8-16,-5 0-1 0,3 2-8 15,-9 4 0-15,-1 0-30 0,-4 0 15 16,-3 3-18-16,-2-16-13 0,0 9 9 0,-23 23-11 0,7-23 1 15,-3 3 19-15,-3-7-24 0,1 0-12 16,-4 0 7-16,2-4-15 0,-2-2 6 0,4-3 7 16,2-3-14-16,6-3-2 0,13 0 7 0,-10 0-2 15,10 0 14-15,-12 0-9 0,12 0-7 16,-16-13-9-16,16 8 30 0,3 4-22 0,0-2-2 16,3-1-5-16,-2 4-11 0,2 0 25 0,3 0-10 15,-2 0-16-15,15 10 41 0,-4-3-15 16,1 6-10-16,0-1-5 0,0 2-5 0,4 0 10 15,-6-2-16-15,4 1-43 0,-3-3-19 16,0 1-34-16,-2 1-46 0,-3-6-36 0,-3 0-105 16,8 5-271-16,-5-3 0 0</inkml:trace>
  <inkml:trace contextRef="#ctx0" brushRef="#br0" timeOffset="2596">4089 2181 87 0,'-3'-9'227'0,"0"2"-9"0,-2 1 13 16,1 1-13-16,0 0-18 0,1 1-10 16,-3 2-5-16,-1 0-32 0,1 2-18 0,3 0-14 15,0 1 12-15,-1 0-42 0,-2 1 8 16,6-1-18-16,0 2-14 0,3-1-6 0,0 0-13 16,1-1 3-16,2-1 12 0,0 2-13 15,4-4-14-15,-4 2-14 0,2-1 6 0,0-2 20 16,-1 1-15-16,-1-1-8 0,-3 0 6 15,-1-3-3-15,-2 2 10 0,0 0 9 0,3-1-15 16,-6 1-12-16,1 3-3 0,2-3 24 16,-6 1-35-16,1 2 20 0,0 1 3 15,-1 0-9-15,0 1-14 0,2 2-10 0,-2 1-25 16,2-1-31-16,-2 2-38 0,3-1-39 0,0 0-44 16,0 2-79-16,3-1-359 0,-1 1 1 0</inkml:trace>
  <inkml:trace contextRef="#ctx0" brushRef="#br0" timeOffset="3016">4469 1995 223 0,'0'-13'222'0,"-6"2"33"0,4 3-29 0,-2 0-8 0,0 5-5 15,-2 1-5-15,0 1-28 0,-1 2 9 16,-2 2-21-16,-10 7-4 0,4 5-25 0,-1 1-8 15,4 3-18-15,2 1 2 0,3 1-31 16,1 3 10-16,3 0-20 0,3-2-19 0,0-10 2 16,0 6-2-16,25 24-5 0,-12-15 1 15,5-10-4-15,1-2-9 0,0-3-10 0,-3 1-5 16,6-7-23-16,1 4-35 0,1-5-9 0,-5-1 17 16,-3-4-10-16,-16 0 4 0,14 0 7 0,4 0 13 15,18-20-13-15,-20 9 17 0,-3-7-4 16,-2-2 2-16,-3-2-10 0,5-3 14 0,-11-2 11 15,1-1 8-15,-3-6 24 0,0 18-12 0,0-10-16 16,-16-34 43-16,8 30-25 0,-2 3 36 16,0 3-21-16,-9 5 0 0,4 3-8 15,-1 7-8-15,3 0-12 0,-1 9 9 0,2 0 2 16,-5 0-6-16,-15 26 4 0,11-12-9 0,2 2 0 16,3 3-4-16,3 1-23 0,3 1-8 15,1 1-60-15,9-3-35 0,0-3-50 0,0-16-45 16,0 12-539-16,16 22 1 0,-4-18 0 15</inkml:trace>
  <inkml:trace contextRef="#ctx0" brushRef="#br0" timeOffset="3433">5114 1774 179 0,'2'-20'227'0,"-4"6"11"15,2 0 6-15,-2 3-11 0,-3 2-14 0,5 9-2 16,-10-14-21-16,3 10-22 0,-2 0-4 16,1 1-13-16,-3 5-35 0,-9 4-27 0,20-6 32 15,-40 18-44-15,21-4 8 0,3 2-4 0,2 1-11 16,1 1 0-16,4 1-14 0,5-1-33 16,1-2 5-16,3-2 28 0,0-3-5 0,0 2-27 15,21 15 6-15,-13-16-14 0,2-4 0 16,1 5-13-16,4-9-7 0,-5-1 22 0,0-2-30 15,-10-1 14-15,10 0-9 0,-1 0 3 0,17-26 14 16,-6 11-26-16,-10-3 11 0,2-3 2 16,-1 1 23-16,-2-3-34 0,1 4 21 0,-4 5-30 15,0 4 4-15,-4 2 34 0,0 0-1 16,1 1-5-16,-2 5-2 0,-1 1 5 0,0 2 8 16,0 4 10-16,-1 0 1 0,-1 5-22 0,-1 14 24 15,3-12-13-15,0 10 1 0,-11 28 4 16,7-13 8-16,-2-9-25 0,3 6-14 0,1 0 19 15,0 2 0-15,2-1 4 0,-2-1-11 16,2-18-66-16,0 7 5 0,0 2-64 0,0 1-37 16,0 0-20-16,0-6-32 0,17 23-580 0,-17-28 0 15,3-2 1-15</inkml:trace>
  <inkml:trace contextRef="#ctx0" brushRef="#br0" timeOffset="3833">5294 1891 216 0,'-2'-23'223'0,"1"5"25"15,7-3-13-15,-6 21-20 0,0-16-27 16,0 2-23-16,10-9-19 0,-5 15-3 0,10-7-17 16,1 3-22-16,5 2 0 0,-6 3-11 15,4 7-11-15,-19 0 2 0,20 0-17 0,3 0-7 16,19 17 1-16,-26-8-2 0,3 5-9 0,-15 0-11 15,0 1-10-15,-2 1 16 0,-2-6-32 16,0 9 16-16,0-1-12 0,-23 25-3 0,13-19 16 16,1-3-11-16,0-6-21 0,3 5 13 15,2-4 12-15,4-2-6 0,-3 0-19 0,0-1 6 16,3-5 3-16,18 15 19 0,-11-10-19 0,6 2-8 16,-3 0-11-16,-4-6 21 0,4 1-7 0,4 4-5 15,-8-3 14-15,0-1-21 0,-2-2 16 16,-2 0-11-16,-1 1-6 0,-1-9 6 0,0 0 30 15,0 11-25-15,0-11-4 0,-27 29 11 0,8-17-20 16,0 0 11-16,-3-3 1 0,1-1 18 16,0-1-2-16,4-1-19 0,3-5 4 0,1 3-37 15,-2-1-18-15,7-1-37 0,-3-2-35 16,11 0-44-16,0 0-94 0,-10 0-303 0,10 0 1 16</inkml:trace>
  <inkml:trace contextRef="#ctx0" brushRef="#br0" timeOffset="4109">5961 2084 14 0,'6'-1'293'15,"0"-1"3"-15,-2-1-11 0,3 0-4 0,1 0-16 16,10-5-20-16,5-2-26 0,-1 4-15 15,1-3-16-15,2 1 1 0,2 1-35 0,2 2-16 16,2 1 2-16,3-1-35 0,2 5-5 0,-4-2-6 16,1 0-8-16,2 0-22 0,-19 2-11 15,7 0-18-15,5 0-22 0,-1 0-25 0,-2 0-52 16,-5 0-29-16,-3 0-2 0,-2 0-16 16,-5 0-24-16,6-12-7 0,-11 10-32 0,-2 1-32 15,-3-2-402-15,-3 1 1 0</inkml:trace>
  <inkml:trace contextRef="#ctx0" brushRef="#br0" timeOffset="4342">6320 1798 201 0,'-2'-4'240'0,"-1"1"-7"0,2 0-14 15,-2 1-4-15,1 4 21 0,0 3 3 16,0-1-12-16,-1 3-11 0,2 2-22 0,-1 16-9 15,-1 0-3-15,3 3-22 0,0-11-7 0,0 3-30 16,0 7 0-16,15 31-12 0,-11-26-8 16,3-1-8-16,-2-2-8 0,1 0-4 0,-1-1-28 15,-3-1-33-15,4 0-55 0,-5 0-49 16,-1-6-52-16,0-10-51 0,0 8-62 0,0 0-509 16,0 2 1-16,-16 24 0 0</inkml:trace>
  <inkml:trace contextRef="#ctx0" brushRef="#br0" timeOffset="5332">7006 1606 129 0,'0'0'240'16,"0"0"-32"-16,0 0-19 0,0 0-3 0,0 0 13 16,0 0-36-16,0 0-13 0,0 0-3 0,0 0-23 15,33 1-13-15,-30 26-4 0,-3-15-11 0,0 9 6 16,15 23-21-16,-8-16-28 0,3 1-3 16,3-4 29-16,0-3-23 0,0 1-25 15,3-6 26-15,0-1-22 0,1-5 5 0,0 0-5 16,1-6 2-16,-5-1-21 0,-2-4-5 0,-11 0 4 15,12 0-13-15,5 0 3 0,16-23-11 16,-18 7 18-16,-2 0-10 0,0-3-6 0,-6-6 20 16,3-1-4-16,-4 5 10 0,0 0 31 15,-3 2 6-15,0 5 36 0,-3 5-12 0,0 0-7 16,1 3-9-16,-1 0-3 0,0 3-11 0,0 3-1 16,0 3-2-16,-1 1-24 0,2 0 2 15,-2 7 13-15,-5 17-3 0,6-13-12 0,0 9-2 16,0 4-14-16,0 6 19 0,0 2-14 15,0 1-1-15,0 4 3 0,0 1 13 0,0-3-15 16,16 39 0-16,-9-43-17 0,2-2-25 16,1-3-52-16,-2-2-37 0,1-4-26 0,-2-3-55 15,-5-5-38-15,8-2-513 0,-4-3 0 0,-1-6 1 16</inkml:trace>
  <inkml:trace contextRef="#ctx0" brushRef="#br0" timeOffset="5577">7646 1654 231 0,'3'-26'260'0,"4"1"6"0,-5 9-37 0,-2 16-26 0,7-19-17 16,-7 15 21-16,0 4-8 0,-3 4 2 0,3 3-15 16,0 2-15-16,0 18 17 0,0-14-19 15,0 11-17-15,0 5-13 0,0 4-13 0,0 3-8 16,0 3-12-16,0 0-7 0,0 0-16 15,19 39-5-15,-16-39-14 0,-2 0-6 0,5-4 5 16,0-3-23-16,1-2-56 0,2-1-51 0,1-3-51 16,3-1-40-16,-3-6-48 0,-2 1-609 15,3-4 1-15,-3-3 0 0</inkml:trace>
  <inkml:trace contextRef="#ctx0" brushRef="#br0" timeOffset="5847">8000 1996 108 0,'-3'-4'215'16,"-1"1"-22"-16,0 2 14 0,-1 1-15 0,1 0-13 15,1 0-16-15,-1 2-17 0,1 1-14 0,0-2-26 16,0 1 20-16,2 3-21 0,1-4-15 0,1 1-20 16,0 0 6-16,4 0 6 0,-2-1-16 15,4 0-14-15,-1-1 3 0,1 0-3 0,-1-2-3 16,-1 0 13-16,1-2-14 0,-1 0 27 15,-3 0-14-15,3 0-5 0,-2 0 7 0,-2 0 6 16,-1 1 0-16,0 0-20 0,-1 0-16 16,-2 1-2-16,-2 2 16 0,1 3-26 0,0 1-10 15,-1-2-33-15,0 0-45 0,-1 0-41 16,2 3-28-16,-2-1-44 0,3-1-128 0,0 2-277 16,3-2 0-16</inkml:trace>
  <inkml:trace contextRef="#ctx0" brushRef="#br0" timeOffset="6345">8425 1698 136 0,'-10'-17'231'0,"-2"6"1"16,-4 0-21-16,-2 1-1 0,-4 4-26 0,5 4-15 15,-2 1-1-15,6 1 4 0,13 0-26 0,-12 0-36 16,4 0 2-16,8 0 11 0,-22 17-20 15,19-11-19-15,3 3 9 0,7 8-24 0,8 6-26 16,2 0 24-16,5 1-25 0,2-3 19 16,1 3-15-16,1 0-16 0,1 2-13 15,-1-1-2-15,0-2-17 0,-3 6 27 16,-2-3-28-16,-4-2-5 0,-4-1 8 0,-4 0 1 0,-6-7-6 16,-3-16 3-16,0 13 0 0,0-1 13 15,-21 17-15-15,5-16 19 0,-4-4-6 0,6-2-16 16,-9-3 29-16,2 0 2 0,7-3-6 0,-2-1-7 15,16 0 6-15,-12 0-5 0,1 0 31 0,-14-20-33 16,12 12 11-16,6-2-10 0,3 2-14 16,2-2-3-16,2-1 10 0,0 2-3 0,16-22-11 15,-4 9-32-15,5 0 10 0,2-2-34 16,3-3 1-16,-1 2-5 0,-1-3 13 0,2-2 15 16,1 1-4-16,-4 1 25 0,-3-3 0 15,-2 4 17-15,-2 0 25 0,-2 3 23 0,-3 1 5 16,-5 3-12-16,-1 9 24 0,-1 11-1 15,0 0-40-15,0-11 18 0,-20-2 14 0,13 9-23 16,0 4 3-16,-4 1-25 0,3 1 10 0,-2-2 17 16,-24 15 8-16,17-5-7 0,1 5-27 0,2-1 20 15,2 2-25-15,5-2-4 0,3-1-43 16,-1 0-24-16,2-2-63 0,0 0-56 0,3-1-138 16,0 1-293-16,0-6 0 0</inkml:trace>
  <inkml:trace contextRef="#ctx0" brushRef="#br0" timeOffset="6683">8821 1637 221 0,'0'-7'272'0,"-3"3"3"0,2-1-1 15,-1 2-18-15,2-4-13 0,-1 4-41 0,1-2-11 16,1 4-25-16,1-3-30 0,2 1 1 0,2 0-17 15,2 2-12-15,17-4 3 0,8 3-6 16,-1-3-28-16,3 2-5 0,-5 3-10 0,6 0 12 16,-3 0-11-16,-4 0-24 0,-20 0-1 0,7 0 3 15,1 0 0-15,15 13-14 0,-16-2 26 16,-8 0-14-16,0 7-10 0,-5-2 2 0,-3-16 22 16,0 20-2-16,0 4 2 0,-18 28 2 0,8-23-19 15,0 0 2-15,0 1 3 0,0 2-19 16,1-2-1-16,3-1 6 0,-1 1 2 0,4-2-1 15,-3-2-13-15,1 0-11 0,-1-4-41 16,3-4-9-16,3-1-42 0,-3-4-41 0,3-2-22 16,-1 0-42-16,-1-3-55 0,2-1-523 0,-1-1 0 15,-2 0 0-15</inkml:trace>
  <inkml:trace contextRef="#ctx0" brushRef="#br0" timeOffset="6895">9013 1955 89 0,'-20'-23'273'0,"1"1"11"16,0 0 12-16,3 3-22 0,3 2 18 0,0 3-2 16,5 4-41-16,0-1-25 0,4 5-9 15,3-1-12-15,1-1-38 0,0 8-6 0,0 0-17 16,0 0-18-16,31-19-22 0,-5 14-1 0,0 3-17 16,5 1-20-16,2 1-34 0,0 0-59 15,5 0-17-15,-22 0-67 0,7 0-42 0,6 0-54 16,0 0-568-16,0 0 0 0,-3 0 0 0</inkml:trace>
  <inkml:trace contextRef="#ctx0" brushRef="#br0" timeOffset="7376">9617 2023 108 0,'3'7'195'0,"-2"0"-2"0,4-1 27 15,-1-1-15-15,0-2 1 0,2 0 13 0,1-3-13 16,2 0-30-16,16-5-14 0,-14 5-45 0,27-14 9 15,-12 4-20-15,3-2 1 0,0-3-11 16,-1-2-11-16,1-1-17 0,-3 0-9 0,-3-8 19 16,-1-2-43-16,-3-3 9 0,-3 0 4 15,-3-1-10-15,-3-7 11 0,6-7-20 0,-5 1 19 16,-3-2-17-16,-4-2-5 0,-1 0 6 16,0 5-21-16,-2-5-8 0,1 5 14 0,1 9 2 15,-2 5 28-15,-1 15 4 0,0-3 10 0,0-1-13 16,0 3-6-16,0 4-34 0,-14-2 23 15,8 15-7-15,0 3-5 0,-9 11 0 0,0 3 7 16,0 7-17-16,-1 6 23 0,2 2-5 16,1 4 0-16,1-5 4 0,2 5-15 0,3 2 11 15,4 4 0-15,0 2-20 0,3-23 20 0,0 11-13 16,0 6-4-16,19 34 1 0,-9-38 2 0,3-2 9 16,6-2-1-16,7-2-69 0,-2-1-6 15,1-5-70-15,0-1-50 0,-1-5-39 0,2-2-599 16,-1-4 0-16,-4-4 1 0</inkml:trace>
  <inkml:trace contextRef="#ctx0" brushRef="#br0" timeOffset="7758">10403 1710 20 0,'-3'-8'218'16,"2"2"-8"-16,-1-1-2 0,2 2-17 0,-3 1-29 15,2 1-2-15,0 3-18 0,-1 0 11 0,1 1-26 16,-1 1-9-16,1 2-13 0,1 3 18 15,-2 1 1-15,2 3-24 0,3 13-18 0,-3-12 16 16,0 6-24-16,0 7-21 0,0 1-6 16,12 19 0-16,-8-23 2 0,-1-3-25 15,-2-4 1-15,1-3 20 0,-2-2-18 0,1-2 0 16,-1-2 2-16,2 0-2 0,-1-3 9 16,1-1-2-16,-1 0 14 0,1-4-41 0,0-2 17 0,-2 0-8 15,3-5 23-15,0 0 8 0,3-12-24 16,-3-4-15-16,6-2 17 0,2 3-18 0,4-5-6 15,-1 0 16-15,2 1-7 0,0 2 20 16,-3 5 0-16,6 2-32 0,-4 1 13 0,0 2-10 16,-1 5-10-16,-2 5 12 0,-2 1 9 15,-1 5-9-15,-9 0 27 0,0 0-12 0,29 21-19 16,-16-5 10-16,-5 4 13 0,2 1-37 0,1 2 13 16,-4-2 11-16,-1 2 8 0,-1 4-43 0,0-2 3 15,0 1-64-15,-2-2-44 0,0 3-63 16,-1-9-135-16,1 9-305 0,2-2 1 15</inkml:trace>
  <inkml:trace contextRef="#ctx0" brushRef="#br0" timeOffset="8805">11413 1041 71 0,'26'0'162'0,"25"-36"-17"0,-31 28 17 0,-6 4 18 0,-3-4-11 16,-6 1-26-16,0 2 5 0,-5-2-12 16,-3 3-13-16,-2-1-18 0,0 2 1 0,-4 0-35 15,-14-1 2-15,-5 4-17 0,-1 0 10 16,15 0-9-16,-9 0-9 0,-2 0 5 0,-28 19-15 16,25-11-6-16,2 3 4 0,0-2 6 15,5 2-13-15,5 0-1 0,0-2-1 0,3 0-20 16,3-1 10-16,4 1-9 0,-1-3 14 15,2 0-8-15,3 2-3 0,0-2 2 0,2-6 0 16,0 0 0-16,0 10 9 0,0 8-9 0,19 19-7 16,-10-14-3-16,1 1 3 0,-2 4 19 15,1 7 18-15,0-4-9 0,-3 3-12 16,-2 4 19-16,-1 0-21 0,1 5-2 0,2 1 17 16,-3-3-5-16,3 0 6 0,-2-1-17 15,2 3-1-15,-2 1 19 0,0-2-26 0,2-1 4 16,0-1-8-16,-2-2 11 0,-2-3-16 0,1-3 15 15,1-2-6-15,-4 1 5 0,1-3-15 16,1 1 19-16,-2-2-13 0,0-10 0 0,0-17-1 16,0 16-4-16,0-3 11 0,0-2-7 0,0-1 9 15,0-2 5-15,0-8-5 0,0 11-27 16,0-11 41-16,0 10-38 0,0-10 2 0,0 11 15 16,0-11 25-16,0 9-43 0,19 2 27 0,-12-8-24 15,3-2 34-15,0 0-4 0,0-1-19 16,3 0-12-16,6 0 6 0,3 0-4 0,28-14 4 15,-21 9-22-15,-3-3-30 0,-1-1-9 16,-1 1-37-16,-1-5-31 0,-2 4-82 0,0-5-426 16,-1 2 0-16</inkml:trace>
  <inkml:trace contextRef="#ctx0" brushRef="#br0" timeOffset="9068">12043 1406 13 0,'2'-10'250'0,"0"-1"-26"0,-2 6 15 0,0-1-24 16,2 1-26-16,-2 3 5 0,1 2-12 0,1 4 0 16,1 2 20-16,-2 2-27 0,2 1-6 15,6 17-13-15,-5 1-16 0,-1 5-2 0,0-2-38 16,-3 4-16-16,6-1 13 0,-5 2-16 15,-1 0 1-15,3 2-13 0,0-4 10 0,-2 1-17 16,1-4-27-16,1-4-20 0,-3 1-57 16,2-2-47-16,-2-16-30 0,0 5-43 0,0-2-62 15,0-2-460-15,0 1 0 0,0-11 0 16</inkml:trace>
  <inkml:trace contextRef="#ctx0" brushRef="#br0" timeOffset="9285">11757 1530 189 0,'-16'-15'244'15,"2"1"-2"-15,2 3-11 0,3 1 14 0,1 3-15 16,2 2 5-16,3-1-53 0,0-1-13 0,2 3-10 16,1 4-15-16,0 0-8 0,23-21-32 0,-3 11-14 15,10-1 6-15,8 4-23 0,4 1 0 16,0 0-28-16,1 0-28 0,2 3-41 0,-2 1-57 15,8 0-44-15,-6-2-32 0,7 4-49 16,-7-5-372-16,-1 4 0 0</inkml:trace>
  <inkml:trace contextRef="#ctx0" brushRef="#br0" timeOffset="9520">12547 1724 151 0,'-5'7'287'0,"2"-4"-14"0,0 2 14 16,0-3-33-16,2 3 21 0,-1-3-37 0,-1 0-19 15,3-2-17-15,2 0-27 0,1 0-8 16,2 0-29-16,3-2-9 0,0 0-17 0,15-1-9 16,-8 3-24-16,25-9-16 0,-12 2-22 0,-2 3-55 15,1-3-32-15,-2 1-50 0,-1-4-47 16,-1-1-66-16,2 0-463 0,-5 2 1 0,0-4 0 15</inkml:trace>
  <inkml:trace contextRef="#ctx0" brushRef="#br0" timeOffset="9752">13101 1309 95 0,'-2'-10'231'0,"2"5"20"16,0-2 10-16,0 2-31 0,0 0-9 0,0 2-21 15,-2 1-11-15,0 4-12 0,1 1 6 0,-2 1-1 16,1 3-21-16,2 2 12 0,-1 1-22 16,4 19-12-16,-3-13-3 0,0 7-16 0,0 4 2 15,13 37-26-15,-7-27-10 0,4-5-5 16,-5 3-4-16,3 0-7 0,0-3-14 0,-3 0-4 16,0-2 0-16,1-2-42 0,-3-2-31 0,1-1-47 15,1-4-50-15,-4-5-61 0,2-3-41 16,-3-3-579-16,0-10 0 0,0 0 0 0</inkml:trace>
  <inkml:trace contextRef="#ctx0" brushRef="#br0" timeOffset="10063">13270 1409 185 0,'-7'-22'269'16,"1"9"14"-16,3 4-11 0,0-1 2 0,2 1-35 15,-2 3-24-15,1 0-5 0,1 2-20 0,1 4-34 16,0 0-20-16,0 0-2 0,37-26-16 16,-13 17-13-16,2 1-21 0,5 2 19 0,0 2-23 15,2 2-3-15,-1 1-11 0,1-1-25 16,-17 2 7-16,4 0-3 0,23 21-3 0,-24-15-13 16,-1 6 5-16,-5 5 16 0,-3 1-37 0,-2 3 12 15,-3-3-12-15,-4 7 0 0,-1 1 15 0,2 0-12 16,-2-12-8-16,0 7 12 0,0 3 2 15,0 3-19-15,0-2 23 0,-16 30-15 0,16-34-19 16,0-7-31-16,0 0-57 0,0 1-17 16,0-1-32-16,0-1-38 0,0-1-40 0,0-3-496 15,0 1 0-15,0-10 0 0</inkml:trace>
  <inkml:trace contextRef="#ctx0" brushRef="#br0" timeOffset="10241">13466 1654 161 0,'-14'-14'224'0,"1"0"-10"0,3 6-5 16,4-3 5-16,0 3 4 0,3 0-41 0,3 0-25 16,0 8 5-16,0 0-20 0,0 0-8 15,26-31-14-15,-5 20-3 0,-1-1-9 0,6 2-18 16,-6 0-8-16,8 6-5 0,-2-3-3 16,-2 3-13-16,4-4-52 0,-1 1-48 0,-2 0-36 15,-4 3-65-15,2-9-128 0,-2 3-263 0,-5 3 0 16</inkml:trace>
  <inkml:trace contextRef="#ctx0" brushRef="#br0" timeOffset="10678">13858 1291 54 0,'-13'-14'207'0,"3"1"-3"0,4 7-15 0,0-5-5 16,5 2-17-16,4 0-21 0,1 4-6 0,3-2-21 16,12-3-18-16,3-1-9 0,4 3 6 0,3 1-20 15,0 2-12-15,1 1 8 0,3 4-11 16,-20 0-8-16,9 0-9 0,27 16-10 0,-26-10 13 16,-8 3-6-16,-4-1-22 0,-7-1 18 15,1 2-11-15,-5 1 17 0,0-10-13 0,0 14-18 16,-29 16 15-16,16-14-5 0,-3 3 4 0,3-3-4 15,0-1-11-15,1 3 2 0,5-8 16 0,4 5-30 16,2-5 3-16,1-10 17 0,0 16-6 16,19 19 12-16,-8-14-12 0,5 0-8 15,-1-3 0-15,0 1-12 0,-3 1 19 0,2-2-17 16,-1 1 17-16,-1 0-13 0,0-3 13 0,-5-1-14 16,-6-6 9-16,1 4-19 0,-2-13 26 15,0 8 1-15,0-8-7 0,-31 31-11 0,14-19 16 16,-6-3-8-16,0-1 3 0,3-4 4 15,-4 0-9-15,-2-2-3 0,3-2-6 0,7 0-7 16,16 0-27-16,-20 0-43 0,-20-14-37 16,19 4-31-16,3-1-92 0,5 1-294 0,0-4 0 0</inkml:trace>
  <inkml:trace contextRef="#ctx0" brushRef="#br0" timeOffset="11210">14066 824 104 0,'-6'-6'245'0,"3"0"-21"0,1 1-26 15,0 2-15-15,4-2-13 0,0 4-22 0,4-2-9 16,3 1-26-16,17-3-10 0,-9 5-5 15,11 0-8-15,8 0 2 0,3 0-17 16,6 0-1-16,-1 0-15 0,1 0 3 0,0 0-13 16,-2 0-17-16,-2 0 6 0,-2 0-6 0,-4 0 14 15,-5 0-9-15,20-13 38 0,-50 13-26 0,13 0 7 16,-1 0-2-16,-2 0-13 0,-10 0-3 0,16 14 29 16,-13-7-46-16,-3 3 34 0,0 0 7 15,1 16-23-15,-1-10 1 0,0 6 10 16,0 4-15-16,0 4-26 0,0 4 22 0,15 37 17 15,-8-33-12-15,0-1-9 0,3 0 27 0,-1 2-14 16,1 6-12-16,-1-2-5 0,-2 1 2 0,2 0-10 16,-2 4-2-16,-1-2-3 0,-1 1-12 15,1 0-2-15,1-1 20 0,1-3-1 16,-4 0 17-16,3-5-9 0,2-2 0 0,0 5-14 16,1-6 3-16,-2-5-7 0,0 0 12 0,0-8-18 15,0-1 10-15,-3-7 7 0,-2-2-6 16,-1-3-12-16,1-1 23 0,-3-3-27 0,0-5 2 15,0 0 3-15,0 0 0 0,-16 8 2 0,8-9 15 16,-2 1-16-16,-19-2-3 0,13 2 1 16,-34-10 3-16,14 4-8 0,-6-1-18 0,3 3-44 15,-4-2-52-15,-1 0-45 0,2 1-58 16,3-2-536-16,-1 2 0 0,7 1 0 0</inkml:trace>
  <inkml:trace contextRef="#ctx0" brushRef="#br0" timeOffset="12288">15132 643 92 0,'0'0'187'0,"0"0"-6"0,0 0-10 0,0 0-8 0,0 0-13 16,-20 0-1-16,20 0-24 0,0 0-22 16,0-18-7-16,0 18-4 0,0 0-7 0,0 0-10 15,0 0-7-15,31-33-7 0,2 27-6 16,6-1-21-16,6 3-3 0,-2 0 15 0,8 0-6 15,-4 2-6-15,4-2-17 0,-5 3 10 16,6 0-7-16,-29 1 13 0,9 0-22 0,0 0 20 16,0 0-5-16,22 20-16 0,-33-4 14 0,-5 1 6 15,-5 9-2-15,-4 0 16 0,-2 7-11 16,-4 0 13-16,-1-15-1 0,0 11-6 0,0 6 2 16,0 5 20-16,0 2-16 0,0 3 9 0,0 1-24 15,0 1-2-15,13 51 2 0,-6-45 7 16,2 2-6-16,1 4-8 0,0 3 0 15,-1 3-4-15,4 1 16 0,-3 0-9 0,-1-1-20 16,-2 0 36-16,0-1-9 0,-1 1-22 0,-3-1-6 16,1-2 5-16,-1-3-2 0,-3 0 15 15,0-29-14-15,0 13 5 0,0 9-4 0,0 0 7 16,0 0-22-16,0-3-2 0,0-1 4 16,0-2 22-16,0-3-22 0,0 0 12 0,0-3-8 15,0 0 20-15,-16 33-9 0,15-39-9 0,-1-8 24 16,2-1-36-16,-1-6 15 0,1-3-6 0,0-16-19 15,0 10 27-15,0-1 7 0,0-9-14 16,0 12 12-16,0-12-26 0,0 10 55 0,0-10-24 16,0 0 20-16,0 9-27 0,0-9-13 0,-16 12 26 15,10-12-26-15,-4-2 30 16,-16 1-3-16,10 1-17 0,-5 0-1 0,-39-14-6 16,26 10 16-16,-4 1-32 0,-1 0 1 0,-3-2 45 0,-3 3-23 15,1 1 7-15,2-1-13 0,0 1-6 16,21 1-9-16,-7 0-11 0,-1 0-37 0,0 0-27 15,3 0-39-15,4 0-46 0,-2 0-62 16,6 0-457-16,2 0 0 0,6 0 1 0</inkml:trace>
  <inkml:trace contextRef="#ctx0" brushRef="#br0" timeOffset="12754">16118 2562 102 0,'17'-13'193'0,"4"3"-15"16,0 1 3-16,-2 2-21 0,4 2-4 0,-11 5-16 15,4 0 2-15,20 17-15 0,-20-6-15 16,-3 3-23-16,-6 0-1 0,1 6-17 0,-8-3 7 16,0-17-17-16,0 21 8 0,-24 22-26 15,11-23 11-15,-3 0-6 0,-1 0-2 16,-5-2-3-16,2-2-19 0,1-5-4 0,-1 1 22 15,5-4-2-15,5-1-1 0,3-4 35 0,-2 4-30 16,4-4 15-16,0-1-10 0,2 2 7 0,0-1-13 16,1 1-9-16,2 0-1 0,0-4 15 0,0 0-19 15,0 8 13-15,0-8-18 0,15 21-19 16,0-7 9-16,2 1 13 0,-1-5-10 0,-3-1 15 16,7-1-36-16,-2-4 19 0,-2 1-14 15,-2-2-40-15,-2-3-23 0,-1 1-46 0,-11-1-55 16,12 0-70-16,-2 0-363 0,10 0 0 0</inkml:trace>
  <inkml:trace contextRef="#ctx0" brushRef="#br0" timeOffset="13051">16488 2595 10 0,'-12'-17'226'0,"7"3"-8"0,0 1 6 0,2 3-16 16,0 4-11-16,3-2-8 0,0 8-40 0,0 0-8 15,0-13-7-15,22-12-16 0,-3 10-3 16,3 3-23-16,2 0 4 0,1 6-6 16,1 0-3-16,1 4-18 0,-1-1 6 15,-13 3-6-15,5 0 4 0,18 22 18 0,-22-8-4 16,-1 5 9-16,-4-1-29 0,-2 6 23 0,-4-1-8 16,-3-3 5-16,1 4-17 0,1 1-16 0,-2 2-1 15,0-14-4-15,0 4-7 0,0 5-6 16,0 1-4-16,0 0 2 0,0-5-21 0,0 0 8 15,0-3-6-15,0 0-28 0,0-2-37 0,0-2-50 16,0 7-32-16,0-1-38 0,-18 12-42 16,17-16-519-16,-2-5 0 0,-1 0 1 0</inkml:trace>
  <inkml:trace contextRef="#ctx0" brushRef="#br0" timeOffset="13233">16596 2845 123 0,'-6'-11'233'0,"2"2"-15"0,0 1-1 15,1 0-17-15,1 0 17 0,2 1-50 16,0 1 3-16,2 0-23 0,-2 6-7 0,16-25-11 16,-3 8-20-16,6 1-1 0,2 1-17 15,1 5-12-15,4-1 2 0,1 0-27 16,-1 0-43-16,3 2-28 16,-3-4-47-16,-3 3-60 0,3-3-102 0,-2 3-290 0,2 4 0 15</inkml:trace>
  <inkml:trace contextRef="#ctx0" brushRef="#br0" timeOffset="13617">17010 2484 36 0,'-11'-7'237'0,"-2"-5"-13"16,5 2-3-16,1 0-16 0,4-1-37 0,3 4-5 15,0 2-16-15,3-3-24 0,-3 8 3 0,0 0 0 16,27-19-18-16,-8 11-21 0,-2 1 4 0,5 2-19 15,-2 2-7-15,-4 2-7 0,1 1-17 16,-17 0 9-16,13 0-13 0,-1 0-8 0,-2 0 20 16,-10 0 2-16,22 17-24 0,-20-12-3 0,-2 1 11 15,-1 2-20-15,-11 11 16 0,1 2-3 16,2-9-19-16,-1-2 18 0,-1 6-6 16,3-1-3-16,3-3 15 0,3-1-11 0,-1-3-20 15,3 0 0-15,0-8 24 0,16 28 6 0,-7-11-10 16,5 0-15-16,2-2 7 0,-1 0-29 0,-1 0 10 15,-1 1 10-15,-1-1-17 0,1-1-1 16,-2 0 18-16,-4-3 1 0,-1 1 6 0,-4-3 1 16,-1 1-8-16,-1-10 18 0,0 11-10 15,-22 14 3-15,6-14 12 0,-2 0-4 0,-3-2-18 16,-2-2 18-16,-1 1-23 0,-2-1 19 0,-2 1-13 16,4-3-28-16,-2-1-51 0,1 0-65 15,-1 0-61-15,-1-1-144 0,1-3-234 0,0 0 0 16</inkml:trace>
  <inkml:trace contextRef="#ctx0" brushRef="#br0" timeOffset="14607">15891 218 48 0,'0'0'237'0,"0"0"-17"0,0 0 12 15,0 0-30-15,-19 0-12 0,1-5-27 16,19-1-17-16,11-10-5 0,2 3-7 0,8 0-29 16,1 2-9-16,9 5-3 0,-2 0-15 0,5-1-1 15,-4 3-29-15,1 0 15 0,-3 2-5 0,-14 2-23 16,3 0 4-16,24 17-8 0,-27-11 4 15,-8 2-4-15,-4 2-1 0,-5-2 1 16,-2 1-21-16,-9 11 12 0,-6-1-4 16,-1-1 8-16,3 1-3 0,-2-1-11 0,2 0 0 15,-1-1-19-15,7-1 9 0,2-3 0 16,5-2 8-16,4 0-14 0,0-11 11 0,0 13-15 16,24 14 16-16,-5-11-5 0,1-1 18 0,2-1-22 15,4 1 14-15,-3 0 0 0,0 0-13 16,-1 1-9-16,-3-1 13 0,-6-3-6 0,-5 0 20 15,-8-4-22-15,2 1 10 0,-2-9-2 0,0 0 13 16,0 0-5-16,-22 18 9 0,2-9-4 16,-3-1 16-16,-5-2-22 0,2-4-4 0,7 1-18 15,1-3 26-15,2 1-24 0,16-1 24 0,-13 0 9 16,1 0-20-16,1 0-50 0,-15-17-27 16,13 8-59-16,2 2-28 0,4-1-121 0,4 0-276 15,2 0 0-15</inkml:trace>
  <inkml:trace contextRef="#ctx0" brushRef="#br0" timeOffset="14923">16400 180 60 0,'1'-3'225'0,"2"-4"-2"16,-1 4 3-16,0-2-6 0,1 1 10 15,0 0-19-15,-1-2-34 0,1 3-23 0,2-3 2 16,13-6-17-16,-1 0-25 0,2-3 18 15,4 5-31-15,1 1-18 0,2 0-11 0,2 0 9 16,-2 1-21-16,-2 1-1 0,-3 4 4 16,-5 1-17-16,-3-1-19 0,-2 2 15 0,-11 1-12 15,0 0 22-15,9 0 2 0,5 15 6 0,-8 7-42 16,-4-3 49-16,-2-11-22 0,0 8 3 16,0 7-3-16,0-3-13 0,0 7 13 0,-18 26-17 15,15-28-2-15,-1 1 2 0,3-1-1 16,1 2 3-16,0-15-19 0,0 8-9 0,0 2-36 15,0 0-19-15,0 0-56 0,0-2-33 16,0 2-37-16,0 1-34 0,0-5-492 0,0-1 0 16,0-5 0-16</inkml:trace>
  <inkml:trace contextRef="#ctx0" brushRef="#br0" timeOffset="15131">16598 452 141 0,'-8'-5'235'0,"1"0"-21"0,3 1 11 0,-2 0-35 0,3 0 20 16,2 0-35-16,1 1-24 0,1 0-26 15,4-2-4-15,0 2-9 0,13-6-10 0,3-1-22 16,4 4 5-16,2-5-6 0,1 1-33 16,-4 1-47-16,4 1-44 0,1 0-30 0,-2 1-80 15,-1-7-107-15,3 3-177 0,-3 0 1 16</inkml:trace>
  <inkml:trace contextRef="#ctx0" brushRef="#br0" timeOffset="15549">17118 98 49 0,'-13'-8'235'16,"1"5"-1"-16,2-2-19 0,3 1 2 0,1 0-31 15,3 0 11-15,0-1-29 0,3 2-32 16,2-4-27-16,2 3-2 0,2 0-3 0,11-8-24 16,4 3 10-16,-4-1-13 0,9 4-14 15,0 1-1-15,1 3-4 0,-1 1-5 16,-10 1-13-16,3 0-8 0,4 0 22 0,-3 0-27 16,15 16-18-16,-23-9 17 0,-5-1-21 15,-1 1 21-15,-5 0-16 0,-2 5 2 0,1-2 6 16,-22 21 0-16,10-13-12 0,-1-1 14 0,3 0-26 15,3-1 22-15,1 3-14 0,-1-3 2 16,4-4 2-16,3-12 4 0,0 13 12 0,0 1 0 16,28 21-7-16,-14-17-6 0,5-2 12 15,-2 1-26-15,2-2 27 0,-3-3-21 0,1 3-7 16,-4-3-8-16,-3 0 22 0,5 0-5 16,-11-1-1-16,-1-3 3 0,-3 3 1 0,0-11 5 15,0 0 15-15,-20 26-3 0,-2-15 3 16,-1 0-8-16,-6-2-18 0,-3-1 18 0,-2 1-8 15,0-3-14-15,-2-1-16 0,0 0-15 0,-1-2-43 16,0 0-45-16,3 0-47 0,-4 0-107 0,4 2-301 16,-3 0 0-16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0.13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175 172 65 0,'3'-10'232'0,"-3"2"-13"0,0 3 3 0,-3 1-26 0,-2 3-27 16,1 2-2-16,-2 5-13 0,-8 6 20 15,-2 5-31-15,-2 9 7 0,1-2-17 0,1 2-3 16,0 4-11-16,0 0 3 0,6 3-39 16,0 2-2-16,2 0 2 0,3 2-14 0,4-4-26 15,1-17 20-15,0 7-15 0,19 31 9 16,-5-25-28-16,0-4 19 0,5 0-14 0,4-5-7 0,-1-5 26 16,1-1-14-16,5-2-38 0,-2-4-13 15,0-7-11-15,-6 0 22 0,-7-1-12 16,4 0 5-16,21-13 0 0,-21 2 11 0,2-3-21 15,-3-2 29-15,-5-7 5 0,-1-4 6 0,-1-4-17 16,-3-6-11-16,-5-4-18 0,-1 19 20 16,0-13 11-16,0-4-7 0,-14-47 26 0,5 38-15 15,-4 0 8-15,0 5 28 0,-1 2-15 0,-1 4-4 16,-1 6 19-16,-4 1-38 0,1 4 19 16,-2 11-5-16,-2 4-15 0,0 7 16 0,10 4-14 15,-6 0 25-15,-26 29 0 0,19-11-10 16,0 5-16-16,4 2-8 0,3 5 9 0,5 1 15 15,2-1-19-15,7 2 0 0,3-1-12 0,2-16 27 16,0 7-23-16,23 26 10 0,-8-28 1 16,2-4-2-16,3-1-4 0,2-5 11 0,4-6-29 15,-3 0 19-15,0-4 17 0,-8 0-8 0,5 0-4 16,5 0-1-16,-2 0-7 0,-5 0-8 0,1 0-8 16,-4 0 13-16,-2 0 5 0,-2 0 4 15,-2 0-26-15,20 1 21 0,-16 12-14 0,0 2 24 16,-3 1-14-16,1 3 2 0,-3 0 0 15,-3-5 13-15,3 6-5 0,-7-3 7 0,6 7-40 16,2-5-29-16,-3-1-61 0,-3-4-36 0,4 7-40 16,2-4-67-16,-4-7-459 0,7 8 0 15,-3-11 0-15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1.07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47 103 130 0,'14'-19'166'0,"3"5"-16"0,4-2 5 0,3 3-1 15,1 5-4-15,-4 2-26 0,-2 4 18 0,-19 2-17 0,19 0-24 0,20 20 22 0,-23-6-20 0,1 5-11 0,-7 3-11 0,-4-1-4 0,-3 4-11 0,-3-10 3 0,0 3-1 16,-19 31-8-16,0-19-9 0,1-4 2 16,-4-1-8-16,-3-1-14 0,-1-1 7 0,2-4 4 15,-4-3-18-15,5-1 5 0,-1-3 4 0,5-4 41 16,3-2-13-16,3-5-16 0,4-1 17 15,9 0-25-15,0 0 4 0,0 0-12 0,0 0 1 16,0 0-6-16,-13-10-14 0,16 9 6 16,2 1-14-16,-1 0 25 0,3 3-16 0,2 0 22 15,8 7-44-15,3 1 10 0,1 1 6 16,0 3 6-16,1-1-2 0,1 4-18 0,0-3-2 16,0-1-15-16,2 0-36 0,-1 1-42 15,-1-5-44-15,5 3-65 0,-6-4-393 0,1 2 0 16</inkml:trace>
  <inkml:trace contextRef="#ctx0" brushRef="#br0" timeOffset="407">688 179 232 0,'-6'-25'226'0,"9"7"7"15,-6 1-27-15,3 17-10 0,0-12-46 16,0 2-3-16,0-1 2 0,0 11-30 0,0-10-6 16,15-6-18-16,4 6-16 0,-6 5-3 0,8-2 11 15,-1 6-34-15,-20 1 0 0,15 0-19 16,-5 0 2-16,6 17 3 0,-10-11 1 16,-1 0 2-16,-5 2-5 0,0 2-13 0,0 3 9 0,0 1-29 15,-18 25 16-15,9-18-11 16,2-1 9-16,1-3-20 0,0-2 5 0,2 7 7 0,4-4-15 15,0-18 34-15,0 14-35 0,0 2 11 16,19 19 7-16,-6-16-8 0,0-2-1 0,-8-1 5 16,8 0 0-16,0 0-10 0,-1 2 14 0,1-2 3 15,-7-1-17-15,1-3 11 0,-4-1 3 16,-3-3-11-16,0-8 13 0,0 0-14 0,0 11-9 16,0-2 21-16,-19 6-5 0,3-3-9 15,0-2 15-15,0-1-9 0,-5-2 3 0,5-2-7 16,3-1-7-16,4 0 12 0,-1-4-21 0,-1 0-27 15,6 0-41-15,-1 0-17 0,6 0-49 16,0 0-65-16,0 0-310 0,-5-10 0 0</inkml:trace>
  <inkml:trace contextRef="#ctx0" brushRef="#br0" timeOffset="920">1296 119 80 0,'0'-10'214'0,"-5"2"-23"16,-1 2-6-16,-4 2-2 0,-15 2-20 0,4 0-10 16,10 2-7-16,-7 0-3 0,-7 0-14 15,-20 16 6-15,26-8-2 0,4-3-23 16,3 5-11-16,-1 2-16 0,7 3-20 0,3-3-3 16,3-12-2-16,0 16 6 0,18 23-16 0,-2-17 17 15,7 0-18-15,1 2-17 0,1-2 11 16,1 4-24-16,1-2 0 0,-4-1-19 0,-1 0-14 15,0-3 8-15,-3 0-7 0,-4-1-4 16,-3 0 7-16,1 1 7 0,-10-5-1 0,-3-6-9 16,0-9-1-16,0 0 32 0,0 11-16 0,-16 8-7 15,7-15 22-15,-9 6 23 0,2-8-2 16,0 3-9-16,0-4 7 0,4-1 1 0,-1 0 0 16,13 0-14-16,-13 0 40 0,13 0-24 15,-11 0-4-15,-8-18-23 0,16 13 18 0,2-3-4 16,1-2-7-16,2-9 1 0,-2 9-40 15,24-26-19-15,-11 11-14 0,4-1-3 16,2-2-4-16,1-1-1 0,-1-1-10 0,0 1 19 0,-1-1 0 16,-2-2 14-16,0 3 25 0,-1 2 13 15,-5 3 4-15,-2 0 26 0,0 2-4 0,-8 5 10 16,0 17 2-16,0-11 8 0,0 1-6 16,-16-5-8-16,8 12-22 0,3 2 7 0,-4 1-8 15,-1 0 14-15,-12 5-7 0,3 6 5 0,-2-2 11 16,2 5-14-16,3 1 6 0,0 1-12 15,0 5-25-15,8-2-27 0,0 2-45 0,3-1-45 16,2-2-112-16,3-4-346 0,0-14 0 0</inkml:trace>
  <inkml:trace contextRef="#ctx0" brushRef="#br0" timeOffset="1120">1643 450 1 0,'0'2'256'0,"3"-2"-21"16,-3 1 14-16,3-1 5 0,-3 0-41 0,0 0 8 16,0 0-20-16,3-3-5 0,-3 3-49 15,3 0-2-15,-3-1 14 0,3 1-44 0,-3-3 3 16,3 3-32-16,-2-1-21 0,2-2-43 16,0 1-29-16,0 2-45 0,-3-2-28 0,3-2-48 15,-1 3-41-15,-2 0-138 0,3-3-178 0,-1 2 0 16</inkml:trace>
  <inkml:trace contextRef="#ctx0" brushRef="#br0" timeOffset="1578">1828 100 119 0,'3'-11'206'0,"0"0"-6"0,0 1-21 0,13-4-7 0,-3-1-13 16,8 5-14-16,4 2-16 0,4-1 3 16,0 3-14-16,-5 0-15 0,-8 6-6 0,3 0-27 15,3 0 2-15,21 19-16 0,-23-11 11 0,-11 2-17 16,-6 1 9-16,3-1-8 0,-5 0-5 16,-1-10-1-16,0 16-15 0,-35 19-1 0,15-16 5 15,-4 4 8-15,-1-7-23 0,-1 4-5 16,4-4 12-16,6-1-7 0,1-2 4 0,0 4-7 15,8-8 2-15,1-1-9 0,6 0-10 16,0-8 2-16,0 0 10 0,0 10-16 0,0-10 5 16,32 32 9-16,-13-20-2 0,-1-1 4 0,-2 3-26 15,-1-1 24-15,1 0-21 0,-6-4 18 0,3 5-5 16,-2-3 12-16,-1-2-8 0,-4-1-6 16,0-2-1-16,-3 1 9 0,-2-1-5 0,-1-1-6 15,0-5 18-15,0 0 8 0,0 0-16 0,0 10 11 16,0-10 3-16,-18 17 1 0,10-12-3 15,-10 2 2-15,2-1-16 0,0-4 14 0,1 2 7 16,2-4-22-16,-5 8-1 0,-1-8 6 16,3 0-14-16,16 0-23 0,-13 0-11 0,1 0-29 15,5 0-34-15,7 0-57 0,-13 0-83 0,13 0-293 16,-19-19 0-16</inkml:trace>
  <inkml:trace contextRef="#ctx0" brushRef="#br0" timeOffset="2026">2421 44 27 0,'10'-9'160'0,"3"3"-17"0,1 2-7 16,5-4 23-16,-3 8-12 0,-16 0-15 15,13 0 3-15,16 18-17 0,-10-4-18 0,-4 2 8 16,-3 0-6-16,-2 4-29 0,-1-2 12 0,-3 6-7 16,-6-14-1-16,0 4 0 0,0 3-25 15,0 1 1-15,-21 25 0 0,8-24-7 0,-3-1 5 16,3-6-1-16,-5 4-6 0,-1-1-6 0,0-6-10 15,3-3 19-15,0-1 8 0,8-2-19 16,-2 1 29-16,10-4-21 0,0 0-8 16,0 0 13-16,-9 0 9 0,9 0-5 0,0 0-4 15,-13-12-1-15,13 11-26 0,0-1-12 0,0 1 19 16,3 1-10-16,3 0-4 0,-2 1 16 0,2 1-21 16,1 3-5-16,-4-1-1 0,11 10-7 15,2-1 22-15,3 0-4 0,0 2-7 0,-3 4-7 16,-1-7-15-16,1 4-38 0,3-1-40 15,-6-3-15-15,0-1-49 0,2 4-72 0,-2-6-359 16,-3 2 0-16</inkml:trace>
  <inkml:trace contextRef="#ctx0" brushRef="#br0" timeOffset="2594">3049 223 29 0,'-7'-3'227'0,"3"3"-18"0,-1-2-7 0,2 0-13 15,-2 0-32-15,3 0 19 0,1 0-16 0,-1 0-4 16,5 0-4-16,-1 0-11 0,3 0-9 15,3-1-21-15,0 1-19 0,20-4 0 0,-2 1 0 16,3 0-15-16,1 2-16 0,2 0 6 0,1 0-13 16,-3 0-15-16,-5-1-6 0,4 0-13 0,-5-1 19 15,-8 3-7-15,-4-2-13 16,-2 0 27-16,-4 0-44 0,-2-2 21 0,-1 2 9 16,-3 4-30-16,0 0 7 0,0 0 6 0,0-10-7 15,-17-3 0-15,8 12 31 0,2-1-15 0,-2 1-23 16,3 1 8-16,1 1 18 0,-3 2-3 15,3 3 5-15,-11 8-9 0,7 3-18 0,-1 4 15 16,4 5 14-16,-4 1-18 0,10 2-11 16,0-12 22-16,0 7-3 0,0 4-18 0,0 3 7 15,0 2-4-15,0 0-9 0,0-1 7 16,13 33-3-16,-4-33 5 0,-5-6-19 0,2-1 37 16,-1-1-17-16,4-3-7 0,-6-7-12 0,-1-3 33 15,0-1-19-15,1-2 21 0,0-2 4 16,-3-6 28-16,0 0 2 0,0 0-5 0,0 0 9 15,-17 6-4-15,-1-14-2 0,-3-2 6 0,-7-2-11 16,2-1-13-16,-1-3-2 0,2 3-2 16,-1-2 2-16,5 2-23 0,-4-2 9 0,5 2-34 15,4 1-66-15,0 0-29 0,0 0-41 0,-1 0-51 16,1-3-641-16,3 8 0 0,1 2 0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0.38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12 102 148 0,'-4'-5'248'0,"2"1"-18"16,1 0-10-16,-2 1-13 0,2 1-47 16,1-1 6-16,-2 2-10 0,5-2-5 0,3-1 2 15,-2 1-14-15,5 0 4 0,17-3-21 0,1-5-20 16,7 6-9-16,-1-2 3 0,4 3-8 15,4-1-37-15,-1 0-39 0,2 0-38 16,-7 1-32-16,-2-1-55 0,-1 2-78 16,-8-1-119-16,0 4-187 0,-9-3 0 0</inkml:trace>
  <inkml:trace contextRef="#ctx0" brushRef="#br0" timeOffset="198">186 229 74 0,'-16'12'227'15,"-2"-1"-14"-15,7-5 1 0,-1-2-13 0,5 0-27 0,3 1 0 16,1-5-15-16,1 4-16 0,4-4 38 16,1 1-18-16,2 0-36 0,3-1-9 15,3-1-34-15,15 1 10 0,-11 0-18 0,6 0-5 16,7 0 15-16,2 0-36 0,2 0-30 0,36-14-34 16,-33 8-31-16,4 2-11 0,-5-2-30 15,2-1-45-15,0-3-18 0,-1 1-129 0,3 0-195 16,-2-1 0-16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19.04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443 181 49 0,'0'0'260'0,"0"0"4"16,0-18-30-16,0 18-19 0,0 0 22 15,0 0-25-15,-29 16-15 0,22 14-16 0,-2 6-2 16,0 2-7-16,-1-3-14 0,-3 3-18 0,2 2-2 16,-1 0-31-16,2-1-2 0,0 4-15 15,4-5-1-15,-1 4-30 0,4-1-28 0,0-5-35 16,3-3-22-16,-3-4-59 0,3-17-57 16,0 9-70-16,0-3-450 0,0-1 0 0,19 9 0 15</inkml:trace>
  <inkml:trace contextRef="#ctx0" brushRef="#br0" timeOffset="485">568 175 22 0,'-8'-32'181'0,"-5"3"-10"0,1 4-20 0,-7 4-1 15,1 0 7-15,-4 0-13 0,-1 9-1 0,-3 4-18 16,0 4-16-16,-2 3-2 0,14 1-21 15,-8 0 15-15,-30 22-16 0,22-1 9 0,2-2-29 16,-2 6 6-16,1 4-9 0,3 3 11 0,0 6-8 16,-1 2-6-16,4 3-6 0,2 3-8 15,5 4 8-15,3 0-20 0,3 1 2 0,5 0 0 16,3 1-2-16,2-27-5 0,16 47-1 0,0-27-8 16,4 0 10-16,6-2-18 0,3-8-1 15,4 4 17-15,5-4-14 0,4-4-2 0,1-6 5 16,3-4 5-16,1-6 6 0,-1-6-37 15,2-4 23-15,2-5-18 0,-27 0 20 0,47-14 7 16,-31 0-14-16,0-2-15 0,-2-4 15 0,1-7 6 16,-8 0-27-16,-4-5 22 0,-3-9 5 15,-3-3-8-15,-7-4 28 0,-7-9-15 0,-6 2 16 16,0 26 0-16,0-15-1 0,-21-59-3 16,6 48 1-16,-4 4 35 0,-2 4-27 0,-2 1 16 15,-6 5-22-15,0 8 12 0,-3 5-37 0,0 2 15 16,-1 10-10-16,-5 4-1 0,-1 4-3 0,-3 6 8 15,21 2 1-15,-36 14 14 0,21 2-36 16,4 3-5-16,4 4 17 0,4 2 23 0,4 5-40 16,7 1-27-16,5 3-30 0,3 0-17 15,5-16-35-15,0 9-22 0,28 31-39 0,-7-26-111 16,7-5-347-16,5 2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32.27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49 121 216 0,'-9'-5'235'0,"3"4"-8"0,-1-2 27 0,1-1-24 0,2 2-4 16,-2 0-12-16,2-2-23 0,1 2 3 0,0 0-8 15,2 0-33-15,2-3-2 0,5 2-13 16,11-10 0-16,8 5-19 0,1 2-21 0,4 1-8 15,3-2-6-15,-1 3-23 0,4 0-9 0,-1-5 10 16,0 6-18-16,-5 2-22 0,0-1-45 16,-2-2-28-16,-4 2-27 0,5 0-32 0,-10-2-20 15,-6 2-24-15,-3 0-27 0,-1 0-69 0,0-1-352 16,-2 0 0-16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35.72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14 276 122 0,'-3'0'186'0,"-1"0"-22"0,1 2 14 0,0-2-12 16,3 0-30-16,0 0 1 0,0 0-29 0,0 0 2 16,0 0-24-16,36-10 6 0,-7 3-11 0,6 4-11 15,3-2-7-15,1-3-44 0,-2 4-45 16,2-3-46-16,-1 6-75 0,-6-1-104 15,-1 0-55-15,-10 2 0 0</inkml:trace>
  <inkml:trace contextRef="#ctx0" brushRef="#br0" timeOffset="191">167 499 177 0,'-15'12'212'0,"3"-2"9"0,5-6-13 16,1 2-21-16,3-4-19 0,0 2 0 15,2-4-27-15,2 0-4 0,5 0-9 0,1-4-18 16,21 2-18-16,1-4-6 0,5-2-12 0,4-1-7 16,1 3 8-16,4 0-47 0,1-2-51 0,-5-1-49 15,4 3-44-15,0 0-81 16,-7-1-96-16,3 0-102 0,-13-3 0 0</inkml:trace>
  <inkml:trace contextRef="#ctx0" brushRef="#br0" timeOffset="526">758 136 151 0,'11'-18'166'0,"-1"1"-12"16,-3 5-3-16,6-3 4 0,-1 7-19 16,-4 2-12-16,5 2 8 0,-13 4 3 0,12 0-18 15,7 0-13-15,20 14-11 0,-19-1 2 0,0 4-25 16,-3-2 6-16,-2 5-3 0,-4 1-1 15,-3 5-13-15,-6-1-12 0,-2 1-1 0,0-15-13 16,0 10 16-16,-23 25 4 0,7-23-26 16,-4 0 3-16,1-2-3 0,-2-2-1 0,-1-3-8 15,-1-2 14-15,4-2-12 0,-1-2-12 16,7-4 10-16,4 0-19 0,2-2 28 0,3-2-9 16,-2 1-13-16,4 0 5 0,2-3 3 15,0 0-19-15,0 0 27 0,21 11-12 0,-2-1 7 16,4-6-10-16,0 0-1 0,0 5-3 15,1-1-7-15,2 0 8 0,2-3-1 0,-4 0-7 16,2 1-36-16,-1-2-30 0,-6 0-37 16,-5-2-33-16,1 1-80 0,-5-1-288 0,0 0 0 15</inkml:trace>
  <inkml:trace contextRef="#ctx0" brushRef="#br0" timeOffset="947">1206 253 47 0,'-2'-16'229'0,"-3"2"-11"0,2 5 12 0,0-3-26 15,3 3-19-15,-2-1-16 0,2 10-27 0,0 0-16 16,0-10-16-16,0 2-3 0,0 8-11 0,31-25-6 16,-18 17-26-16,8 2 8 0,-3 2-26 15,0 4 9-15,-4 0 0 0,-14 0-14 0,13 0-3 16,-1 0 3-16,-2 0-8 0,-10 0-2 0,21 14-3 15,-18-10-4-15,-4 3-20 0,1 1 17 16,-3 0-15-16,-7 11 19 0,0-1-16 16,-2-1-14-16,2 0 15 0,-1 1-12 0,3-5 14 15,4-2-21-15,1 0 9 0,3-11 19 16,0 8 2-16,0-8-12 0,28 32-4 0,-13-17-7 16,4-1 3-16,1-4-1 0,1 2-11 0,0 3 28 15,0 0-19-15,-4-3 4 0,2 2 7 0,-3 1-8 16,-2-3 6-16,-5 0-26 0,-3 1 9 15,-5-4 3-15,0-2 7 0,-1-7 3 0,0 0 0 16,0 17 6-16,-28 15-8 0,15-19 3 0,-3-3-5 16,0 0 2-16,3-1 2 0,1-1-19 15,2-5 22-15,1 2-11 0,2-3-36 16,-1-2-21-16,2 0-37 0,0 0-42 0,6 0-31 16,0 0-69-16,0 0-220 0,-7-10 0 0</inkml:trace>
  <inkml:trace contextRef="#ctx0" brushRef="#br0" timeOffset="1431">1890 122 206 0,'7'-14'197'0,"-4"0"-6"0,-6 5-4 0,0 2-23 0,0 2-28 16,-2-1 1-16,-4 5-20 0,0 1-7 15,-1 0 7-15,-19 4-16 0,29-4-5 0,-37 13-3 16,21-2-20-16,6-2-7 0,2 1-9 0,6 1-9 15,2 0-12-15,0-11 16 0,0 15-10 16,23 21 7-16,-5-16-9 0,0-1-20 0,1 1 8 16,5 3-10-16,-7-4 1 0,2 3 2 15,-3-1-6-15,-3-1 3 0,0-1-12 0,-4 1 12 16,-5-4-10-16,-1-3-4 0,-3-13 2 0,0 12 6 16,0-2-12-16,-22 20 19 0,5-16-21 15,-5-2 4-15,-1-2 21 0,-1-4 3 0,-1 3 7 16,5-9 2-16,1 2-10 0,19-2 13 0,-13 0-4 15,2 0 12-15,-8-15-3 0,12 11-16 16,4-2-17-16,1-2 0 0,4 0 20 0,5-11-12 16,4-4 8-16,10 1-26 0,0-1 6 15,5-1-9-15,0-1-18 0,-1-1-12 0,-2-1 18 16,0 2-16-16,-3-1 6 0,1-2 17 16,-4-4-3-16,0 0 9 0,-5 4-17 0,-3 1 30 15,-5 5-18-15,-3 2 20 0,1 5-2 0,-2 15 26 16,0-12-39-16,0 12 13 0,0-10-9 15,-19-2 17-15,13 10-12 0,0 0-13 0,-1 4 27 16,-2-2-18-16,-8 9 26 0,-5 2-23 0,2 5-14 16,4-2-2-16,3 1 17 0,-1 3-4 15,2 0-41-15,5 3-34 0,0-1-51 0,1 1-46 16,5-4-131-16,1-1-259 0,0-16 0 16</inkml:trace>
  <inkml:trace contextRef="#ctx0" brushRef="#br0" timeOffset="1640">2097 409 223 0,'2'-1'265'0,"0"1"14"0,1 0 10 0,-2-3-8 15,1-1-17-15,-1 2-10 0,-1 0-24 16,2 0-13-16,-1-2-25 0,0 0-19 0,-1 2-11 16,2 2-14-16,-1-4-24 0,1 1-3 15,1 1-23-15,1-3-51 0,2 3-69 0,0 1-35 16,-1-2-50-16,1 0-44 0,-2-1-54 15,2 2-502-15,0 0 1 0,-2 0 0 0</inkml:trace>
  <inkml:trace contextRef="#ctx0" brushRef="#br0" timeOffset="2010">2284 200 34 0,'9'-21'185'0,"-2"1"-2"0,2 1-7 0,4 1-8 0,-1-1-9 16,1 3-6-16,2-3-14 0,0 11-11 16,4 0-12-16,-3 2-7 0,-1 2-6 0,-2 1-12 15,0 2-7-15,-13 1-3 0,12 0-13 16,18 15-6-16,-17-6 9 0,-4-1-15 0,-5 5-2 16,-2-1-3-16,-2-12-7 0,0 18 1 0,-16 25-9 15,7-20-7-15,-2-4-3 0,-1 0-7 16,2 1 8-16,4 0-10 0,0-5 5 0,4-2 1 15,2-13 10-15,0 11-21 0,0 0 2 16,0-1-10-16,21 16 9 0,-9-11-6 0,-4-4 8 16,3 1 6-16,3 2-10 0,-4-1 8 0,2-1-14 15,-2 2-17-15,-6-5 21 0,2 2-9 16,-3-2 11-16,0-2-23 0,-2 1 19 0,-1-8 3 16,0 0 2-16,0 11-8 0,-19 17-10 0,9-15 7 15,-3 0 9-15,0-5 5 0,-1 5-21 16,1-5 17-16,-5 1-5 0,5-2-34 0,3-4-1 15,0 0-45-15,2-3-23 0,0 1-21 16,4-1-72-16,4 0-85 0,0 0-216 0,0 0 0 0</inkml:trace>
  <inkml:trace contextRef="#ctx0" brushRef="#br0" timeOffset="2336">2780 144 107 0,'14'-14'211'0,"2"2"-16"0,-1 6 7 0,-4-2-12 0,-1 5-18 16,-1 1 5-16,0 0-27 0,-1-1-17 15,1 2-10-15,-9 1-3 0,0 0-12 0,35 12-12 16,-16-2-17-16,-1 3-3 0,-3-3-2 0,1 4-23 16,-6 5 0-16,-4-4 12 0,-6 3-10 15,0-8-10-15,0 9 6 0,-18 22-29 0,5-15 21 16,-1 1-19-16,1 0-5 15,-2-4 6-15,7-1-18 0,-5-2 16 0,3 0 10 0,2-8-11 16,7 0 2-16,-5-4-22 0,5 2 12 16,1-3 1-16,0-7-1 0,0 0 20 0,0 0-24 0,0 9 5 15,16 2-13-15,-9-8 14 0,0-2-4 16,2-1 7-16,-1 2 1 0,3-2-18 0,-1-2-16 16,-10 2-26-16,17 0-37 0,23-15-32 0,-18 8-58 15,1-2-65-15,-1-4-327 0,1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32.89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56 669 153 0,'1'-8'233'0,"2"-1"3"0,-3 5-20 0,1-1-8 15,1 5-11-15,-5 0-4 0,3 5-24 0,-1 1-5 16,-8 17-1-16,3-3-41 0,2 7-6 0,-6 2 19 15,1 0-25-15,5 4-11 0,-2 4-23 16,0-2 6-16,3-2-16 0,2 3 1 0,1-17-8 16,0 8-12-16,0 1-56 0,0-1-43 0,17 32-45 15,-13-38-42-15,2-5-65 0,-3-5-399 16,0-1 0-16</inkml:trace>
  <inkml:trace contextRef="#ctx0" brushRef="#br0" timeOffset="239">34 763 180 0,'3'-45'169'16,"-3"22"-9"-16,13-42 0 0,-3 26-11 0,0 1 0 0,3 4-26 15,2 2-8-15,-1 2-9 0,0 1-3 16,4 8-8-16,-4 5-7 0,-1 8 3 16,-1 7-5-16,-12 1-24 0,8 0 20 0,16 23-18 15,-16-4 5-15,-1 1 2 0,-4 1-23 0,-3-10 12 16,0 5-8-16,0 5 6 0,-23 27-15 15,12-25 2-15,-4 1-12 0,-1-2-10 0,3 0-6 16,-4-4 31-16,0 1-36 0,5-3-28 16,3-3-32-16,-1-3-39 0,3-4-41 0,3 0-87 15,-2-1-302-15,3-2 0 0</inkml:trace>
  <inkml:trace contextRef="#ctx0" brushRef="#br0" timeOffset="530">736 259 18 0,'13'-18'246'0,"-4"4"-14"15,-2 5-20-15,-4 1-4 0,-3 6-10 0,-3 6-14 16,-3-1-15-16,-10 13-5 0,-1 2 19 0,-3 4-14 16,-3 3 18-16,0 6-9 0,0 0-9 15,-4 4-12-15,4 3-18 0,2 0-2 16,0 3-23-16,7 3-13 0,5-2-6 0,2 2-6 15,6 1-5-15,1-22-8 0,16 43-12 0,-2-22-11 16,2 1 5-16,3-3-8 0,4-3 1 0,3 2-13 16,-4-6-16-16,1-7-3 0,-5 2-41 15,6-4-46-15,-1-5-44 0,0 1-48 0,-3-7-27 16,0 0-32-16,0-9-555 0,-5 0 0 0,-15-6 0 16</inkml:trace>
  <inkml:trace contextRef="#ctx0" brushRef="#br0" timeOffset="844">1056 672 44 0,'8'-35'228'0,"-2"5"-17"16,0 5 15-16,-2 4-23 0,2 5 2 0,-3 4-32 15,-2 5-29-15,-1 5-5 0,0 3-17 16,-3 5-2-16,3-2-14 0,-1 2-12 0,-1 2-10 16,2 4 18-16,-1 16 3 0,1-14-27 0,14 33-13 15,-2-14-1-15,-2-1 10 0,3-2-16 16,2 2-8-16,2-5-9 0,-1-3-10 0,0 0 18 15,1-4-19-15,-4-1-6 0,2-5-6 16,-4-2 3-16,-2-6 14 0,-1-4 15 0,0-1 29 16,-8-1-24-16,0 0 3 0,23-22-2 15,-10 5 1-15,-5-6-6 0,3 0 8 0,-3-8-4 16,-1-1-2-16,-1-6-10 0,1 0-1 0,-1-2-16 16,0-1-6-16,0 1 10 0,2 4-21 0,-3 1 11 15,-2 3-3-15,0 6-10 0,-2 8-11 16,0 4 12-16,-1 1-10 0,2 7-35 0,-2 2 13 15,0 4-51-15,0 0-45 0,0 0-19 16,0 0-21-16,1 19-41 0,-1-9-544 0,-3 16 1 16,3-13 0-16</inkml:trace>
  <inkml:trace contextRef="#ctx0" brushRef="#br0" timeOffset="1118">1441 923 132 0,'9'-2'161'0,"1"2"-5"0,16-1 3 16,-4-2-12-16,-8 3-4 0,4 0-12 16,0 0 1-16,0 0-17 0,-4 0-7 0,-2 0 6 15,-1 0-14-15,21 17-11 0,-23-5 8 0,-5 0 8 16,-2 1 12-16,-4-1-16 0,2 0 0 16,-19 23-9-16,6-16 22 0,-3 2-19 15,3-1-17-15,3-3-5 0,-6 2-5 16,11-7 3-16,-3 6-1 0,3-7-35 0,0-1-2 0,4-2-1 15,1-8 4-15,0 0 19 0,0 0-46 0,0 9 32 16,17 2-4-16,3-3-45 0,1-4-30 16,-5-4-7-16,2 0-31 0,-5 0-32 0,6 0-57 15,4 0-65-15,26-23-390 0,-21 12 1 0</inkml:trace>
  <inkml:trace contextRef="#ctx0" brushRef="#br0" timeOffset="1328">2053 791 193 0,'-3'-1'237'0,"1"-3"14"0,1 0-30 0,-2 0-15 15,4 0-12-15,1 1-18 0,-1-2-7 0,2 2-10 16,3-1-1-16,13-7-27 0,1 2-20 16,2-1-1-16,2 3-21 0,4-2-4 0,-1 4-29 15,1 1 20-15,3-1-3 0,0 1-32 16,-1 0-52-16,-1 0-37 0,-3-5-77 15,0 5-38-15,-7-3-126 0,5 1-236 0,-1-2 0 16</inkml:trace>
  <inkml:trace contextRef="#ctx0" brushRef="#br0" timeOffset="1693">2537 370 199 0,'-2'-1'186'0,"1"-2"5"0,-1 3-4 0,2 4-26 16,-1-2-18-16,-1 5 0 0,2-1-11 16,2 4 1-16,2 13-23 0,-4-10 11 0,18 24-9 15,-5-11 0-15,1 2-35 0,2-1 1 16,0 0-18-16,1-3 21 0,-1 2-28 0,0-2-4 16,-3-2-3-16,0-5 4 0,1 2-4 15,-2-5-15-15,-3 0-9 0,-4-5 11 0,3-2 0 16,-4 0 6-16,2-3 4 0,-2-3 31 0,0 1-15 15,-4-2 13-15,0 0 2 0,0 0-16 16,11 0-8-16,6-15-3 0,-1-2 5 0,-3-4-24 16,1-3 1-16,-1-1 11 0,5-8-10 0,-3 4 22 15,0-1-14-15,-1-7-21 0,2 4 4 0,-6 0 9 16,0 5-15-16,-1 3-3 0,-6 2 1 16,3 6 17-16,-2 3-24 0,-1 4-4 0,-2 2-41 15,1 3-26-15,-1 1-6 0,2 2-28 16,-3 2-28-16,0 0-23 0,0 0-19 0,0 0-63 15,7 19-410-15,-5-10 0 0</inkml:trace>
  <inkml:trace contextRef="#ctx0" brushRef="#br0" timeOffset="1892">3138 736 175 0,'0'11'169'0,"0"-2"6"0,-2 1-3 16,1 14-1-16,1-13-20 0,0 5-3 0,0 4 0 15,-15 23 6-15,10-18-23 0,0-3 1 0,1 3-18 16,4-12-9-16,0 3-18 0,0 5-1 16,0-3-14-16,0 1 7 0,0-3-26 0,0-1-1 15,0-1-31-15,0-2-43 0,0-1-43 16,0-2-42-16,0 0-85 0,0-9-114 0,0 10-120 16,0-2 0-16</inkml:trace>
  <inkml:trace contextRef="#ctx0" brushRef="#br0" timeOffset="2179">3268 25 202 0,'-2'-12'255'0,"4"4"-5"0,1 4-23 0,1 3-14 16,5 3-40-16,7 9-8 0,1 3-30 15,5 7-15-15,-2 3-7 0,0 5-2 0,0 2-14 16,1 3 15-16,0 10-20 0,-2 3-9 16,-2 1-24-16,-1 4 26 0,-3 0-36 0,-6 2 18 15,-2 1-22-15,-5-28-11 0,0 14 10 0,-28 54-26 16,4-42 14-16,-5-1 19 0,-4-3-12 16,-6 0-14-16,-3-1 8 0,-3 1-3 0,-3-4-53 15,-1-2-46-15,-6 0-31 0,-1-4-69 16,-1-1-124-16,-3-2-284 0,-1-1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30.13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29 183 40 0,'-3'-12'174'0,"6"-2"-16"0,0 3-6 0,1-1-5 0,9-5-22 16,3 3 0-16,5-1-13 0,-1 6-8 0,3 2 1 16,3 1-5-16,0 5-6 0,-13 1 3 15,29 15-16-15,-15-4-20 0,-2 1 10 0,-4 6-14 16,-2 0 1-16,0 1-2 0,-6 5-7 0,-3-2 4 15,-6 2-11-15,-4-12-1 0,0 11-11 0,-20 24 3 16,4-24-3-16,-5 2 0 0,-4-5-8 16,1 3 11-16,-7-7-13 0,2-3 13 0,-1 0-20 15,1-3 11-15,2-4-9 0,1-4 0 16,1 0-2-16,13-2 10 0,-2 0 5 16,1 0 6-16,0 0-18 0,13 0 13 0,-12 0-12 15,12 0 5-15,-7-7-11 0,10 7 10 0,3 0 2 16,1 3-5-16,2-2-17 0,15 5 13 15,2 1 1-15,2 0-9 0,1 3 10 0,0 1-18 16,2 2 11-16,1-2-9 0,1 6-39 16,-1-6-39-16,0 5-61 0,1-6-61 0,-7 3-365 15,3-5 0-15</inkml:trace>
  <inkml:trace contextRef="#ctx0" brushRef="#br0" timeOffset="397">646 222 143 0,'-6'-25'185'0,"3"3"-4"16,5 1 1-16,-2 21-31 0,0-18-6 0,20-18-3 16,-4 20-34-16,0 1-9 0,0 4-10 15,7 5 2-15,-4 3-4 0,-3 1-13 0,0 2-5 16,-6 0-21-16,21 14 2 0,-13-3-11 0,-10 1-7 15,1-1-4-15,-6 1 16 0,-3 4-8 16,0-16-2-16,0 16-8 0,-17 20 4 0,7-16-20 16,-1-2 10-16,4-4-10 0,1-1 15 0,2 0-16 15,3-1 13-15,1 1-22 0,0-13 17 16,0 12-1-16,16 27-18 0,-8-21 8 0,7 2 2 16,-2-1-13-16,3 0 16 0,-2-3-5 0,0 6 10 15,-2-5-19-15,-2 3 3 0,-3-5-5 0,-2-2 20 16,-2-3-15-16,-3 2 4 0,0-12 6 15,0 8 5-15,0 1 2 0,-22 13-18 0,6-7 0 16,-3-4 16-16,0 0-2 0,-1-1 0 16,-3-3-8-16,0-1 3 0,6-5-2 0,2 3 3 15,15-4-19-15,-11 0-19 0,1 0-46 0,-1 0-12 16,11 0-78-16,-10 0-97 0,10 0-182 0,-20-15 0 16</inkml:trace>
  <inkml:trace contextRef="#ctx0" brushRef="#br0" timeOffset="894">1256 106 189 0,'1'-11'180'0,"-2"1"-11"16,-1 3-3-16,-2 1-12 0,0 0-13 0,-2 4-25 15,-3-1 9-15,-1 3-12 0,2 0-5 16,-4 0-21-16,0 3 7 0,1-3-16 0,-18 15-18 15,12-4-4-15,9 2 9 0,-2 1-5 16,10-14-19-16,0 13-3 0,21 23-6 0,-6-11 4 16,9-4 0-16,-1 1-3 0,1 0-10 0,-2 3 2 15,1-1-20-15,-4 3-1 0,0-3 6 16,-6 2-2-16,0-3 8 0,-10 2-10 0,1-7 8 16,-4-2-13-16,0-16 5 0,0 13-14 15,-15 17 11-15,-3-16 13 0,2-1-5 0,0-2 29 16,-3-3 1-16,-1-1-6 0,2-6 11 0,4-1-15 15,0 2 17-15,14-2-21 0,-28-14 8 16,17 8 9-16,5-3-7 0,1 1-3 0,3-1-11 16,6-2-6-16,-4-4-19 0,14-20 15 0,5 9-18 15,1 0-14-15,2-2-8 0,-3-1 13 16,1-1-21-16,-1 1 17 0,-2-2 4 16,-2 1 3-16,1 1 0 0,-1-4-1 0,0-1 4 15,-5 7 43-15,-4 1-8 0,0 3 3 0,-6 5-5 16,0 18 13-16,0-11-11 0,0 2 4 0,-19-4 9 15,9 11-17-15,1 1-1 0,-1 1-10 16,-13 5 16-16,11-5 13 0,-18 19-26 0,11-5-20 16,3 3 27-16,3 3-27 0,-1-1 8 0,6 3-14 15,3 0-34-15,0-1-59 0,5 0-49 16,0-21-110-16,0 14-349 0,0-1 1 0</inkml:trace>
  <inkml:trace contextRef="#ctx0" brushRef="#br0" timeOffset="1086">1500 421 135 0,'0'-1'237'0,"0"-1"13"16,0 1-3-16,0-3-4 0,0 3-20 0,0-2-38 16,0 2 5-16,0-3-10 0,2-1-25 0,0 3-19 15,1-1-36-15,3 0 18 0,0 3-36 16,1-3-40-16,2 0-53 0,1 0-57 0,-1 1-56 15,15-4-89-15,-5 1-314 0,-2 3 0 16</inkml:trace>
  <inkml:trace contextRef="#ctx0" brushRef="#br0" timeOffset="1502">1809 113 200 0,'-13'-17'205'0,"5"6"0"16,0 0-3-16,4 1-29 0,1 2-18 0,3 0-22 16,0 8-11-16,0 0-8 0,0-9-9 0,25-13-2 15,-11 15-37-15,-1 1 10 0,2 8-17 16,-15-2 14-16,20 0-20 0,4 0-7 0,29 20-14 16,-32-11 7-16,-2 1-15 0,-5 5 14 0,-5-3-12 15,-6 3 1-15,-3-2-7 0,0-2 1 0,-17 17-2 16,7-10 1-16,-3 0-16 15,-2-1 10-15,1-1 2 0,2-2 0 0,1 3-4 0,3-5-5 16,4-3 6-16,1 0-11 0,-1 0 13 16,4-1-6-16,0-8 8 0,0 0-8 0,0 9-13 15,0 1 14-15,19 6-6 0,-5 2 2 16,-1 1-2-16,-1-1 3 0,-2-1 1 0,0 0-3 16,-4-2-18-16,-2-2 16 0,-4-1-15 0,0-2 21 15,0-10 2-15,0 0-17 0,0 11 17 16,-16 5-5-16,2-2 5 0,1-5 11 15,-6-1-15-15,0 0 11 0,3-3-8 16,6-2 2-16,0 0-11 0,0-2-8 0,1 2-30 0,9-3-22 16,0 0-43-16,-10 0-40 0,10 0-82 15,-19-16-289-15,16 8 1 0</inkml:trace>
  <inkml:trace contextRef="#ctx0" brushRef="#br0" timeOffset="1863">2136 61 126 0,'7'-6'183'0,"12"-6"-10"0,-3 2-8 0,1 6-5 16,6-4-3-16,3 1-13 0,-7 6-4 0,-2-2-11 16,9 3-11-16,-15 0-8 0,2 0-5 0,0 0 0 15,21 16-27-15,-18-6-3 0,-1 6-9 16,-10-2 9-16,7 4-12 0,-12-9-9 15,0 7-2-15,0 5 11 0,0 3-19 0,0-2-3 16,-25 28 6-16,12-25 7 0,-5-1-26 0,-1 5-2 16,1-4 0-16,3-1-12 0,0-4 4 15,4 0 8-15,0-4 5 0,3-4-15 0,2 1-3 16,3-4-6-16,0-2 20 0,2-1-13 0,1-6 1 16,0 0 7-16,0 0-6 0,0 0 5 15,19 19-9-15,-14-15 9 0,3-3-18 0,2-1 16 16,-2-1 10-16,2 2-17 0,2-1-15 15,0 0-30-15,3 0-44 0,22-14-33 0,-19 7-24 16,1-2-47-16,0-3-91 0,1 3-262 0,0-3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1:03.54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826 485 46 0,'0'-11'261'0,"-3"3"-6"0,1 4-20 16,-1 4-9-16,-2 1-13 0,2 4 16 0,-10 16-50 16,0 8-2-16,1 0 10 0,-1 3-47 0,-3 2 12 15,5 1-21-15,1 1-10 0,-1 6 1 16,6-5-25-16,-4 0-10 0,6 6-10 0,2-6 2 15,1-21 3-15,0 11-28 0,0 0-6 16,18 28-2-16,-10-34 7 0,0-4-33 0,5-1 12 16,-4-8 20-16,4-4-38 0,-3 0 21 0,-10-4-5 15,9 0-26-15,7 0 0 0,18-29 13 0,-18 8 10 16,3-6-31-16,-3-2 2 0,0-4 3 16,0 0 16-16,-5-5-14 0,-1 3-10 0,-1-4 7 15,1 0 3-15,-1 5 16 0,4 3 3 16,-7 4 22-16,-2 5-5 0,-1 9-5 0,-3 13 4 15,0 0-11-15,0-11 1 0,0 18-4 16,-3-1-4-16,2 6 1 0,-5 13-5 0,6-13 9 16,0 11 0-16,0 4-10 0,0 3-4 0,13 32 2 15,-5-36-7-15,8 6 2 0,0-4 6 0,-3 3 0 16,6-2-4-16,3-6-2 0,-1-2-16 16,3-5 3-16,-3-1 21 0,1-6-16 0,-3-1-7 15,-3-4 8-15,-8-4-2 0,-8 0-11 0,32-17 25 16,-10 4-15-16,-6-9 10 0,-6-1-6 0,-7-2 2 15,2-7-13-15,3-4 14 0,-8-3-3 16,0 21 2-16,0-10-12 0,0-6 9 16,-16-36-7-16,16 37 21 0,0 4-22 0,-3 5 4 15,-4 1-11-15,4 8-1 0,3 3-46 0,-3 4-49 16,3 4-43-16,0 2-21 0,0 3-31 16,0 0-619-16,-3 3 0 0,3 2 0 0</inkml:trace>
  <inkml:trace contextRef="#ctx0" brushRef="#br0" timeOffset="180">1664 796 145 0,'8'0'283'0,"-3"-5"11"16,0 3-39-16,1 0-37 0,4 1-11 16,12-6-35-16,3 1-8 0,1 0-10 0,4 0-36 15,2 3 19-15,-3-2-9 0,2 0-40 0,3 2-6 16,-3 1-54-16,-2-3-53 0,-4 3-43 15,-3-2-47-15,1 1-51 0,-7 3-148 0,-16 0-133 16,8 0 1-16</inkml:trace>
  <inkml:trace contextRef="#ctx0" brushRef="#br0" timeOffset="355">1852 939 265 0,'-16'7'253'0,"4"-1"-10"15,2 0 14-15,4-1-49 0,0-2-14 0,6 0-23 16,0-2 11-16,3 0-33 0,0-1-17 15,3-1-7-15,4 1-20 0,3 0 0 0,20 1-39 16,-20-1-20-16,12 0-30 0,1 0-32 0,6 0-54 16,33-17-53-16,-28 12-87 0,-2-1-315 15,3-1 0-15</inkml:trace>
  <inkml:trace contextRef="#ctx0" brushRef="#br0" timeOffset="531">2525 874 171 0,'-4'-2'299'16,"4"1"-7"-16,-3 0-23 0,6 0-8 0,-6 0-47 0,3-2-8 16,3 1-50-16,-1 0 24 0,4-2-23 15,1 0-34-15,19 0-3 0,-1-2-1 0,5-1-22 16,4 1-10-16,2 2-11 0,3 0-23 16,-2 0-41-16,2 0-47 0,3 0-32 15,0 0-68-15,0-4-50 0,0 6-108 0,-4 2-252 16,2-5 1-16</inkml:trace>
  <inkml:trace contextRef="#ctx0" brushRef="#br0" timeOffset="1040">3757 594 155 0,'6'-7'255'0,"-1"2"-16"0,-3 2-6 0,0 5 31 15,-6-1-34-15,2 6-32 0,-15 9 6 0,-2 1-16 16,0 6-19-16,3 2 2 0,-7 0 6 15,2-1-12-15,-1 5-14 0,2-2-13 0,-3 2-16 16,4 0-9-16,3-1-19 0,-3 3-10 16,9 0-8-16,-5 1-1 0,2 0-1 0,2-7-8 15,2-2 0-15,2-2-18 0,4-3-24 0,2-6-23 16,1-4-10-16,0-8 0 0,0 0-8 0,0 0-30 16,13 8 15-16,-10-12 19 0,12-8-28 15,1-7-5-15,2-5 7 0,1-3 15 0,-1-4 0 16,-3-2 18-16,1-4-30 0,2-4 3 0,3-3 29 15,0-3-18-15,0 2 0 0,-3 1 6 0,1 3 3 16,-3 5 25-16,-2 2-9 0,-2 5 5 16,0 5 0-16,-2 6 15 0,-6 7-2 15,3 10 12-15,-7 1 11 0,0 0-27 0,0 0 18 16,12 20-5-16,-11 8-3 0,2 3-14 0,3 0 1 16,1 0 10-16,2 6-5 0,0 1 6 15,2-1 2-15,1 1-22 0,1-3 7 16,0-2 14-16,1-4-11 0,-1 5-11 0,-1-4 1 15,1 0 15-15,0 1-12 0,-6-9 0 0,2-1 15 16,-7-6-10-16,1-3 9 0,-1-3-34 0,-2-9 17 16,0 0-7-16,0 11 17 0,-32 12-5 15,13-14-13-15,-10 2-10 0,0-1 2 0,-8-5 20 16,-8 1 0-16,5 2 8 0,-1-3-30 16,1-1 26-16,2 3-27 0,3-6 25 0,8 2-21 15,5 5-81-15,8-7-17 0,14-1-49 0,-12 0-32 16,12 0-20-16,-10-5-573 0,13 1 0 15,1 1 0-15</inkml:trace>
  <inkml:trace contextRef="#ctx0" brushRef="#br0" timeOffset="1263">4201 616 7 0,'19'-24'317'0,"-3"6"2"0,-3 5-6 16,-5 7-8-16,0 6-27 0,-5 4-35 0,-1 4 0 15,0 3-29-15,1 11-9 0,-3 4 8 16,0-12-9-16,0 8-16 0,0 4-10 0,0 4-23 16,-18 37-8-16,18-50-21 0,0 11-20 0,0 5 0 15,0 3-18-15,0-1-9 0,0-3-23 16,0 0-31-16,0-3-47 0,0-5-34 0,0-4-62 16,0-2-44-16,0-3-33 0,0-5-18 15,0 0-625-15,0-10 1 0,0 0 0 0</inkml:trace>
  <inkml:trace contextRef="#ctx0" brushRef="#br0" timeOffset="1448">4317 640 194 0,'-3'-30'243'0,"-2"4"10"0,5 17-24 0,0-4-14 0,0 0-2 16,0 3-42-16,0 1-16 0,0 9-6 15,15-22-34-15,2 12-3 0,3 1-16 0,2 2 19 16,4 2-27-16,2 4-20 0,1-1-15 15,-15 2-54-15,8 0-47 0,-1 0-46 16,2 0-47-16,19 16-44 0,-29-11-96 16,-3-2-149-16,-7 4 0 0</inkml:trace>
  <inkml:trace contextRef="#ctx0" brushRef="#br0" timeOffset="1624">4444 707 40 0,'-25'15'203'0,"5"1"-16"15,1-6 5-15,5 3 15 0,2-9-44 0,5 3-2 16,3-2-4-16,-1-1-18 0,4-2 13 15,1-2-19-15,0 0-31 0,0 0-9 0,16 6 6 16,-8-4-27-16,4-2-6 0,-2 0 7 0,22 0-28 16,-19 0-23-16,7 0-17 0,5 0-49 0,22-16-26 15,-23 11-39-15,-14 5-69 0,1 0-81 16,1 0-154-16,-4 0 0 0</inkml:trace>
  <inkml:trace contextRef="#ctx0" brushRef="#br0" timeOffset="1801">4344 1055 125 0,'-3'10'191'0,"3"-4"7"0,3 1 11 0,0-2 0 0,3-1-21 15,0-1-21-15,2-1-14 0,2 0-30 16,15 4 7-16,-5-6-12 0,9 0-21 0,-1 0-14 16,-1 0 4-16,-14 0 0 0,9 0-31 15,31-17-43-15,-25 17-56 0,-2-5-35 16,-3-6-46-16,1 6-72 0,-4-2-113 0,-7 3-62 15,-1-1 0-15</inkml:trace>
  <inkml:trace contextRef="#ctx0" brushRef="#br0" timeOffset="2411">81 194 63 0,'-2'-9'198'0,"4"-1"-15"16,-2 5 6-16,0 1-15 0,-2 0 12 0,2 4 0 15,0 5 18-15,0 3-3 0,0 2 15 0,0 26-14 16,0-17-5-16,0 15-22 0,0 4-7 16,0 7 1-16,0 3-21 0,-13 56-13 15,7-43-16-15,-1-5-12 0,1 6-10 0,0 0-1 16,2 1-17-16,-2-5-18 0,3 0 15 0,-1-5-5 16,2 0-22-16,1-5-27 0,1 1-26 15,0-29-28-15,0 10-57 0,0 1-48 0,0-1-44 16,0-4-23-16,0-4-577 0,0-3 0 0,0-4 0 15</inkml:trace>
  <inkml:trace contextRef="#ctx0" brushRef="#br0" timeOffset="2912">42 357 13 0,'-8'-35'216'0,"-2"5"-21"15,-2 5-11-15,5 5-20 0,4 3-15 0,0 5-5 16,3 2-16-16,0 10-14 0,16-23-5 16,-3 11-10-16,9-1 6 0,9 4-14 0,10-2-22 15,2 2 8-15,8-1-10 0,10 4 9 16,12-4-19-16,12 3-16 0,9 1 12 0,8 1-15 16,10-2-13-16,11 1 15 0,11 2-25 0,8 0 12 15,8 3-26-15,8-2-4 0,11 3-25 16,4 0-17-16,12-3-3 0,5 3-6 0,3-1-6 15,2 1-2-15,-95 0 3 0,49 0-1 0,23 0 2 16,10 0 7-16,1 0 1 0,-2 0-7 0,-8 0 16 16,-9 0 3-16,-10 0-13 0,-11 0 34 15,-11 0 10-15,-9 0 12 0,98-7 1 16,-133 1 22-16,-10 2 14 0,-10-2 7 0,-8-1-3 16,-6 3 13-16,-8 0-4 0,-4-4-2 0,-4 4-9 15,1-2 8-15,-5 5-14 0,-3 0 10 0,-10 1-9 16,-9 0 21-16,2 0 17 0,20 20 19 0,-24-8 24 15,0 9-24-15,-6 1 29 0,-1 8-34 16,-3-12 24-16,0 11-5 0,0 7-3 16,0 4-4-16,0 3 1 0,-19 46-18 0,15-38 9 15,-2 3-22-15,-1 0-13 0,1 1 15 0,3 1-18 16,-3 1-6-16,5 1-1 0,-2 1-3 0,2-4 7 16,1 1-20-16,0-5-11 0,-2 0-4 0,-1-3-30 15,2-3-30-15,1 2-58 0,-3-1-48 16,-3-7-57-16,0-8-671 0,2-5 0 0,-2 3 1 15</inkml:trace>
  <inkml:trace contextRef="#ctx0" brushRef="#br0" timeOffset="4083">37 1226 108 0,'0'0'136'0,"0"0"-5"0,0 0-23 16,0 0 10-16,0 0-10 0,0 0-3 15,0 0 6-15,0 0 10 0,0 0-14 0,0 0 9 16,0 0-23-16,0 0 3 0,0 0-20 0,-13 1 4 16,4 16-6-16,0-1-4 0,5-4-8 15,1 1 4-15,0-3-16 0,0-1-1 0,3-1 0 16,0 0-3-16,0-8-14 0,0 0 13 0,0 9-8 16,25 12 1-16,-3-8-12 0,1-7 3 15,7 0 13-15,5 1-15 0,4-3 3 0,7-2-5 16,2 0 2-16,1 0-21 0,-2 0 5 15,13-2 0-15,6 2 5 0,6 0-1 0,-34-2-2 16,18 0-4-16,19 0-14 0,5 0 14 0,14 0-8 16,3 0 15-16,7 0 9 0,8 0-15 0,8 0-3 15,6 0-2-15,1 0-9 0,132-14 16 16,-193 14-5-16,34 0-7 0,20 0 7 0,9 0-29 16,-1 0-3-16,1 0-2 0,-3 0 9 15,-2 0-8-15,-4 0-4 0,-5 0-6 0,-3 0 7 16,-4 0 1-16,101 14-1 0,-113-11-11 15,-1 0 1-15,-4-1-13 0,0 0-6 0,-3 2 1 16,-4 1-33-16,-3-3-1 0,-3 1-25 0,-1 2-87 16,-9-3-196-16,-8-1 1 0</inkml:trace>
  <inkml:trace contextRef="#ctx0" brushRef="#br0" timeOffset="4610">3906 1476 79 0,'-4'0'212'0,"0"0"-39"0,-1 0-1 16,1 0 0-16,1 0-35 0,2-2 3 0,1 2-9 16,1 0-6-16,3-2-8 0,4 2-16 15,-1-2 0-15,22-3 2 0,3 2-7 0,5 1-12 16,9-2-23-16,2 2 11 0,-2-1-3 0,6-1-11 16,2 0-18-16,6 0 10 0,-2 2-6 15,3-4-3-15,0 4 9 0,-1-2-2 0,0 0-20 16,3 0-5-16,1-1-13 0,-5 3 11 15,0-4-9-15,-4 4 7 0,-1 0-21 0,-4 2-22 16,-1-4-3-16,-11 2-7 0,-2 0-10 16,-6 1-7-16,-4 0-4 0,-8 1-21 0,-7 0-12 15,-5 0-24-15,-2 0-1 0,-4 0-46 16,0 0-49-16,2-2-191 0,-7 4 0 0</inkml:trace>
  <inkml:trace contextRef="#ctx0" brushRef="#br0" timeOffset="4929">5145 1295 119 0,'0'-2'215'0,"0"2"-16"0,0 0 22 0,-2 2-21 16,1-1 13-16,-1 2-28 0,-1 2-15 15,-2-2-28-15,-1 2-8 0,-13 6-1 0,0 0-28 16,1 2-4-16,0-3-21 0,-5 0-68 0,-6-2-72 15,10-8-136-15,-14 9-205 0,-4 0 8 0,-5 0 0 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9.54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78 101 108 0,'-22'-6'198'0,"8"3"-8"0,4-1 15 15,1 2-7-15,2-1-18 0,1 1-2 0,2 2-29 16,-2-3-16-16,6 2-9 0,0-1-13 15,3-1-8-15,1 0-7 0,5 1-17 0,18-3 13 16,2-1-25-16,6 0 4 0,3-2-15 16,6 1-11-16,0 2 17 0,1-2-27 15,-5 3-38-15,-1-2-40 0,-6 2-22 0,-4 0-39 16,-3 2-38-16,-4-1-90 0,-22 3-241 16,13 0 0-16</inkml:trace>
  <inkml:trace contextRef="#ctx0" brushRef="#br0" timeOffset="181">243 218 17 0,'-26'18'218'0,"7"-2"-23"16,-3-5 2-16,5-2 17 0,6-2-30 0,3-2 2 15,1-2-21-15,0 0-15 0,5 0-18 16,2-3 11-16,0 0-4 0,9 0-28 0,0-5-13 16,17 4-2-16,3-6 9 0,2-3-29 15,6 4-22-15,4 3 20 0,3-5-23 0,-1-1-43 16,-2 4-41-16,-1-6-63 0,-4 0-54 0,2 0-84 15,-2 1-291-15,-1-1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8.10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187 95 196 0,'0'-4'233'16,"0"0"-26"-16,-2 1-3 0,-4 3-18 0,3 0-6 15,-4 4-24-15,-8 10-30 0,-5 1 1 0,1 4-15 16,-2 1 9-16,-1 5-20 0,0 0-5 0,6 2 8 15,0-1-14-15,3 3-18 0,8 4-6 16,5-5 8-16,0 2-23 0,0-16 1 0,0 9-1 16,24 28-21-16,-8-24 16 0,3 0-26 0,1-3 21 15,5-2-25-15,-4-3 21 0,4-2-9 16,-2-3-1-16,4-2-1 0,-3-4-28 16,3-3-11-16,1-1 3 0,-5-4-6 0,-10 0-20 15,5 0 1-15,29-20 18 0,-26 9-7 0,1-7 10 16,-3-2-2-16,-3-4-5 0,-3-5 6 0,0-3 5 15,-5-3-2-15,0-5 17 0,-6-4 20 16,-2 1-2-16,0 21-6 0,0-10 45 0,-18-36-36 16,5 34 42-16,-3 3 2 0,-3 1-14 15,-3 1 1-15,1 6-25 0,-5 5 16 0,-2 4 11 16,-1 6-11-16,-1 4 4 0,14 4-6 16,-10 0-23-16,-1 0-15 0,-27 23 29 0,25-9-19 15,8 4 4-15,-4 1-22 0,9 3 23 16,6-3-20-16,4 3 15 0,3 3 2 0,-1 0-9 15,4-14 3-15,17 21-2 0,1-13-4 0,0-1 15 16,11-2-2-16,0-5 3 0,4-1-17 0,7-1-23 16,-3-1 15-16,1-2-8 0,-4 4 9 0,-3-6 2 15,-2 1 0-15,-5-3 16 0,2 3-23 16,-10-1-6-16,6 3 8 0,-11 3 12 0,-1-1-9 16,-4 0 13-16,1 2-18 0,5 9 23 15,-8-6 0-15,-1 0-21 0,3-4-3 0,3 14-23 16,-5-5 6-16,2 1-25 0,0-5-35 0,-2-1-43 15,-1-2-30-15,3-3-62 0,-1-1-522 16,0-2 0-16,0 0 0 0</inkml:trace>
  <inkml:trace contextRef="#ctx0" brushRef="#br0" timeOffset="227">832 510 87 0,'-3'-7'283'0,"0"2"-6"15,0-1-18-15,3 1-16 0,0 1-15 16,0-1-50-16,-4 0-12 0,7 3-8 0,-3-2-5 16,1-1-26-16,5 2-31 0,3 0-2 15,10-5 9-15,4 3 1 0,7-2-33 0,-1 3-15 16,3 2 8-16,2-3 7 0,2 0-5 0,3 2-39 16,-1-1 4-16,0 0-38 0,-1 0-40 15,-2-2-57-15,-3-2-43 0,-2 3-55 0,-8-3-407 16,4 3 0-16</inkml:trace>
  <inkml:trace contextRef="#ctx0" brushRef="#br0" timeOffset="845">1656 108 14 0,'4'-7'224'0,"0"1"-30"0,-1 4 4 16,0 0-23-16,1 2-3 0,-1 0-3 16,0 2-8-16,0 0-13 0,-3 5 6 0,0 4 3 15,6 15-9-15,-2 4 11 0,-4 1-13 0,2 0 3 16,-1 1-28-16,-1 1-8 16,0-17-7-16,0 10 11 0,0 2-36 0,0 3 10 0,0 0-27 15,0 1 8-15,0-5-9 0,0 2-23 16,0-2 1-16,0-5 11 0,0 3-4 0,0-7-19 15,0-1-2-15,14 10 13 0,-11-19-7 0,-1-4-10 16,1 2-7-16,5-2 18 0,-2-1-9 16,-1-3-16-16,3-3 5 0,-1-1-29 0,12-6 27 15,-3-4 7-15,1-6-28 0,2-4 36 16,-3-8-25-16,0 5 18 0,-6-6-32 0,9 1 10 16,-6 1 4-16,1 0 14 0,-4-7-29 0,1 6 15 15,0 5 0-15,-4 1 6 0,2 9 4 16,-3 0-11-16,-2 8-6 0,-1 2 5 0,-3 3-7 15,3 4 7-15,-3 0-21 0,0 0 5 0,3 17 30 16,1-10-2-16,-2 2-16 0,2 17 4 16,2-2 9-16,4 1-23 0,-2-2 29 0,6 2-19 15,0 0 3-15,2-4 5 0,0-2 15 16,0-1-28-16,-3-1 7 0,3-2 14 0,-1-1-17 16,0-5 24-16,-2-4-1 0,-3 0-25 15,-4-2 7-15,2-2-14 0,0-1 12 0,-8 0-6 16,13 0 8-16,17-22-15 0,-17 9 19 15,0-9-1-15,0 5-1 0,-7-13-15 0,5 4 28 16,-3-9-13-16,2 0-18 0,-5-4 6 16,1-1 14-16,-3 1 3 0,0 1 18 0,-3 3-15 15,0 17-7-15,0-3-6 0,0-1 19 0,0 3-31 16,0 3-13-16,0 1 2 0,0 3-29 16,0 3-10-16,-16-5-38 0,10 10-35 0,1 1-33 15,-1 2-84-15,-4 1-465 0,2-2 0 0,0 2 0 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7.37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35 82 164 0,'-10'-6'246'0,"4"1"0"16,0 3-14-16,2-3-26 0,1 3-22 0,0-1-7 16,0 2-11-16,3-2-13 0,0 2-9 0,0-3-16 15,3 2-1-15,0-1-29 0,7-1-6 16,9 0 16-16,10-2-22 0,2-1 1 0,4 4-23 15,5-2 5-15,1 2-57 0,2 0-41 16,-5 0-59-16,-3 0-23 0,-4-1-54 16,-18 4-78-16,5 0-296 0,-1 0 1 0</inkml:trace>
  <inkml:trace contextRef="#ctx0" brushRef="#br0" timeOffset="193">224 198 40 0,'-29'17'214'0,"6"-2"-8"0,4-3-2 15,0-1-14-15,8-4-16 0,4-2-25 0,1-1-2 16,0 1 4-16,6-3-14 0,0-2-34 0,0 0 3 16,14 0 11-16,-3 0-21 0,15-2-11 15,-12 2-2-15,8 0-7 0,7 0-10 0,37-13-7 16,-28 12-32-16,2-6-39 0,-1 3-57 16,0-4-50-16,6 1-83 0,-5 1-305 15,1 0 0-15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6.30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141 268 180 0,'21'-19'216'15,"-5"9"1"-15,-6 6-8 0,-1 4-22 0,-6 3-23 0,-2 5-17 16,-3 3 12-16,-6 11 0 0,0 3-4 16,-5 4-25-16,4 0 7 0,-7 4-10 0,0-6-13 15,2 7-20-15,-2-2 7 0,1-3-10 16,0 4-29-16,-1 2 3 0,0-3-14 0,3-2 11 15,4-4 18-15,3-1-54 0,0-8 37 0,4-3-32 16,2-4-1-16,0-10-6 0,0 0-7 16,0 0-7-16,18 18-13 0,-10-19-26 0,12-8-4 15,0-7 8-15,0-3-6 0,1-7-3 0,-3-5 3 16,-3-1 23-16,1-4-15 0,-2-5 21 0,-2-5-13 16,-4-6-10-16,1-1 17 0,1 1-11 15,-3 1 11-15,2 5 27 0,-2 3-2 0,3 1 16 16,-4 7-3-16,0 7 10 0,-2 1-12 15,-1 10-1-15,1 7 3 0,4 6-10 0,-8 4-7 16,0 0 4-16,17 29-6 0,-8-19 19 16,2 15-7-16,1 5-10 0,4 2-18 0,-3 0 17 15,3 3-8-15,1-2 9 0,2 2-1 0,4 0-11 16,-3 3 12-16,3-2-5 0,2 1 0 16,-5-1 17-16,-1-3-26 0,-3-2 8 0,0 0-4 15,-2 0-1-15,-4-2 3 0,-3-3-1 0,-4-4-13 16,-3-13 13-16,0 2-20 0,-17 18 23 0,0-14-7 15,-7-3 24-15,4-2-4 0,-3-2 21 16,-1-2-42-16,-5 1 19 0,-2-3 1 0,1-3-4 16,3 0 15-16,-4 3 1 0,2-4-40 15,3 2 3-15,6-2 6 0,20 0 28 0,-14 0-47 16,2 0-26-16,2 0-19 0,10 0-54 0,-10 0-45 16,10 0-48-16,0 0-502 0,0 0 0 15,-12-17 0-15</inkml:trace>
  <inkml:trace contextRef="#ctx0" brushRef="#br0" timeOffset="229">749 246 64 0,'17'-18'278'0,"1"7"-39"0,-4-2-6 16,-5 5 4-16,-2 8-42 0,-3 2-2 0,1 3-25 15,-4 3-11-15,1 3-2 0,-1-2-15 0,1 18 23 16,-1 4 0-16,-1-20-14 0,0 10-10 0,0 6-21 15,0 3 0-15,0 2-21 0,0 1-1 16,0 0-30-16,0 2 10 0,0-1-7 0,0-4-21 16,10 32 3-16,-10-49-26 0,0 4-54 15,0 4-76-15,19 18-33 0,-16-24-60 0,1-7-81 16,0 2-393-16,-1-7 0 0,0 0 0 16</inkml:trace>
  <inkml:trace contextRef="#ctx0" brushRef="#br0" timeOffset="419">817 261 178 0,'-9'-32'203'0,"2"3"-14"0,-3 3 21 15,3 2-13-15,5 4-9 0,-1 6-28 0,3 2-9 16,0 12-27-16,0-11 2 0,0 1-9 16,22-12-13-16,-7 5-13 0,3 4 0 0,5 5-33 15,-1-2 9-15,7 7 0 0,0 0-43 16,-2-1-42-16,-5 4-36 0,-10 0-31 0,5 0-27 15,18 19-65-15,-27-11-61 0,2-1-178 0,-7 2 1 16</inkml:trace>
  <inkml:trace contextRef="#ctx0" brushRef="#br0" timeOffset="616">914 325 129 0,'-19'15'179'0,"3"1"-8"16,3-1-2-16,3-4 0 0,1-3 8 0,2-1-22 15,3-2-12-15,1-1-19 0,0 0 10 0,0-1-17 16,0 1 4-16,3-4-8 0,0 0-8 15,6 1-20-15,1-2-3 0,2 1-8 0,1-3-11 16,16 0 6-16,-12 3-15 0,36-13-23 16,-19 9-16-16,1-3-19 0,0-2-42 0,-2 1-39 15,-1-1-48-15,-3 0-126 0,-3 8-229 16,-4-2 0-16</inkml:trace>
  <inkml:trace contextRef="#ctx0" brushRef="#br0" timeOffset="796">937 729 66 0,'-3'10'201'0,"-1"-2"6"15,4-4 8-15,0 1-19 0,1-4-12 0,2 2 4 16,0-3-24-16,3 0-33 0,1 0 3 16,2-3-20-16,1 2-18 0,17-3 16 0,-15 4-34 15,30-9 0-15,-13 2-12 0,-2 2-24 16,0-4-56-16,1 2-17 0,-2 0-43 0,3-6-33 15,-3 0-124-15,1 4-223 0,-2-4 0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25.10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374 306 56 0,'19'0'254'0,"-19"-19"-22"15,0 19-3-15,0 0-24 0,0 0-11 0,0 0-17 16,0 0-26-16,0 0 6 0,0 0-15 0,16 27-2 16,-22 0-32-16,1 0 0 0,-1 3-25 15,3 0 3-15,0 0-13 0,0 2 22 16,3-17-15-16,0 8-30 0,0 5-4 0,0-1-41 15,16 28-42-15,-10-34-48 0,-3-5-44 0,4-5-85 16,-3 2-338-16,4-9 0 0</inkml:trace>
  <inkml:trace contextRef="#ctx0" brushRef="#br0" timeOffset="207">617 395 25 0,'5'-11'261'0,"0"-1"-14"0,-2 4-8 0,0 0-15 0,-1 5-12 15,-1 0-36-15,0 3-16 0,-1 0-15 16,2 2-15-16,-2 2-13 0,1 4-16 0,-2 0 0 16,2 4-29-16,-5 12 14 0,4-9-21 15,0 8 1-15,0 1-24 0,0 6 34 0,0 0-34 16,0 2-4-16,0-2-2 0,0-1-40 16,0-3-39-16,14 26-43 0,-11-35-33 0,3-2-54 15,-2-2-167-15,1-6-134 0,-1 0 0 0</inkml:trace>
  <inkml:trace contextRef="#ctx0" brushRef="#br0" timeOffset="630">649 127 104 0,'-25'-30'187'15,"-1"5"-10"-15,0 1 0 0,-2 3-7 0,-9 6-3 16,-2 7-31-16,3 4 3 0,15 4-6 0,-11 0-17 15,-39 31 4-15,31-9-8 0,-1 7-19 0,4 6 11 16,-1 1-29-16,5 5 3 0,4 5 9 16,-2 4-24-16,8 3 3 0,6 0-2 0,4 5-10 15,7-4-26-15,6-27 17 0,0 14-10 16,20 55 8-16,4-43-6 0,3-6-8 0,5-4 15 16,5-1-21-16,8-4-19 0,1-10 18 15,2-2 2-15,4-7-24 0,-3-3 19 0,3-6-5 16,0-4-4-16,-27-6-7 0,15 0 9 0,51-19-7 15,-43 4-1-15,-5-5-14 0,-2-5 22 0,-5-6-8 16,-1-2 8-16,-6-6-2 0,-3-5 9 0,-3-2-4 16,-6-6 7-16,-7-3-11 0,-1-5-5 15,-8 0 21-15,-1 32-16 0,0-17 31 0,-17-54-10 16,-2 48-10-16,2 3 24 0,-6 4 0 16,-3 6 2-16,1 3-24 0,-2 6 0 0,-4 6-22 15,-2 7 12-15,-3 6 1 0,-3 4-1 0,23 6 2 16,-35 14-9-16,20 4 9 0,5 8-18 15,10 0-51-15,-7 4-50 0,10 1-32 0,5 0-52 16,8-15-120-16,0 10-329 0,0 1 0 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41.80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0 131 0,'0'0'199'0,"0"0"-13"0,0 0 8 0,0 0-16 15,0 0-9-15,0 0-24 0,0 0-10 0,0 0-9 16,0 0-6-16,3 32-12 0,24-32-12 0,-14 0-19 16,10 0 5-16,5 0-25 0,2 0 17 15,2 0-16-15,4 0-9 0,0 0-14 0,2 0-38 16,-1 0-27-16,1 0-34 0,0 0-31 16,1 0-81-16,-2 0-105 0,-2 0-112 0,0 0 0 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42.14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87 1261 176 0,'3'-4'218'0,"0"-3"21"0,0 2-8 0,0 1-14 15,-1-1 6-15,1 2-36 0,-1 0-23 0,1-1-24 16,-2 2 11-16,1 1-35 0,-2 3-3 16,0-1-12-16,0 7-3 0,-3 1-32 0,0-2 13 15,-4 21-9-15,-4 2 7 0,0 0-20 0,-1 0-14 16,4 2 0-16,-3 3 13 0,3-1-7 15,-1 0-8-15,-1 1-19 0,-2-1 11 0,8-2 1 16,3 1-27-16,1-6 7 0,-2 0-76 16,2-15-25-16,0 5-38 0,0 0-32 0,23 17-72 15,-11-15-373-15,-3-9 1 0</inkml:trace>
  <inkml:trace contextRef="#ctx0" brushRef="#br0" timeOffset="350">317 1561 53 0,'3'-13'224'0,"-2"3"-24"0,2 2 5 16,-2 2-31-16,1 0-20 0,-2 2-5 0,0 2-7 15,-3 2-28-15,3-1-3 0,-3 2-8 0,0 0-11 16,0 0-6-16,0 3-8 0,2 0-15 16,-2 1 3-16,3 2-3 0,3 0-5 0,-2 0-5 15,4 0-17-15,9 12 7 0,1-2-4 16,2-1 0-16,-1-4-8 0,4-2-4 15,0-1 6-15,-4-3-14 0,-3 0-8 0,0-4 9 16,-3 0-17-16,0-2 31 0,-10 0-29 0,0 0 3 16,11 0 10-16,17-22-2 0,-17 6-21 15,-4-4 3-15,-1-1 17 0,-1-1-11 0,-2-1 1 16,-3 3 8-16,0 12 0 0,0-8-2 16,0-3 29-16,-20-18-16 0,8 21-2 0,-2 3-2 15,-2 9 1-15,3 2-2 0,-14 0 4 0,14 2-21 16,-9 0 7-16,-27 15 0 0,18-6-19 15,4 4 20-15,1 0-22 0,4 0-27 0,5 0-18 16,1 1-56-16,6-3-31 0,4-1-76 0,3-1-337 16,3 0 0-16</inkml:trace>
  <inkml:trace contextRef="#ctx0" brushRef="#br0" timeOffset="721">492 1038 112 0,'-6'-5'174'0,"1"1"-21"0,3 0 5 15,-3 2-9-15,2 0-15 0,0 2-22 16,2 0 0-16,0 0-18 0,1 3-4 15,0 0 9-15,2 3-12 0,3 0-11 0,6 13 5 16,2-5-5-16,3 3-17 0,6 1-13 0,-5-2 1 16,3 3-10-16,-2-1 3 0,-1 0-9 15,-1 2 6-15,-3-8-21 0,2 4 14 16,-5 2-6-16,-3-3-4 0,-1-3-4 0,-6 1 5 0,1-5-6 16,-1-8-6-16,0 0 19 0,0 11-10 15,-24 14-12-15,9-14 4 0,1-3-4 0,-5 1 9 16,4-3 5-16,1-4-10 0,1-2-8 15,13 0-18-15,-13 0-32 0,1 0-36 0,-19-15-27 16,16 9-63-16,-1-6-97 0,3 2-121 0,5 1 0 16</inkml:trace>
  <inkml:trace contextRef="#ctx0" brushRef="#br0" timeOffset="864">574 1062 111 0,'16'-14'166'0,"-3"0"-26"0,3 1 6 0,1 3-9 16,3 1-13-16,2-3-14 0,3 1-9 15,3 3-11-15,3 0-7 0,2 1 1 16,-4 3-23-16,3-2-2 0,-3 3-41 0,-2 1-36 16,-1-3-42-16,-1 1-86 0,-7 2-126 15,-5 0 38-15</inkml:trace>
  <inkml:trace contextRef="#ctx0" brushRef="#br0" timeOffset="1347">1767 729 123 0,'-1'-7'172'0,"-3"0"-9"0,-1 2-4 0,1 4-16 15,-3-4-7-15,0 7-17 0,-14 5 9 16,-2 3-21-16,0 3 1 0,-3 4 1 0,0 6-10 16,2 2-1-16,0 2-4 0,4-1-5 15,1 1-1-15,-1 6-15 0,3 6 1 0,-2 2-12 16,5 4-10-16,2 2 0 0,2 3 0 0,3 1-14 16,2 1 20-16,5 4-12 0,0-29-10 15,0 14-10-15,19 56-8 0,-4-43 12 0,3 1-13 16,3-1-1-16,2-9 6 0,3 1-10 15,1-7-35-15,-1-4-14 0,0-4-42 0,0-7-50 16,3 1-47-16,1-4-166 0,1-7-117 0,-1-1 1 16</inkml:trace>
  <inkml:trace contextRef="#ctx0" brushRef="#br0" timeOffset="1702">2049 1223 54 0,'-13'-30'222'0,"7"4"-23"0,2 3-8 0,4 15-19 16,0-2-27-16,0 0-1 0,22-7-28 15,-14 11 3-15,1 2-11 0,0 1-10 0,-2 3-15 16,2 1-21-16,-1 3 10 0,1-4-9 0,17 19-6 16,-14-8-17-16,-4-2 1 0,-2 1 9 15,-3-2-12-15,0 2-12 0,-3-10 7 0,0 14-12 16,-23 20 9-16,7-18 7 0,-6-2-10 0,2 3-6 15,3-2-10-15,-2-5 0 16,3-6 10-16,4 5 0 0,-5-2-11 0,7-1-7 16,1 1 6-16,3-1 10 0,2-2-10 0,0 2 0 15,1-4 7-15,1 5-3 0,2-7-5 16,0 0-2-16,0 10 0 0,21 12-14 0,-5-8 17 16,1 1-14-16,0-3 12 0,2 0 6 0,1-1-8 15,-1 0-3-15,6-3-2 0,-4 1-26 16,1-2-16-16,4-3-41 0,-9 1-35 0,2-5-113 15,-4 1-260-15,-15-1 0 0</inkml:trace>
  <inkml:trace contextRef="#ctx0" brushRef="#br0" timeOffset="2105">2370 1154 165 0,'-1'-8'189'0,"-1"-1"-12"0,2 2-14 0,0 3-12 0,0-1-19 15,0 3 2-15,-1 0-18 0,-1 2-18 16,2 4-1-16,2-2-9 0,-2 3-6 0,1 1-14 16,2-2-9-16,1 4 3 0,5 11-10 15,1-3 7-15,2 2-24 0,1-2 7 0,0 2-10 16,3-2-2-16,-2-4-11 0,-2 0-1 16,-2-3 13-16,0-3-17 0,-1 0 9 15,-2-2-8-15,1-1 3 0,-3-3-8 0,2 0-3 16,-7 0 12-16,0 0 1 0,10 0-6 0,16-21-8 15,-11 9 7-15,-2-7-4 0,-2-4 11 0,2 3-10 16,0-3-12-16,-1 0 15 0,-2 3 27 16,0-1 10-16,-4 7 4 0,-1 2 0 0,0 3 9 15,-1 1-13-15,-4 5-8 0,2-1 12 0,-1 4-10 16,-2 4-15-16,-1-1-11 0,1 4 28 0,1 1 2 16,-3 2-41-16,-4 15 14 0,4 1 13 15,-3 1 1-15,6 2-24 0,0-14-9 0,0 7 35 16,0 6-6-16,0 3-1 0,16 35-24 15,-10-31 15-15,1 0-2 0,-3-4-25 0,3 0-62 16,1-6-41-16,-4-3-41 0,3 3-84 16,-4-10-413-16,1-1 0 0</inkml:trace>
  <inkml:trace contextRef="#ctx0" brushRef="#br0" timeOffset="2460">3012 1288 81 0,'-5'-8'191'0,"1"2"-8"0,-2 3-15 16,2 0 1-16,-5 3-28 0,2 0-4 0,0 0-5 15,-2 1-10-15,2 3-21 0,0 1-4 0,1 1-17 16,0-2-7-16,2 4-7 0,2 2-5 0,1-1-4 16,1 3 6-16,0 3-3 0,23 22 1 15,-10-19-15-15,0-1-2 0,4-1-11 0,1-3 1 16,-1-4-3-16,0 1-4 0,-2-5 8 15,-1-3-11-15,-4-1-3 0,0-1 2 0,-10 0-8 16,0 0 2-16,21-15-3 0,-16 8 7 0,6-11-3 16,-6-4 20-16,-2-4 4 0,-1 2-6 0,-2 12-11 15,0-11 16-15,0 3-4 0,-21-24-10 16,11 21 26-16,-4 9-29 0,-1 1 5 0,4 3-10 16,-1 6 23-16,1 0-39 0,2 1 20 0,-3 3-3 15,12 0-10-15,0 0 4 0,-11 0-6 16,-15 21-4-16,16-10 12 0,3-1-40 0,4-1-26 15,3-1-43-15,-2 0-66 0,2-2-95 16,0-6-341-16,0 0 1 0</inkml:trace>
  <inkml:trace contextRef="#ctx0" brushRef="#br0" timeOffset="2844">3285 1173 168 0,'7'-8'207'0,"-3"4"-18"15,1-3-8-15,-4 4-28 0,2 0-4 16,-2 1-18-16,1 3-21 0,-2 0 2 0,0 3-11 16,0-2-20-16,0 5-3 0,0-1 3 0,0 2-15 15,0 2-3-15,0 0-15 0,0 1-2 16,0-1-8-16,0 8-5 0,0-1 9 0,0 0-8 16,0-3-7-16,17 11 4 0,-14-17-1 15,0 0-6-15,0-2-9 0,0 0 11 0,0-3-14 16,2 1 7-16,1-3-16 0,0 2 17 0,0-6-11 15,0 2 3-15,1-2 8 0,-7 3-5 16,21-18-17-16,-6 1 13 0,-4-3 2 0,0-3 11 16,-3 1-11-16,1-2 12 0,-5 0-7 15,1 0 4-15,-5 1 14 0,0 10-10 0,0-2 1 16,0 0 14-16,-18-18-19 0,4 19-4 0,2 3 8 16,2 6-19-16,-1 5 14 0,0-3-14 15,11 3-3-15,-11 0 7 0,11 0-12 0,-13 0 13 16,-7 17-15-16,7-1-23 0,0 0-36 0,5-1-45 15,3-4-52-15,2 2-123 0,3 0-247 16,0-13 0-16</inkml:trace>
  <inkml:trace contextRef="#ctx0" brushRef="#br0" timeOffset="3105">3738 1298 30 0,'-5'-3'237'0,"-3"2"1"0,3-2 5 0,0 0-3 16,1 1 12-16,0 0-22 0,1 0 0 0,0-2-31 15,1 3-7-15,4-3-29 0,1 2 5 16,3-1-29-16,2 0-1 0,14-3-33 0,4 0 4 16,4 2-23-16,2 0 5 0,3 0-24 15,-1 2-8-15,2-1-5 0,-1 1 6 0,-2-2-25 16,-4 0-15-16,6 2-56 0,-5 0-52 15,-4-4-21-15,-7 4-35 0,1-4-41 0,-4 0-84 16,-1 2-370-16,-2-3 0 0</inkml:trace>
  <inkml:trace contextRef="#ctx0" brushRef="#br0" timeOffset="3520">4314 965 55 0,'-2'-10'172'0,"4"-2"-12"16,-2 4-11-16,2 1 0 0,10-10-2 0,1 4-18 16,4 0-10-16,5 2-6 0,4 3 2 15,1 5-16-15,-12 3 5 0,5 0-12 16,6 0-22-16,25 16 7 0,-27-5-23 0,-1 4 4 15,-4 2-5-15,-4 0-10 0,-4 5-2 0,-2-1-2 16,-5 1 8-16,-4-2-10 0,0-11-2 0,0 6 4 16,-21 24-11-16,3-16 1 0,1-2 2 15,-5-1-3-15,3-4-4 0,-4 0-2 16,-1 0-13-16,2-6 4 0,5-3-6 0,-2 2 7 16,4-4-10-16,5-1 21 0,3 1 1 15,3-1-11-15,1-2-3 0,-1 0-4 0,4 1 3 16,0-3-17-16,0 0 14 0,0 0 12 0,15 10-15 15,-9-6-6-15,17 3 8 0,-2 2-16 0,0-1 18 16,-6-1-11-16,8 2 12 0,0-1-3 16,0-1-1-16,-1-1-17 0,2 0 17 0,4 2-17 15,-4 0-45-15,-1-3-34 0,-5 1-38 16,5-2-116-16,-3 0-262 0,-4 3 0 0</inkml:trace>
  <inkml:trace contextRef="#ctx0" brushRef="#br0" timeOffset="3910">4985 1082 167 0,'-17'-13'177'0,"4"9"-14"0,0 1-3 16,3 0-9-16,1 2-6 0,1 1-8 15,8 0-15-15,0 0-26 0,-13 0-6 0,13 0 15 16,-22 17-4-16,18-9-11 0,2 0-14 0,2 2 2 15,5 15-4-15,-5-15-19 0,20 19 1 16,-4-11-10-16,2-2-2 0,6 1 0 0,0-3-8 16,2-1 0-16,-1-3-12 15,2-2 7-15,3 0-7 0,-2-4 5 0,-4 1-10 16,-13-5-12-16,6 0 6 0,0 0 11 0,17-21 7 16,-19 7-7-16,-3-4 6 0,-2-8-9 0,-3 2 11 15,-1-3 6-15,-6 15-3 0,0-5 18 16,0-6-14-16,0 1-4 0,-19-23-12 0,3 24 2 15,-1 3-5-15,-6 6 6 0,0 3 13 16,-3 3-20-16,6 5-8 0,4 1-5 16,-6 0 23-16,-24 19-15 0,21-10-9 0,4 5 1 15,3 3 13-15,5-3-21 0,3 3-45 0,4-4-37 16,2-2-58-16,4-11-44 0,0 13-90 16,16 17-290-16,0-13 0 0</inkml:trace>
  <inkml:trace contextRef="#ctx0" brushRef="#br0" timeOffset="4275">5443 1056 170 0,'2'-8'197'0,"-4"-1"-24"0,0 5 2 0,-1 2-20 0,0-2 1 16,-2 4-11-16,1-2-17 0,0 4-8 0,-1 0-10 15,-2 1-8-15,3 2-3 0,-2 1-13 16,2 1-16-16,-3 15 16 0,4-1-23 15,3-21 0-15,0 15-18 0,0 1 10 0,0 2-23 16,23 16 18-16,-12-17-15 0,2-3 0 16,0 0-2-16,5-3-1 0,-4-2-9 0,1-5 10 15,-2-2-27-15,-2-1 5 0,-11-1 6 16,10 0-11-16,-1 0 20 0,18-16-22 0,-5 4 16 16,-7-2-12-16,-4-3 11 0,-8-2 3 15,4-5 0-15,0 0 14 0,-4-5 3 0,-1 2-20 16,-2 13 17-16,0-1-8 0,0-1 16 15,-19-19-30-15,7 20 3 0,2 3-9 0,0 4 16 16,0 4-1-16,-1 6-11 0,11-2 7 0,-12 0-1 16,2 0-2-16,1 0-11 0,-20 18 3 0,12-6-12 15,2 4 12-15,4 0-18 0,1 0-40 16,4-4-36-16,2 5-49 0,-1-7-48 0,5-2-96 16,0 3-286-16,0-11 0 0</inkml:trace>
  <inkml:trace contextRef="#ctx0" brushRef="#br0" timeOffset="4650">5915 1034 3 0,'0'-7'193'16,"-3"3"-12"-16,1 2-3 0,-2-2-4 0,-2 4 4 15,0-3-17-15,-1 3-26 0,-3 0 8 0,1 3-18 16,-11 4-19-16,1 2 10 0,3-1-9 0,-2 3-6 15,0 3-13-15,8-4-4 0,4 1-14 16,3 1-15-16,2-4 5 0,1-8-4 0,0 9-15 16,16 19 7-16,-3-14-14 0,3 0 3 15,1 1-5-15,2-4 1 0,1-1-9 16,3-2 0-16,2-2 14 0,-9-3-32 0,-2-2 0 16,1 2 23-16,-15-3-14 0,10 0-6 0,19-15 6 15,-11 0 5-15,-5 1-22 0,-1-6 10 0,-3 1 6 16,-4-1-4-16,-2 1 20 0,-1 1-7 15,-2 18 1-15,0-19-8 0,-15-18-1 0,4 18 2 16,1 8 1-16,-5-2-4 0,-2 2-12 16,0 6 10-16,1 4 2 0,0-1-14 0,16 2 7 15,-19 0-5-15,-20 16-8 0,23-11-46 16,-8 1-25-16,11 0-47 0,2 3-58 0,3-5-121 16,1 2-249-16,1 0 1 0</inkml:trace>
  <inkml:trace contextRef="#ctx0" brushRef="#br0" timeOffset="4969">5758 515 4 0,'5'-12'189'0,"-1"5"-19"0,3-1-22 0,1 3 4 15,0 4-4-15,2-1-10 0,16 2-1 0,-11 0-13 16,18 14-12-16,-1 0-8 0,-3 3-2 0,0 6-10 16,-3-1-8-16,3 8-9 0,-6 0-11 15,0 3-1-15,1 6-17 0,-3 3 8 16,-5 2-1-16,-1 1-14 0,-3 1 12 0,-2 3-17 16,0-3 4-16,-7 3-4 0,-3-3-15 0,0-22 3 15,0 11 11-15,-22 47-10 0,8-35 3 16,-2 0-17-16,-4-4-3 0,-2-1 12 0,-1-1-3 15,-2-8-26-15,1-1-41 0,-2-2-38 16,6-1-82-16,-5-8-87 0,5 7-202 0,1-6 0 16</inkml:trace>
  <inkml:trace contextRef="#ctx0" brushRef="#br0" timeOffset="5613">6709 735 4 0,'-1'2'190'16,"-2"5"-3"-16,-9 6-15 0,-3 4 12 0,-1 5-24 16,-3 1-2-16,-1 5-13 0,-2-2-20 0,2 1-9 15,-6 5 2-15,0-1-15 0,1 2-11 16,-1-2-13-16,2 0 4 0,-1-2-27 0,3 1 9 15,1-3-10-15,2 3-7 0,1-2-16 16,1-6-34-16,3 1-24 0,1-6-38 0,3-4-41 16,4-4-48-16,-1-8-110 0,4 3-127 15,3-4 0-15</inkml:trace>
  <inkml:trace contextRef="#ctx0" brushRef="#br0" timeOffset="5815">6364 912 57 0,'4'-29'192'0,"1"0"-1"0,-5 18 12 15,5-17 13-15,-2 14-35 0,-1 4-2 0,-1 3-27 16,1-1-7-16,-1 3-20 0,1 4 6 16,0 1-33-16,1 1 4 0,0 4-6 0,2 1 0 15,6 10-28-15,2 5 9 0,0-1-7 16,3 6-18-16,6 4 5 0,-2 0-5 0,0 0-10 16,0 1-8-16,8 0-3 0,-2 0-11 15,-2 3 1-15,4-3-2 0,-2 2-47 0,1-4-55 16,-4 2-55-16,-1-4-128 0,3-5-282 0,-1 0 0 15</inkml:trace>
  <inkml:trace contextRef="#ctx0" brushRef="#br0" timeOffset="6071">7081 671 226 0,'0'-16'207'15,"1"5"0"-15,-1 1-16 0,0 6-15 0,0 0-32 16,0 4 17-16,0 2-14 0,0 1-2 0,-1 3 18 16,-1 4-26-16,2-2-11 0,-3 22-12 15,3-15 8-15,0 8-25 0,0 6 13 0,0 4-24 16,0 1-10-16,22 42-1 0,-13-36 6 16,-2-2-29-16,3-3-19 0,0 0 21 0,2-2-18 15,-2 2 6-15,3 2-14 0,1-2-54 0,-2-3-49 16,-4-6-45-16,1-2-33 0,0-4-103 0,-1-9-346 15,0 1 0-15</inkml:trace>
  <inkml:trace contextRef="#ctx0" brushRef="#br0" timeOffset="6444">7404 878 146 0,'3'-24'210'0,"-3"6"-29"0,3 4-3 16,-3 4-7-16,0 10-8 0,0 0-26 0,0-11-23 15,0 11 3-15,-4-9-21 0,1 12-5 0,0 1 3 16,3 3-14-16,-3 0-6 0,3 3 4 16,-1 0-25-16,1 6 3 0,0 5-17 15,14 29-2-15,-2-18 9 0,1 2 4 0,1-3-5 16,2-1-27-16,3-3 0 0,4 2 8 16,-4-6 3-16,-1-5-7 0,-2-1-4 15,2-3-5-15,-2-2-3 0,-5-6-16 0,-1-1 24 16,-2-5-14-16,-8 0-8 0,0 0 14 0,10 0-10 15,10-29 7-15,-13 8-8 0,-1-6 16 16,-3-1-6-16,-2-4 1 0,1-2 19 0,-2 15 2 16,0-6-11-16,-21-32-1 0,8 28 14 0,-4 5 11 15,-3 0-21-15,-2 5-10 0,2 2 10 0,-6 7 8 16,1 2-8-16,-1 4-2 0,-3 0-8 16,18 4-6-16,-2 0 10 0,-6 0 4 0,-17 17-5 15,24-8-22-15,2 0-14 0,2-1-39 16,2 1-44-16,2-1-39 0,-1-3-92 0,2 3-339 15,3-2 0-15</inkml:trace>
  <inkml:trace contextRef="#ctx0" brushRef="#br0" timeOffset="6707">7362 466 20 0,'-10'-9'211'0,"2"4"-25"0,0-1 4 16,6 3-3-16,-3-1-5 0,5 2 9 0,2 0-18 15,1-1 4-15,1-1-15 0,3 1-19 0,13-2-5 16,5 1-20-16,1-1 5 0,3 3-37 16,3 1 8-16,4 1-23 0,3 0-2 0,-21 0-8 15,11 0-16-15,8 0-26 0,-1 0-40 16,-2 0-44-16,-3 0-32 0,-4 0-50 0,1 0-147 15,21-18-212-15,-35 9 0 0</inkml:trace>
  <inkml:trace contextRef="#ctx0" brushRef="#br0" timeOffset="7080">8111 29 173 0,'1'-7'189'15,"-2"0"-2"-15,1 0-7 0,-4 2-13 0,2 3-19 16,-5 0 2-16,1 2 8 0,0 1-14 0,-2 1-15 16,-14 10-9-16,-1 1 5 0,1 2-17 15,2 4-23-15,-2 3 4 0,6 0-29 16,2 4-5-16,2 0 14 0,2 2-7 0,6 4 0 16,4-16-12-16,0 7-14 0,0 4-7 15,23 34 1-15,-7-28-5 0,1-2 13 0,2 0-3 16,-3-3 3-16,7-5-23 0,-1 4 12 0,-2-9-4 15,2-2-10-15,-5-2-2 0,-4-9 9 16,-3-1-10-16,-1-4 11 0,-9 0-2 0,0 0-4 16,16-15-12-16,-13 7-10 0,-3-1 3 0,1-2 8 15,-2-13 12-15,1 11-14 0,0-3 17 16,-19-23-14-16,7 22 17 0,1 3 0 0,-1 2-18 16,1 6 8-16,0 4-4 0,-3-1 12 15,14 3-21-15,-10 0 19 0,10 0-22 0,-29 23-1 16,16-9-8-16,7 3-48 0,0-3-21 0,4 0-32 15,-4 9-37-15,6-15-90 0,0 7-356 0,0 3 0 16</inkml:trace>
  <inkml:trace contextRef="#ctx0" brushRef="#br0" timeOffset="7755">8529 669 40 0,'-2'-2'160'0,"-1"2"-24"15,2 0-7-15,1 2 1 0,-3 1-3 0,-1 0-24 16,4 5-8-16,0 0 3 0,-2 1-12 0,2 4-15 15,0 11 6-15,0 0 0 0,-1 3-16 16,1 0-2-16,-2-3-7 0,1 3-9 0,-4-3-14 16,4-5 17-16,-2-4-10 0,3-4-14 0,-6-2 1 15,5 0 0-15,-1 0-3 0,2-2 20 16,0-2-4-16,0-5 22 0,0 0 1 0,0 0-13 16,0 4-4-16,0-8-5 0,2-1-9 15,-1-3 5-15,5-10-13 0,1-3 16 0,5-4-13 16,-5 2 0-16,8-4-11 0,0 2-2 0,1-1 9 15,3 2-5-15,-3 4 0 0,3 1-7 16,0 1 10-16,-1 5-20 0,-2 2 1 0,-4 5 4 16,-2 3 7-16,-1 0-13 0,-9 3 7 0,0 0 8 15,10 0-3-15,3 20-11 0,-5 3 13 16,2-6 1-16,-4 5-18 0,-4 2 14 0,-1-6-4 16,-1 7 0-16,0-4-9 0,2-4 11 15,-2-17 5-15,0 15-3 0,0-1-7 0,0-1 4 16,0-5-3-16,0 1 12 0,0-9-2 15,0 10 3-15,0-10 11 0,0 9-9 0,0-9-2 16,0 0-5-16,-5 11 2 0,7-14 4 16,1-3 4-16,1-1-9 0,6-12 11 0,-3-1-18 15,5-6 11-15,1 2-5 0,1 1-3 16,-1 2 0-16,3-1-6 0,0 2-9 0,0 3 11 16,-3 3 4-16,3 3-3 0,-5 3 4 15,0 3 0-15,-4 5-5 0,-7 0 8 0,0 0-12 16,11 0 2-16,-11 0 0 0,22 14-2 0,-19-4 3 15,7 9-5-15,-1 1 2 0,-5 3-2 16,2-1 7-16,-3 0-7 0,2 5 3 0,-2-3 1 16,2-2-7-16,0 2-32 0,-5-4-31 0,0 0-25 15,0-6-61-15,3 0-105 0,-3-4-236 16,0 1 0-16</inkml:trace>
  <inkml:trace contextRef="#ctx0" brushRef="#br0" timeOffset="8166">8910 247 77 0,'0'-11'178'0,"0"2"-23"0,1 3-8 0,4-2 2 15,1 4-17-15,-2-3-20 0,5 4-4 16,9-6-8-16,4 1-16 0,0 1-5 16,-2 6-8-16,-4 1-9 0,3 0 1 0,-19 0-12 15,18 0-13-15,0 0 1 0,11 12-8 0,-22-6 5 16,-1 1-1-16,-3-1-6 0,-3 2-2 16,-5 0 11-16,1 0 3 0,-3 8-19 0,-1 0 3 15,-3-2-6-15,4-1 4 0,1-2-3 16,0-1-12-16,2 0 16 0,1 1-14 0,1-3 9 15,2-8-5-15,0 0 1 0,0 11 6 0,0-2-8 16,15 21 4-16,-11-17-8 0,-2-3 6 16,-2 1-9-16,0-11 16 0,0 0-9 0,-21 31-11 15,5-14-3-15,-7-4-4 0,-1 0 15 16,-8-1-12-16,2-2 11 0,-6 1 0 0,-1-2-20 16,-2 3-42-16,-1-3-44 0,-3-3-113 0,4 3-252 15,-2 0 0-15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56.25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27 352 108 0,'-4'-3'195'16,"-2"1"-20"-16,2 0 15 0,1 1-2 0,0-2-18 16,0 3-23-16,0 0 0 0,2-3-14 0,4 0-25 15,0 1-14-15,4 0 1 0,2 0-10 16,1 1-21-16,20 0 13 0,5-3-7 0,-3 3-30 15,1-1 8-15,-3 1-3 0,3-1-1 0,-1 0-8 16,-3-1 2-16,-4 0-18 0,-7 3 18 16,-3-3-14-16,-4 0-1 0,-3 0 11 0,-3 0-6 15,-5 2-13-15,0 1 2 0,-2 0-3 0,-3 1 6 16,-1 2-1-16,-2 1-7 0,-11 4 24 0,2 8-15 16,1 0-17-16,-3 3 10 0,6 2 12 15,0 3-1-15,4 6-26 0,-4 3 11 16,9 1 9-16,1-3 10 0,3-16-17 0,0 9 7 15,0 6-25-15,17 33 9 0,-9-28 8 0,2-2-12 16,1-1-8-16,1 0 22 0,-2-4-5 16,0-3 1-16,3-4 9 0,-6-1-4 15,-1-5-9-15,-2-5 15 0,-1-2 6 0,-1-2 28 16,-2-6 5-16,0 0-13 0,-8 3 26 16,1-6-19-16,-9-7-19 0,-7-3 35 0,2-3-19 15,-3-2 1-15,1 1-12 0,0 2-4 16,3-2-2-16,-3-1-12 0,1 2 8 0,6 0-7 15,0 4-11-15,1 0 8 0,2-1-24 0,7 7-55 16,4-1-38-16,1 3-57 0,1 4-24 16,0 0-44-16,0 0-493 0,19-9 0 125,-9 9 0-125</inkml:trace>
  <inkml:trace contextRef="#ctx0" brushRef="#br0" timeOffset="224">517 612 152 0,'0'-3'225'0,"-1"-1"-12"0,1 1-3 0,-2 1-32 0,-1 1-7 0,1 1 4 0,-3 1-22 0,1 1-5 0,0 2-9 0,-1 0-17 0,1 5-9 0,1-2-17 0,0 19-7 0,0-10 0 0,3 3-10 0,0-9-21 0,0 4 16 0,20 21 0 0,-2-13-14 0,-4-3-6 0,5 0 6 15,6-2-15-15,-2-1-5 0,-3-3-16 0,2-2 4 16,-2-3 14-16,2-1-17 0,-4-7 1 15,-18 0 9-15,13 0 3 0,-3 0-28 0,21-21-8 16,-20 7 31-16,-2-5-16 0,-3-5 14 16,-5-2-13-16,5-2 12 0,-6 15-21 0,0-6 28 15,-22-27 7-15,14 23-31 0,-4 3 26 0,-1 1-26 16,-3 4 9-16,0-1-1 0,2 11 0 0,-1 2-3 16,4 1 15-16,11 2-18 0,-12 0 16 15,2 0-7-15,-14 21-19 0,6-6-1 0,10-2 19 16,5 2-42-16,-2 0-53 0,5 1-25 15,0-5-56-15,0 5-51 0,0 0-547 0,19 22 0 16,-4-19 0-16</inkml:trace>
  <inkml:trace contextRef="#ctx0" brushRef="#br0" timeOffset="1012">916 619 195 0,'6'-17'203'0,"-3"5"-6"0,2 2-13 0,-5 2-1 0,2 1-34 15,-2 4 1-15,1 2-21 0,-1 1-17 16,-1 3 9-16,1 0-7 0,-2 4-31 0,0 2-2 16,2-1-12-16,-2 2-4 0,4 15 2 15,-2-11-22-15,0 4 13 0,0 3-6 0,20 26-5 16,-17-32-7-16,3-2 4 0,-2-1-7 16,-1-1-3-16,3-3-15 0,-2-1 24 0,0-4-16 15,1 0 7-15,0-3-3 0,0 0-5 16,2-2-11-16,-7 2 5 0,0 0 11 0,19-12-18 15,-2-6 3-15,2-1-10 0,-8-3 5 0,-1 0 0 16,-1 1-4-16,-2-3-5 0,2 3 6 16,0 2-3-16,-2 3-9 0,-3 6 10 0,-1 2 1 15,0-1-15-15,0 5 5 0,-3 3 11 0,0 1-13 16,-3 1 25-16,3 3-19 0,0 5 11 16,0-3 7-16,0 2-16 0,1 1 16 15,1 1-13-15,-2 1-9 0,0 6 13 0,0 2-23 16,13 23 15-16,-7-21 4 0,-2-6-21 0,6 3 8 15,-4-5 14-15,0-2-14 0,-1-3 29 16,1-2-22-16,-4-3-12 0,3 0 2 0,3-2 14 16,-8-1 8-16,0 0 5 0,8 0-6 0,17-24-15 15,-12 8 4-15,-1-8-11 0,1 0 22 16,-2-2-11-16,-1-1-2 0,-1-11 10 0,-3-2 8 16,1-1-12-16,-1-2-12 0,-3-5 12 0,1-4 9 15,-3-1-7-15,1 0-6 0,-1-1 11 0,-1 30-1 16,0-12 24-16,0-2 19 0,0-4 10 15,0 7-8-15,0 9-22 0,0 9-9 16,-16-7 0-16,11 24 11 0,-1 4-33 0,3 4 18 16,-3 11-3-16,0 8-4 0,1 4 10 0,0 3 10 15,4 6-33-15,-1-2 24 0,1 2-17 16,1 4-10-16,0-23 18 0,0 12 3 0,16 39-9 0,-8-33 10 16,3-4-24-16,0 2 22 0,4 0 2 15,-1-3-5-15,3-2-8 0,5-2-3 0,-3-3 8 16,4-3 8-16,1-4-37 0,5-5 18 15,-3-2 3-15,2-6 4 0,-1-3 10 0,1-1-26 16,-14-3 2-16,6 0 16 0,28-22-13 0,-20 3 5 16,-4-2-9-16,-1-5 20 0,-1-1-15 0,-3 0 1 15,-5-1 9-15,1 0-14 0,-10 1 15 16,0 2 25-16,-5 14-6 0,0-3 6 0,0 1-5 16,-23-7-9-16,14 16 1 0,0 2-2 15,1 5 4-15,-3-1 0 0,-4 9 6 0,0 0-28 16,2 5 12-16,4-1 2 0,5 0 6 15,3 1-13-15,1-2-1 0,0 0 9 0,17 21-11 16,-4-7-12-16,4-4-15 0,1-2-42 16,2 4-39-16,6-6-27 0,-4 0-34 0,-2-3-33 15,2 1-66-15,1-6-468 0,0 1 1 0,-3 0 0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52.82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56 331 115 0,'-9'-8'222'0,"-3"4"3"0,2 0 2 0,3 1-5 0,1 0-29 16,2-1 0-16,0 2-24 0,2-1-16 16,-1-1-8-16,3 2-16 0,2 0-2 15,1-2-43-15,5 1-6 0,14 0 1 0,2-1 7 16,8-3-2-16,1 4-31 0,4 1 5 0,2 2-25 16,3-3-36-16,-6 3-46 0,1-2-56 0,-2 2-38 15,-18 0-40-15,5 0-138 0,2 0-147 16,0 0 0-16</inkml:trace>
  <inkml:trace contextRef="#ctx0" brushRef="#br0" timeOffset="202">241 434 162 0,'-25'10'205'0,"5"1"12"0,1-1-4 16,6-4-22-16,3-1 0 0,3-3-26 0,-1 2-14 15,6 0-18-15,0-3 6 0,2-1-27 0,3 0 0 16,3-1-11-16,4 1-28 0,14-3 1 15,4-2 6-15,-12 5-20 0,7 0-11 16,4 0-24-16,37-11-49 0,-31 7-30 0,-4 0-32 16,1-3-51-16,1 6-50 0,-2-10-57 0,0 2-187 15,1-4 1-15</inkml:trace>
  <inkml:trace contextRef="#ctx0" brushRef="#br0" timeOffset="437">921 6 60 0,'0'-4'188'0,"2"2"-17"0,-2 0 15 0,-2 4 3 0,2 0-14 15,-3 1-1-15,3 6 6 0,-1-1-8 16,-2 14-7-16,0-4 15 0,0 11-5 0,3-4-10 16,-4 3-1-16,4-15-22 0,0 8-18 15,0 5-11-15,0 5 2 0,16 38-31 0,-11-35-5 16,3 2-20-16,-1 3 15 0,0 0-13 15,5-1-3-15,-4 1-22 0,1-3 1 16,1 1-70-16,2-5-80 0,-2-4-42 0,-3-3-49 16,2-4-502-16,-1 0 1 0,5-3 0 0</inkml:trace>
  <inkml:trace contextRef="#ctx0" brushRef="#br0" timeOffset="845">1337 196 64 0,'-8'-21'213'0,"2"4"-9"0,-1 5-11 15,-1 3-14-15,0 2-9 0,0 3-8 0,0-1-22 16,-2 3-11-16,1 2 2 0,9 0-15 0,-16 0-15 16,-21 17 14-16,16-8-13 0,4 2-23 15,3 6-4-15,1-1-7 0,5-4 2 16,5 1-16-16,2-1-5 0,1-12-3 0,0 16-18 15,25 16 5-15,-14-14-7 0,5-4 23 16,7-5-25-16,-6-1 5 0,5 0-4 16,-6-6-20-16,0 0 9 0,-16-2 11 0,13 0-17 15,6 0 10-15,20-22-8 0,-20 5 6 0,-1 1-13 16,-3-1 19-16,-1-1-4 0,-2 4-1 0,-4-1 2 16,0 4-2-16,-1 4 19 0,-1-2 8 15,-2 6-22-15,0 0 15 0,-2 3-17 0,-2 0 16 16,0 0-5-16,0 0-4 0,1 15 2 15,-1-8-12-15,0 2 25 0,0 1-7 0,0 17-27 16,0-12 2-16,0 3 6 0,0 5 6 0,0 5-22 16,0-1 11-16,0 3-13 0,13 35-4 15,-8-32-6-15,0 2-41 0,3-4-46 0,-3-3-44 16,4 1-44-16,-2-3-77 0,2 0-372 16,2-2 0-16</inkml:trace>
  <inkml:trace contextRef="#ctx0" brushRef="#br0" timeOffset="1167">1756 261 251 0,'-11'-17'244'0,"-9"4"14"16,5-3 3-16,4 7-34 0,2 3-20 0,0-1-23 15,3 3 6-15,4-2-30 0,-1 2 3 16,3 4-26-16,0 0-18 0,0 0 1 0,16-14-43 15,8 10-1-15,6-3 5 0,4 6-18 0,2-4-7 16,1 1 3-16,4 0-8 0,1 4-13 16,0 0 16-16,-26 0-16 0,10 0-27 0,-2 0 29 15,25 21-1-15,-29-12-21 0,-7 7 6 16,0 2-6-16,-7 2 21 0,0 3-19 0,-6-2-1 16,0-6-8-16,0 5 9 0,0 3-11 15,-16 25 2-15,10-21-2 0,2 3-1 0,1-4 14 16,3 4-33-16,-3-4 21 0,-3 1-2 0,6-14-19 15,0 7-29-15,0-1-61 0,0-2-40 16,0 0-62-16,0-6-533 0,0 0 0 0,0-3 0 16</inkml:trace>
  <inkml:trace contextRef="#ctx0" brushRef="#br0" timeOffset="1347">1990 587 49 0,'-20'-13'217'0,"3"0"7"0,-2 0 13 16,2 2 2-16,4 1-32 0,3 4 6 0,4-2-9 15,0 1-20-15,3 3-7 0,2-3-21 0,1 7-24 16,0 0-1-16,0 0-32 0,26-28-6 16,-6 16-18-16,2 1-8 0,5 3 1 0,1 3-8 15,0-2 1-15,3 1-41 0,-1-1-28 16,-2-3-34-16,-4 7-72 0,1-2-29 0,4 5-68 16,-12-2-388-16,-1 0 0 0</inkml:trace>
  <inkml:trace contextRef="#ctx0" brushRef="#br0" timeOffset="1617">2389 434 119 0,'2'5'132'0,"-1"-1"-19"0,-1 0 9 16,3 0 1-16,-2 0 11 0,2-2 5 16,0 2-16-16,3-2 1 0,-2 0 18 0,2 0-12 15,0-2-8-15,0 3 12 0,-1-3-19 16,1 0 12-16,0-3 1 0,-2 1-19 0,1-2 31 15,-2-2-7-15,1 3-3 0,-3-2-28 0,1 1 3 16,-2-3-17-16,0 4 12 0,-3 0-25 0,0 0 9 16,-3 2 2-16,2 0-25 0,-2 1-18 15,0 1-5-15,-1 1 6 0,1 2 2 0,-1-1-28 16,1 3 15-16,-2 12-52 0,0-6 2 0,7-1-65 16,0-2-52-16,-4 0-30 0,2-3-70 15,2 1-469-15,1-7 0 0,0 0 0 0</inkml:trace>
  <inkml:trace contextRef="#ctx0" brushRef="#br0" timeOffset="1961">2619 268 192 0,'-20'-17'236'0,"0"5"26"0,4 0-22 0,1-1-12 15,7 6-19-15,0 1-26 0,4 3-9 16,1-3-16-16,0 5-24 0,3 1-20 0,0 0-6 16,0 0-14-16,18-10-23 0,-10 9 6 15,21 0-8-15,-14 1 15 0,11 0-31 0,2 0-21 16,4 0 20-16,0 0 4 0,-2 0-30 0,-1 0 1 16,-6 0-7-16,18 17 21 0,-32-11-14 15,6 6 3-15,-10-2-16 0,3 9 13 16,-3-5 11-16,-5 3-14 0,0-4 22 0,0 3-29 15,0-6 27-15,0 8-6 0,0 1 3 0,-18 27-15 16,13-22-12-16,0 7 10 0,2-7-20 0,2 3 24 16,0-4 9-16,1 5-19 0,-3-1 0 0,3-7-35 15,0-2-36-15,0-18-51 0,0 14-51 16,0-1-51-16,0 0-524 0,0-2 0 0,0-2 0 16</inkml:trace>
  <inkml:trace contextRef="#ctx0" brushRef="#br0" timeOffset="2181">2701 549 230 0,'-10'-10'215'0,"2"2"21"0,0 1-11 0,5 0-28 16,1 0-14-16,2 2-29 0,1-2-14 0,2-1 1 16,1 4-9-16,-4 4-38 0,20-18 19 15,-1 5-30-15,3 2-4 0,-2-1 4 0,5 4-12 16,1 1-17-16,3-1 10 0,-5 4-35 0,2-1-33 15,-1 0-39-15,-2-1-34 0,-3 4-47 16,5-2-49-16,-8 0-122 0,3-2-157 0,0 4 0 16</inkml:trace>
  <inkml:trace contextRef="#ctx0" brushRef="#br0" timeOffset="2616">3308 256 124 0,'0'-11'204'0,"0"3"-13"16,-1-2 19-16,-5-10 6 0,0 4-27 0,-1 4-18 15,0 2-2-15,-11-2-18 0,0 3-11 16,0 5-7-16,0 3-1 0,18 1-29 0,-22 0-6 16,-3 0-11-16,-22 21 0 0,25-10-30 15,3 2 12-15,3 1-5 0,5 0-14 0,2 1-6 16,0 3-4-16,9-1 8 0,-1-5-16 0,1-12-3 15,0 10-3-15,14 20 10 0,1-13-16 16,1-3 16-16,1-2-20 0,0 0 3 0,2-4 20 16,-3-7-38-16,-1 0 9 0,-1 0 14 0,-14-1-7 15,12 0-15-15,-1 0 18 0,25-14-6 0,-13 2 0 16,-4 0 14-16,-2-5-25 0,-1 1 13 16,-3-4 14-16,-1 4-21 0,-5 2 4 15,0 2 8-15,-1 3 7 0,-3 2 10 0,-2-1-9 16,4 3-13-16,-2 3-10 0,-2 2 31 0,-2 2-25 15,-1 2 13-15,1 3-9 0,-1 0 6 16,-3 19-21-16,0-6 15 0,4-2 0 0,-4 9 19 16,1 0-19-16,1 2-4 0,0 2 0 0,2 2-11 15,1-17 17-15,0 7-2 0,0 5-30 16,0 3 20-16,0 3-49 0,0-4-30 0,0 0-49 16,0-1-38-16,0-2-55 0,0-4-520 0,10 2 0 15,6 20 1-15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51.78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200 49 161 0,'0'0'173'16,"0"0"0"-16,0 0-11 0,0 0 8 0,0 0-23 0,0 0-11 16,18 17-1-16,-31 8-8 0,1 1-9 15,-5 6 11-15,1-3-23 0,-1 4-1 0,1 1-11 16,-2-1 9-16,1 0-21 0,1 1-16 0,2-2 1 16,1-1-12-16,3-3-1 0,-1-1-6 15,4-2-7-15,-1 1-3 0,2-6-5 0,1-7 2 16,4-3-5-16,0 1-11 0,1-6 2 0,-3-5-23 15,4-2-6-15,1-4-1 0,3-15-3 16,1 2 0-16,1-6-4 0,3-3 4 16,1-5-16-16,0-2-2 0,-1-3 8 0,2 2 0 15,-1-2 0-15,1 2 9 0,-2-1 4 0,-1 1 10 16,1-3-5-16,-3 3 7 0,3 9 17 16,-1 2-5-16,-3 2 1 0,-1 9-8 15,1 3 10-15,0 6-14 0,0 2 15 0,-6 3-11 16,0 0 15-16,0 0 1 0,29 22-13 0,-15-5 19 15,2 6 2-15,1 1-13 0,4 2 17 0,-1 2 7 16,1 2-18-16,7 3-16 0,2 1-1 16,6 1 26-16,-2-2-6 0,0 6-24 15,-3-6 16-15,-4 2 11 0,1 0-20 0,-2-5 6 16,-8 1-19-16,0-1 11 0,-2-2-1 16,-8-5 13-16,-3-7-22 0,-4-5 20 0,-1-11-11 15,0 9-2-15,0-9 14 0,-22 18-5 0,-5-14-3 16,-1-3 7-16,-2-1-15 0,13 0 16 15,-9 0-4-15,-39-14-8 0,24 9 7 0,-1 1-4 16,0-1-2-16,3 1-2 0,0-3 7 0,5 6-26 16,2-1 18-16,10 1-18 0,6-3-21 0,2 2-25 15,2 0-34-15,7 0-29 0,-1 0-30 16,4-1-43-16,2-1-84 0,3 3-277 0,6-3 1 16</inkml:trace>
  <inkml:trace contextRef="#ctx0" brushRef="#br0" timeOffset="240">820 186 236 0,'9'-13'237'0,"-3"7"-17"0,2 2-17 0,-3 2-20 16,-1 3 1-16,-1 2 5 0,-2 1-25 15,2 3-6-15,-1 3-9 0,4 12-19 0,-2 1 11 16,-4 3-29-16,0 1 29 0,0-10-32 0,0 3 1 15,0 5-27-15,0 2-15 0,0 4 0 16,0-1 13-16,0 2-29 0,0-2 12 0,0-1 2 16,0 0-39-16,0-1-47 0,0-2-43 15,0-6-67-15,0-1-48 0,0-6-39 0,0-2-425 16,0-3 0-16</inkml:trace>
  <inkml:trace contextRef="#ctx0" brushRef="#br0" timeOffset="428">809 278 105 0,'-6'-31'190'16,"2"3"-5"-16,4 15 20 0,0-6-23 0,0-3-29 15,0 4-10-15,13-21-9 0,-2 22-21 0,2 0-5 16,7 3-12-16,-1 1-6 0,6 4-14 16,-4 1-1-16,3 1 2 0,-6 4-22 0,-5 2 0 15,-13 1-33-15,19 0-29 0,-3 0-24 0,14 16-21 16,-18-12-32-16,1 12-59 0,-3-5-62 0,-4 4-181 15,-3-5 0-15</inkml:trace>
  <inkml:trace contextRef="#ctx0" brushRef="#br0" timeOffset="622">859 399 38 0,'-14'13'202'0,"4"-3"6"0,1-2 3 16,2-2-2-16,4-1-9 0,-1-1-23 15,2-2 1-15,1-2-11 0,1 0-27 0,3 0-4 16,1 0-23-16,-1 0-13 0,6-2-4 0,15 0 3 15,1-3-27-15,-14 5-26 0,28-9-47 0,-13 5-39 16,-1-1-20-16,-2 0-24 0,0 0-44 16,-4 3 9-16,-2 2-52 0,-4-1-48 0,2 0-174 15,-15 1 0-15</inkml:trace>
  <inkml:trace contextRef="#ctx0" brushRef="#br0" timeOffset="787">989 677 100 0,'-14'22'155'0,"-1"-2"-12"0,0-4-1 15,0 0 10-15,6-6-6 0,5 1-19 0,1-8 0 16,0 2 4-16,0 1-7 0,1-2 8 16,-1 0-10-16,3-2-5 0,-2 1-15 0,2 0 2 15,0-3-15-15,0 0-11 0,15 5-16 16,-5-4-1-16,0 1-21 0,17-2 9 0,-12 0-8 16,9 0-9-16,7 0-48 0,2 0-49 15,35-20-35-15,-36 16-63 0,4-6-68 0,0 2-220 16,3-3 1-16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1:26.82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1197 2731 160 0,'5'-17'266'0,"-2"5"8"0,0 6-9 0,-3-2-26 16,3 0-5-16,-1 2-34 0,0 1-22 0,-6 3 8 15,4 2-26-15,0 3 11 0,0 4-11 16,0 2-10-16,-3 16-14 0,3-8 7 0,0 7-18 16,-11 41-23-16,6-21-9 0,2 1 1 0,-2-3-16 15,2-1-18-15,-3 1 8 0,5 4-13 16,-2 0-2-16,-3 1-8 0,0-3 0 0,-1-2-5 16,1 5-10-16,-4-6-6 0,4 0-33 15,0 2-51-15,-1 1-33 0,-2-7-32 0,2-2-40 16,-1-2-74-16,-5-9-547 0,4 1 0 0,-1-3 0 15</inkml:trace>
  <inkml:trace contextRef="#ctx0" brushRef="#br0" timeOffset="445">557 2597 143 0,'-19'-8'189'0,"6"0"1"0,3 5 6 16,4 0-14-16,-1-1-1 0,1 2-34 0,3 0-21 16,0 0-2-16,-1 2-10 0,2-2-18 15,4 2-4-15,-2-2 15 0,7 4-11 0,2-4-18 16,22-2-2-16,-12 4 10 0,13 0-22 16,8 0-10-16,5 0 20 0,7 0-5 0,5 0-21 15,6 0-8-15,4 0-8 0,2 0 19 16,9 0-22-16,0 0 10 0,4 0-2 0,85 4-18 15,-89-1 8-15,-3 0-10 0,-9 1-1 0,-4 0-20 16,-5-2-14-16,-10 1-15 0,-2-2-4 16,-4 2-6-16,-11-1-7 0,-17-2-13 0,3 0-19 15,-3 0-19-15,-4 0-37 0,-9 0-43 0,13-8-81 16,-16 7-195-16,0-1 0 0</inkml:trace>
  <inkml:trace contextRef="#ctx0" brushRef="#br0" timeOffset="987">2474 2702 209 0,'10'-3'228'0,"-4"1"-5"0,0 1-12 15,1-2-15-15,-4 3-17 0,0-2-26 16,-3 4-4-16,0 2-15 0,-3 4-7 0,-3 13 0 16,-7 0-1-16,0 6 15 0,-3 3-25 0,-3-2 8 15,-2 6-55-15,-4 2 25 16,-1 0-1-16,2 2-43 0,-5 7 4 0,1 0-1 0,-4-6 4 15,5 1 3-15,-2-2-34 0,3-3 18 0,-1-3-9 16,2-3-23-16,5-5 12 0,-8 3 1 16,10-7-18-16,-1-4 1 0,3-5-27 0,3-5 1 15,1-4 2-15,12-2-9 0,0 0-15 0,-26-25 11 16,18 6 11-16,3-4-15 0,-1-7 19 16,4-1-4-16,-1 1 12 0,3 13 14 15,0-5-9-15,0-3 13 0,21-25-16 0,-15 25 20 16,1 4-9-16,2 7 13 0,-5 3-13 0,14-1-4 15,-5 4-3-15,-3 4 3 0,1 1 23 0,-11 3 2 16,16 0-12-16,26 15 10 0,-14-3-20 16,-1 0-4-16,5 3 15 0,0 4-10 0,2-3 17 15,-5 3-17-15,2 0-5 0,-2 0-26 16,-1 0-55-16,3 2-33 0,1-4-46 16,2 2-131-1,-6-3-333 1,1-1 0-16</inkml:trace>
  <inkml:trace contextRef="#ctx0" brushRef="#br0" timeOffset="-12116">1312 635 126 0,'0'-20'228'0,"22"20"-5"0,-22 0 1 0,0 0 17 0,0-19-32 15,32-4-26-15,-32 20-3 0,3 2 6 16,-3-2-19-16,0 3 10 0,0 4 8 0,0 3-9 16,0 1-2-16,-9 16-6 0,2 4-18 0,-2 6-10 15,-4 4 0-15,4 1-22 0,2 3-6 16,-2-2-13-16,4-1-14 0,0 2-5 0,0 2-12 16,2-2 3-16,0 3-19 0,3 0-5 15,0-23-3-15,0 10-24 0,0 6-62 0,0-2-37 16,0 0-36-16,0-5-59 0,0-5-50 0,0 2-636 15,0-7 0-15,0-3 0 0</inkml:trace>
  <inkml:trace contextRef="#ctx0" brushRef="#br0" timeOffset="-11819">882 881 74 0,'-19'-20'199'0,"6"-1"-9"0,-2 4 6 0,8 7 4 16,-2 0-19-16,2 2 7 0,4 1-28 15,0 1-24-15,3 0 10 0,0 6-15 0,19-16-18 16,-3 4-9-16,9 3-9 0,7-1-18 16,-1 2-8-16,13 0 18 0,-2 2-28 15,7-2-13-15,1 0-1 0,7 0-9 0,3 3-3 16,2 1-10-16,1-3 27 0,0 1-28 15,-1 1 3-15,-1 1-21 0,-8-6-25 0,-3 7-10 16,-3-4-39-16,-9 5-13 0,-3-2 4 0,-11 4-22 16,-8-4-4-16,-16 4-53 0,7 0-60 15,-7 0-238-15,0 0 0 0</inkml:trace>
  <inkml:trace contextRef="#ctx0" brushRef="#br0" timeOffset="-11106">1843 194 4 0,'2'-6'205'0,"0"2"-2"0,1-1-4 0,0 2-15 16,2 1-9-16,-2-2-29 0,2 1-5 15,0 6-26-15,-2-1 24 0,6 2-16 0,11 10-4 16,-4 1-2-16,6 7 4 0,-6-1-26 16,1 7 8-16,0 1-2 0,2 2-29 15,-2 0 11-15,-3 0-4 0,1 2 17 0,-2 3-44 16,0-3 3-16,-1 2-5 0,-2 0 9 0,-4 4-17 16,0-8 2-16,1-5 9 0,-7-1 15 0,0-6-35 15,0-1 11-15,0-18-7 0,0 11 36 0,0-2-10 16,0-9 0-16,0 10 24 0,0-10-7 15,0 11-2-15,0-11-10 0,0 0 0 0,-10 10-12 16,7-13-9-16,0-3-1 0,0 0-8 16,3-5 1-16,0-14-8 0,0 10 2 0,0-10-7 15,0-7-7-15,22-35 1 0,-9 30 1 0,1-6-13 16,9 1-21-16,-1 4-18 0,3-4-4 16,-4 6-40-16,2 3 5 0,-1 5-3 0,-3 4-7 15,0-5-33-15,2 9-22 0,-8-1 4 16,3 7-11-16,-1 4-17 0,-2 8-10 0,-13 2-43 15,10 0-459-15,1 0 0 0,12 20 0 16</inkml:trace>
  <inkml:trace contextRef="#ctx0" brushRef="#br0" timeOffset="-10799">2896 622 225 0,'0'-10'246'0,"-2"-1"11"16,0 6-40-16,2 0-14 0,0 3 15 0,0 4-45 15,-3 1 14-15,-3 3-13 0,0 11 22 0,-1 6-27 16,-2 6-3-16,-1 2-3 0,6 6-28 15,-5 0-9-15,3 1-15 0,3 4-4 16,2-1-5-16,-2 7-31 0,3-5-7 0,0-23 19 16,0 9-37-16,0 5-15 0,0 2-26 0,0-1-69 15,0 0-56-15,17 24-32 0,-15-33-47 0,-1-9-80 16,1-4-387-16,-1-3 1 0,2-4 0 16</inkml:trace>
  <inkml:trace contextRef="#ctx0" brushRef="#br0" timeOffset="-10562">2847 850 85 0,'-2'-45'177'0,"2"22"-3"16,0-9 10-16,0-8 2 0,0 4-28 0,0 1 2 15,0 0-20-15,16-27-16 0,-4 33-21 0,1 12 4 16,3-1-6-16,2 4-1 0,1 6-22 16,-3 5-12-16,-16 3 7 0,19 0-2 0,17 19-7 15,-21-7-10-15,-4 6-3 0,-1 3 4 0,-4 2-7 16,-3 5 15-16,-3-15-23 0,0 5-9 15,-19 29 14-15,10-21 3 0,-6-2-28 0,-1-1 11 16,0-3 5-16,-3 4-6 0,0-8-15 16,0-2-30-16,3-2-33 0,6-6-24 0,-1 0-42 15,1-3-68-15,1-2-173 0,9-1-128 0,0 0 0 16</inkml:trace>
  <inkml:trace contextRef="#ctx0" brushRef="#br0" timeOffset="-10325">3105 18 181 0,'8'-10'196'0,"-4"4"-9"16,-3 6 21-16,2 1-15 0,-3 1-13 0,0 4-13 16,0 2 6-16,0 2 5 0,3 17-17 0,-3 0-6 15,0-14-14-15,0 7 10 0,0 4-39 0,0 6-6 16,0 1 12-16,0-3-32 0,0 3 1 15,0 0-33-15,13 35 19 0,-10-37-3 16,3 1-58-16,-3-5-45 0,1-1-36 0,-1-7-54 16,0-2-50-16,0-4-105 0,0-1-301 0,1-2 1 15</inkml:trace>
  <inkml:trace contextRef="#ctx0" brushRef="#br0" timeOffset="-10141">3288 404 109 0,'0'-8'263'0,"0"-1"25"0,0 4-1 16,0-3-39-16,0 2 22 0,0-1-39 16,0 3-16-16,2-4-41 0,-2 3-7 0,6-1-1 15,-1 1-43-15,13-6-8 0,1-2-6 16,3 9-22-16,2-2-31 0,2 3-56 0,3-1-6 16,-1 1-52-16,1 1-50 0,-5-4-52 0,5 1-99 15,-13 3-321-15,-7 2 1 0</inkml:trace>
  <inkml:trace contextRef="#ctx0" brushRef="#br0" timeOffset="-9683">3591 149 143 0,'4'-7'195'0,"-1"1"-19"0,4-1 11 0,8-4-22 0,-2-3-12 16,-2 6-5-16,1 3-13 0,-3 2-22 15,5 1 9-15,-14 2-19 0,16 0-1 0,20 18-25 16,-16-6 15-16,-1 3-12 0,-4 3-6 16,5 3-5-16,1 3-7 0,-3 1-2 0,-2 3-13 15,0-1 13-15,-5 0 4 16,-1 2-22-16,-1-2 14 0,0-1-31 0,-6-3 20 0,-2 2-18 15,-1-5 12-15,0-7-13 0,0-13 21 16,0 10-5-16,0-2 22 0,0 1 12 0,0-9 11 16,0 9-9-16,0-9 22 0,0 0-11 0,0 0 2 15,-16 11-8-15,16-14-17 0,0-2-6 16,0 1-11-16,0-4-5 0,7-18-1 0,-7 13 5 16,12-33-18-16,-1 15 2 0,0-4 3 0,2-4-7 15,-2 4 5-15,4 0-4 0,-4 0-18 16,8 2 1-16,0 1-11 0,-3 5-7 0,2 2-13 15,-2 5 1-15,3 1-8 0,-3 5-21 0,3 1-3 16,0 5-42-16,-4 5 15 0,0 2-33 16,-1 1-14-16,-14 0-32 0,10 0-15 0,1 0-30 15,20 17-516-15,-15-5 0 0,-1 4 0 0</inkml:trace>
  <inkml:trace contextRef="#ctx0" brushRef="#br0" timeOffset="-9437">4331 788 244 0,'-7'0'296'0,"-1"3"19"16,3-2-9-16,0-2-20 0,1 2-44 0,0-1-3 15,1 0-38-15,1 0-28 0,4-2-11 16,1 0-15-16,1 2-11 0,3-6-20 0,2 6-2 15,18-4-26-15,2-3-16 0,4 4 11 0,5-4-47 16,1 6-26-16,1-1-58 0,2 0-40 0,-3 1-37 16,-1-1-42-16,1 2-70 0,-7 0-414 15,-19 0 1-15,4 0 0 0</inkml:trace>
  <inkml:trace contextRef="#ctx0" brushRef="#br0" timeOffset="-9250">4537 957 175 0,'-24'16'217'0,"-1"-3"15"0,12-7 4 0,0 2-13 0,5-2-30 16,0-1 5-16,3 1-17 0,-1-2-21 16,1-4-30-16,3 3-11 0,4-2 9 0,1 1-14 15,-3-2-20-15,13 2-4 0,-1-2 0 0,14 3-34 16,7-3 7-16,-1 0-24 0,-15 0-20 16,8 0-51-16,4 0-43 0,33-21-45 0,-27 12-20 15,2 4-86-15,-4-6-315 0,6 1 0 16</inkml:trace>
  <inkml:trace contextRef="#ctx0" brushRef="#br0" timeOffset="-8764">5419 612 42 0,'-12'-16'228'16,"4"3"-28"-16,-8 3 18 0,-2 3-9 0,3 5 2 15,-3 0-25-15,4 2 4 0,-28 18-9 16,13-9 10-16,3 6-45 0,0 3 16 0,3 3-10 0,1 2-8 15,6 1-13-15,3 3-50 0,0 0 16 16,10 3-14-16,0 1 11 0,3-19-15 0,0 11-6 16,24 30-15-16,-7-26 5 0,7-2-19 15,0-3-23-15,6-3-2 0,0-1-1 0,3-7 5 16,-2-1-2-16,6-3-45 0,-6-5 10 0,-15-2 17 16,7 0-34-16,27-13 24 0,-22-2 16 15,-1-5 2-15,-5-3-33 0,-2 0 40 0,-1-1 6 16,-8-1-9-16,2 2 10 0,-4 3-2 15,-2 6-8-15,-2 2 14 0,-2 2-2 0,-3 5-4 16,0 5-15-16,0 0 31 0,-12-1-13 16,6 6-28-16,0-1 17 0,-7 12-1 0,2 1-4 0,4-2-2 15,4 0 4-15,0-2-13 0,3 1-2 16,0-14 9-16,0 14-17 0,23 20 9 0,-11-18-5 16,1-4 7-16,4-2-28 0,-4-3 22 15,1-3 15-15,-3-4-27 0,-1 0 39 0,-10 0-19 16,11 0-4-16,4 0 9 0,16-29-6 0,-16 16 13 15,-2-7 31-15,-3-1-14 0,3-3 12 16,-6 0-1-16,-4 0-4 0,-3 3 0 0,0 21 1 16,0-15-4-16,0-1 5 0,-23-15-10 0,14 22 4 15,-2 2-15-15,-1 3 3 0,-1 4-15 16,2 0-2-16,-1 0 3 0,-2 0-12 0,-20 16-36 16,19-6-32-16,0 5-57 0,6-4-14 15,2-1-42-15,3-1-25 0,2-1-614 0,2-1 0 16,0-7 1-16</inkml:trace>
  <inkml:trace contextRef="#ctx0" brushRef="#br0" timeOffset="-8232">5893 706 83 0,'16'-16'194'0,"-3"3"-15"0,-2 3-1 0,-2 4-5 16,-3 1-17-16,0 4-22 0,-1-2-5 15,-2 6-16-15,2-2 15 0,-5-1-26 0,2 15 11 16,0-8-5-16,-1 3-5 0,1 19-5 15,1-3-17-15,-2 0 4 0,-1-13-15 0,0 4-15 16,0 1-5-16,0-2-14 0,0-2 1 0,0-3 6 16,0-1-15-16,0-1 15 0,0-9 1 15,0 8-1-15,0-8 13 0,0 0-2 0,0 0-8 16,10 13-9-16,-5-16-2 0,3-1-24 16,10-12 18-16,0 4 9 0,1-5-24 0,1 1 13 15,-1-1-27-15,0 3 7 0,-6-3-1 0,4 7-10 16,-5 3 4-16,-4 2-21 0,0 1 19 15,-1 1-15-15,-3 3 3 0,-4 0 25 0,0 0-15 16,0 0 8-16,0 0-16 0,9 0-14 0,5 15 1 16,-9-15 6-16,-1 1 1 0,2 0-15 15,2 1 11-15,-2-2-17 0,1 2-11 16,-7-2 8-16,15 0-3 0,-1 0-2 0,12-19 21 16,-10 8 2-16,-6 0-4 0,-2-2 7 0,-3 2 16 15,1-8 8-15,-3 4-1 0,-1 1-2 0,-2 4 18 16,0 2-1-16,0 1-10 0,1 1 19 15,-1 6-3-15,0 0-14 0,0 0 0 0,0 0 8 16,0 0-6-16,-3-14-6 0,3 18 7 16,3 0 3-16,-3 3-8 0,3-2-12 0,-2 6 12 15,8 9 3-15,-2 6-15 0,3-2-5 0,-4 0 10 16,0 0-1-16,0 1-8 0,-2-2 10 16,-4-13 5-16,0 3 9 0,0 1-18 0,0-1 3 15,0-1 7-15,0-2 1 0,0 0-2 0,0 0-8 16,0-10 1-16,0 11-15 0,-19 5-32 15,15-12-34-15,-2-1-22 0,2-2-115 0,-2-2-325 16,0-2 1-16</inkml:trace>
  <inkml:trace contextRef="#ctx0" brushRef="#br0" timeOffset="-8027">6495 266 77 0,'10'-2'182'0,"1"2"0"0,-4 2-11 0,0 6 0 0,-3-1 16 16,5 13-12-16,0 6-9 0,-1 4-24 16,0-1-5-16,2 4-6 0,-4 4-5 0,-4-2-18 15,3 6 4-15,-1-4-20 0,-2-1-13 16,0 2-21-16,-2 1-2 0,3-4-45 0,-1-4-44 16,-2-18-58-16,0 8-76 0,0 2-138 15,0-5-137-15,0-1 0 0</inkml:trace>
  <inkml:trace contextRef="#ctx0" brushRef="#br0" timeOffset="-7646">6505 770 162 0,'-8'-18'208'0,"2"0"4"15,2 5 1-15,1 2-34 0,3 1 12 0,0 10-30 16,0 0-18-16,0-9-26 0,16-5 3 16,1 4-24-16,3 2-6 0,3 0-20 0,2 4 7 15,4-1-16-15,1 3-10 0,2-1-2 0,-3 1 3 16,0-2-20-16,0 4 15 0,0-3-12 15,-3 1 2-15,-11 0-16 0,-15 2 5 0,12 0-7 16,-2 0 10-16,-10 0-2 0,10 0 4 0,-10 0-16 16,6 6-8-16,-10-4 4 0,-1 5 7 15,-2-4-14-15,-12 11-3 0,3 2 15 0,3-2-7 16,0-2-4-16,6-1 2 0,1-2 5 16,1 1-19-16,0-3 8 0,2 1 16 0,2-6-14 15,1 5 1-15,0-7 15 0,0 0-10 0,0 0-9 16,0 0 13-16,0 0-19 0,20 16 24 15,-13-16-13-15,-1-3 18 0,12-6-3 0,-4 5 9 16,3-5-4-16,-1 1-12 0,-3 3 17 16,-3 0-2-16,-1 1-17 0,-2 0 11 0,1 4-14 15,-3 0 5-15,0-3-19 0,-1 3 7 0,-4 0 26 16,0 0-13-16,0 0-10 0,0 0-6 0,20 15-41 16,-17-9-30-16,0 0-41 0,-3-2-43 15,3 4-93-15,-2-1-340 0,2 1 0 0</inkml:trace>
  <inkml:trace contextRef="#ctx0" brushRef="#br0" timeOffset="-7149">7030 750 246 0,'0'-16'225'0,"-1"5"12"0,1 1-15 0,0 1 0 15,-2 1-30-15,4 3-30 0,-4 0-18 0,2 2-7 16,0 3-21-16,0 0 7 0,0 3-26 15,0 1-25-15,0 0 0 0,0 2-6 0,3 3-7 16,-2-1 6-16,1-2-10 0,1 4-15 16,0-4 6-16,-2-1-7 0,2 3-1 15,-2-2-14-15,4-3-8 0,-1 4 16 0,-2-5-3 16,3-1-19-16,1 2 21 0,1-1-12 0,1-4 4 16,0-2-17-16,-1 3 20 0,-7 1 7 15,0 0-32-15,26-9 14 0,-15 9-1 0,-3-2-10 16,1 2-9-16,0 0 2 0,-9 0-8 0,0 0 14 15,11 0-11-15,-11 0-6 0,23 14-10 16,-17-8-2-16,-2-2-2 0,1 1-8 0,1-4 4 16,1 3-2-16,-1 0-3 0,-1-1 10 0,3-3-1 15,-3 1 13-15,4-1-1 0,-9 0-3 0,0 0-8 16,17 0 21-16,19-21 3 0,-21 10 16 16,-2-7 10-16,0 1 2 0,-6-7 16 0,-1-3 5 15,3-3-12-15,-5-2 13 0,-4 13-1 16,0-13-1-16,0-6-13 0,0-5 0 0,0 1-3 15,-17-36-12-15,8 40 38 0,-3 3-5 16,5 4-38-16,1 7 19 0,2 3-22 0,-5 8 8 16,5 8-4-16,-2 3 6 0,6 2 3 0,0 0 8 15,0 0-22-15,-20 21 7 0,13 0 6 16,1 7-63-16,3 8-22 0,3-3-64 0,-3 2-47 16,-3 1-121-16,1 2-352 0,3-2 1 15</inkml:trace>
  <inkml:trace contextRef="#ctx0" brushRef="#br0" timeOffset="-7023">7245 620 1 0,'2'-3'181'0,"-1"1"1"16,-1-4-9-16,0 1 5 0,3-2-16 0,0 3-15 16,0-4-9-16,7-7-11 0,6-1-19 0,-2 5-14 15,1 0-26-15,4 1-37 0,1 1-24 16,-6 4-29-16,-1 0-65 0,-1 2-79 0,-4 0-142 16,0 3 54-16</inkml:trace>
  <inkml:trace contextRef="#ctx0" brushRef="#br0" timeOffset="1533">3397 2756 59 0,'3'-6'228'0,"2"0"-1"0,-1 2 3 15,-3-3-21-15,2 3 0 0,0 1-22 16,0-2-9-16,0 1-30 0,-2 1-16 0,1 4 7 16,-2 1-3-16,-3 2 7 0,3 4-12 0,-6 13-10 15,3 1 6-15,-4 5-15 0,1 4-3 16,-2-1-1-16,2 6-18 0,-4 3-7 0,2-2 7 16,0 1-35-16,3 3 4 0,-2 1-15 15,-3 0 10-15,4 1-4 0,-1 0-16 16,1-2 10-16,1 0-16 0,0 3 3 0,5-4-25 0,0 0-28 15,-3-4-50-15,3 1-54 0,0-12-37 16,0-5-72-16,-3-6-511 0,3-3 0 0,-2 2 0 16</inkml:trace>
  <inkml:trace contextRef="#ctx0" brushRef="#br0" timeOffset="1814">3290 3118 15 0,'0'-43'230'0,"0"21"-29"0,0-8-2 16,0-5-15-16,0-1-13 0,25-37-27 16,-11 41-1-16,1 4-21 0,8 2-3 0,0 4-16 15,0-3-4-15,3 7-10 0,-1 0-6 0,5 2-21 16,-5 6 13-16,1 4-18 0,-3 5 9 16,-23 1-13-16,19 0-3 0,17 22-9 15,-23-8-10-15,-6 1 9 0,-4-1-11 0,-3-1 7 16,0-13 8-16,0 19-9 0,-22 24 24 15,5-19-15-15,-2 0 16 0,-3-5-33 0,-5 1 0 16,4-3 15-16,0-1-25 0,-3-4 15 0,5 1-17 16,0-1 0-16,1-2-57 0,-1-2-31 15,0-3-40-15,5-2-61 0,-2-2-154 0,18-1-205 16,-14 0 1-16</inkml:trace>
  <inkml:trace contextRef="#ctx0" brushRef="#br0" timeOffset="2703">3695 2107 128 0,'1'-7'192'0,"2"3"-14"0,-1-3-2 16,-1 2-8-16,2-1-8 0,0 0-16 15,0 3-13-15,1-1-13 0,-1 0 0 0,3 0-24 16,0 2 0-16,1 0 6 0,-1 2-19 16,2 1-13-16,0 0-6 0,15 12-2 0,-3-3 14 15,0 4-9-15,0 4 2 0,-1 1-21 0,-4 2 32 16,-4 5-26-16,2-1-7 0,0 2-11 16,-4 4 14-16,0-5 1 0,-2 7-18 0,-4-5-4 15,2-1 24-15,-2 1-16 0,-3-16-16 16,0 7-2-16,0-1 9 0,0-1-1 0,0-3 1 15,0-1 7-15,0-2-15 0,0-3 0 0,0-8-24 16,0 10 12-16,0-10 7 0,-16 22 28 0,16-21 30 16,-1 1-17-16,0 1 3 0,-1-6 0 15,-1 0-22-15,2 0 14 0,-2-2-15 0,3-2-11 16,0-2 2-16,0-2-1 0,0-15 10 16,0 13-13-16,0-10-10 0,0-4 0 0,22-35 15 15,-14 27-29-15,2 1 11 0,0-2-2 0,6 2-8 16,-3-1 10-16,2 0 15 0,-2 5-8 15,3 4-26-15,-3 1 27 0,-2 5-5 0,2 3-21 16,-1 6-21-16,-2-5-9 0,-1 8 6 16,-2 5 15-16,0-2-31 0,0 5-9 0,-7 0-25 15,0 0-21-15,10 0-14 0,8 17-29 16,-7-2-34-16,7 1-73 0,-7 1-365 0,-2 1 1 16</inkml:trace>
  <inkml:trace contextRef="#ctx0" brushRef="#br0" timeOffset="2949">4205 2451 87 0,'-1'-1'253'0,"-1"0"-4"0,2 0-21 0,2-6 6 0,-2 4-22 15,1 0-16-15,1-3-27 0,2 1-21 16,-1 0 14-16,3 1-33 0,-1-2-9 0,11-5-12 15,-3 5-10-15,6-4-19 0,-2 4-28 16,-2 1-11-16,-2 0-25 0,6-2-35 16,-4 0-33-16,-3 2-45 0,-2 3-49 0,2-2-68 15,-5 0-297-15,2 2 1 0</inkml:trace>
  <inkml:trace contextRef="#ctx0" brushRef="#br0" timeOffset="3177">4650 2072 52 0,'0'-9'253'0,"4"1"2"0,-2 1-9 15,1 4 4-15,0-1-25 0,-5 0-21 0,4 0-6 16,-2 1-32-16,0 1 8 0,0 2-30 16,0 2-29-16,0 3-2 0,-2 1-7 0,1 1 7 15,-4 17-28-15,3-7 22 0,-3 7-31 16,1 3 0-16,1 1-19 0,2 3 5 0,-1 0-13 15,2 2-14-15,-1-3 13 0,1-15-2 16,0 5-15-16,0 7-46 0,0-1-76 16,0 1-49-16,0 0-71 0,-15 22-497 0,14-26 1 15,-6 2 0-15</inkml:trace>
  <inkml:trace contextRef="#ctx0" brushRef="#br0" timeOffset="3646">3686 2806 92 0,'-3'-2'201'0,"2"-1"-10"0,2 3-14 0,2-3 1 16,0 1-8-16,6-3-6 0,14-4-20 15,6 3 14-15,3 1-24 0,7-4-16 0,6 1-25 16,-5 4 17-16,9-2-24 0,0 1-16 0,2 2 8 16,5-2 2-16,3 2-2 0,1-2-32 0,2 2 0 15,1 0-6-15,-1-1 27 0,4 2-30 16,0 2 18-16,-2-2-20 0,-4 2 5 0,-3-2-22 16,-2 0 9-16,-3-1-16 0,-6 3-15 0,-4 0-11 15,-6 0 1-15,-23 0-9 16,6 0 2-16,-4 0-25 0,-2 0-10 0,-2 0-9 0,-11 0-21 15,0 0-24-15,14 0-17 0,-15 0-98 16,-4 3-263-16,2-2 0 0</inkml:trace>
  <inkml:trace contextRef="#ctx0" brushRef="#br0" timeOffset="4143">4107 3009 188 0,'0'0'194'0,"0"-20"-10"0,0 20 5 16,0 0-11-16,0-17-29 0,21-6 8 0,-13 18-16 15,-5 0-8-15,15-5-25 0,-5 4 7 0,0 2-3 16,-4 2-22-16,-9 2-12 0,15 0-7 16,-5 0-3-16,19 20 2 0,-11-8-4 0,-3 5-6 15,-1 5-11-15,-1-1-9 0,-3 4-3 0,-1 0 19 16,-2 2-23-16,-2 1-5 0,0 2 6 16,-2-3-1-16,2 4-6 0,-1-4-8 0,-3 0 8 15,-1-17-14-15,0 3-4 0,0 1-4 16,0 0 16-16,0-3-23 0,0-2 10 0,0-9 11 15,0 11 17-15,0-11-5 0,0 10 37 16,0-10 1-16,0 0-2 0,0 9 6 0,-5-1-4 16,3-12-21-16,2 0-4 0,0-4-4 0,7-11-22 15,-4-4 30-15,4-1-12 0,-2-2 4 0,3-4-11 16,1-1-5-16,3-2 3 0,1 2-12 16,3 0 6-16,-3 5-9 0,3 1 18 0,-1 2-21 15,0 1 3-15,-2 4-27 0,4 2-24 0,-1 3-33 16,1-4-12-16,-4 13-21 0,-4-2-32 0,1 4-30 15,-1 2-59-15,-3-2-481 0,-6 2 0 16,0 0 0-16</inkml:trace>
  <inkml:trace contextRef="#ctx0" brushRef="#br0" timeOffset="7003">185 1761 67 0,'0'-19'149'0,"-9"-14"-3"0,11 21-2 0,-2 3 17 16,1 2 6-16,2 1-1 0,-3 2-5 16,0-3 3-16,3 4-17 0,-3 0-17 0,0 0-17 15,3 2 11-15,-3-2-19 0,0 0-11 16,0 3-3-16,-3 3-19 0,3-2 9 0,-3 5 5 16,0 0-21-16,-1 21 14 0,-5 4 5 15,-1 4 10-15,-1 2-8 0,3 2 3 0,3 9-6 16,2 3 4-16,3-24-5 0,0 16-3 0,0 12 5 15,0 3-19-15,0 4-9 0,0 3 13 16,0 5-20-16,0 0 9 0,0 2-23 0,8 76 15 16,-8-70-1-16,0 2-4 0,3-2-22 0,-3-37 8 15,0 21-9-15,0 12-7 0,0 0 11 16,-18 82-13-16,6-78-4 0,-1 1-34 16,0-7-16-16,4 2-20 0,-1-9 8 0,4-5-38 15,-2-4-10-15,3-11-34 0,3-5 4 0,-7 2-15 16,2-9-21-16,7-9-17 0,-3-9-80 0,3-15-360 15,0 0 0-15</inkml:trace>
  <inkml:trace contextRef="#ctx0" brushRef="#br0" timeOffset="7995">150 1654 60 0,'6'-2'176'0,"-4"-2"-17"0,1 1-6 16,2 0-1-16,1-1-27 0,-2 0-8 0,21-9 8 16,3 5-7-16,0 2-16 0,7 0 3 0,6 2 7 15,2-1-24-15,7-1-3 0,-5 3-11 0,4 0-14 16,5 3 4-16,2 0-7 0,2 0-14 16,-26 0-4-16,17 0-5 0,7 0 0 0,11 0-14 15,2 0 5-15,3 0-10 0,87 14 15 16,-73-11-10-16,5-1 9 0,5 2-24 0,-3-3 16 15,4 4-6-15,4-5 1 0,-1 2-12 16,4 0-4-16,-2-2 7 0,-51 0 10 0,28 0 3 16,15 0-18-16,3 0 14 0,107-14-4 15,-106 14-15-15,2-2 5 0,-2-1 0 0,-1 1 6 16,2 0-1-16,-3 1-14 0,-2 1 2 16,-6-3-3-16,-43 3 15 0,20 0-6 0,7 0-4 15,6 0-4-15,0 0 14 0,-1 0-9 16,73 15 11-16,-78-9-8 0,-3-2 4 0,1 2-7 15,-4-2-8-15,-1 1 13 0,3 0-7 0,-1-2 10 16,-2 5 7-16,-5-5-10 0,0 0-4 0,-1 1 4 16,-4-1-5-16,-3 2-9 0,-3-3 13 15,-3 2 4-15,-1 1 1 0,-2-4-7 0,2 4 9 16,-2-1-8-16,-3-3-2 0,-3 2 1 16,-2 1 0-16,-2 0 3 0,0-2 11 0,-4-2-16 15,1 0-2-15,-15 0 10 0,7 0 7 0,1 0-15 16,4 0 3-16,1 0-13 0,27-16 1 15,-28 14 10-15,-1 0 2 0,-7-1 8 0,-5 3-9 16,1 0-5-16,-5 0 3 0,-2 0-5 16,0 0 8-16,-1 0 1 0,0 0 0 0,-7 0-4 15,0 0 6-15,0 0-3 0,10 0-2 0,-10 0 10 16,22 17 5-16,-11 1 4 0,-2-1 8 0,0 8 24 16,-2 0-25-16,0 5 16 0,-2 3 8 15,-2 7-15-15,2 0 5 0,0 6 18 0,-5 1-26 16,4-4 10-16,-4-20-1 0,0 11 3 15,0 8 13-15,0 3-42 0,0 4 3 0,0 5 6 16,0-1 23-16,0 2-25 0,0 4 0 0,0-7 2 16,-9 57-9-16,5-52 4 0,-3-2 12 15,1-2-15-15,0 0 0 0,0-3 21 0,1-1-43 16,-3-5 20-16,4 1-5 0,-2-4 3 0,3 0-5 16,2-4-8-16,1 2-23 0,-2-6-42 15,2-5-32-15,-2-4-40 0,-1-3-50 0,-2-4-146 16,4-6-276-16,-1 1 1 0</inkml:trace>
  <inkml:trace contextRef="#ctx0" brushRef="#br0" timeOffset="9757">0 3971 119 0,'0'0'141'16,"0"0"-16"-16,0 0-7 0,0 0 11 0,0 0-9 16,0 0-5-16,0 0-9 0,0 0-13 0,3 15 12 15,26-17-18-15,-15 2-6 0,11 0 2 0,7 0-1 16,5 0-7-16,52-15-4 0,-42 13-17 15,4 0 9-15,2-2-11 16,6 2 2-16,4 2-4 0,3 0-5 0,1-3-14 0,-2 1 9 16,-31 2-16-16,20 0 10 0,5 0-8 15,10 0 8-15,4 0-3 0,3 0-10 0,5 0 11 16,1 0-10-16,2 0-2 0,1 0 6 16,4 0-18-16,2 0 4 0,0 0 0 0,3 0-11 15,0 0 15-15,-1 0-6 0,1 0 1 16,2 0-9-16,1 0 0 0,-1 0 4 0,3 9-8 15,-3-9 7-15,97 18 4 0,-104-15 1 0,2 1-15 16,0-1 8-16,0 2-12 0,-1-4 9 16,-5 2 5-16,-1 1-11 0,-6-3 14 0,-4 2 1 15,-3-3-2-15,-5 3-8 0,-7-1 1 0,-1-2-2 16,-3 0-9-16,-4 0 9 0,-4 3 9 16,-25-3-3-16,15 0 9 0,5 0-15 0,3 0 4 15,0 0 2-15,0 0-7 0,0 0 10 16,-1 0-2-16,1 0-2 0,3 0 12 0,1 0-11 15,-1 0-2-15,2 0-5 0,-1 0-6 16,-2 0 0-16,0 0 15 0,4 0-10 0,-2 0-7 16,-3 0 0-16,3 0 15 0,-4 0-7 0,-3 0 6 15,-4 0 6-15,-2 0-23 0,-3 0 17 16,-3 0 0-16,-2-10 4 0,-2 10-1 16,17-16-10-16,-26 12 6 0,-2 2 1 0,-2 0 4 15,9-2-16-15,5 2 25 0,-5-3-5 0,-6 1-20 16,-2 0 2-16,-1 3 24 0,-1 0-10 15,-2 0-18-15,-2 0 11 0,1 1 12 16,-2-3-8-16,-7 3 10 0,0 0-6 0,10 0 0 16,-10 0 5-16,9 0 8 0,-9 0 8 0,9 0-9 15,-9 0 2-15,0 0 16 0,11 0 9 0,-11 0-11 16,0 0-7-16,10 0-16 0,-10 0 4 16,0 0 13-16,9 0-11 0,-9 0 20 0,0-9-36 15,17-2 21-15,-11 10-15 0,-3-2-8 0,0-1-1 16,1 3 28-16,-1 0-20 0,0-1-3 15,1 0 10-15,-1-1-15 0,0 0 7 0,0 1 14 16,0 0-4-16,-2-1-10 0,2 0-5 16,0 1-5-16,0-2 7 0,-1-1 4 0,-1 2 5 15,0 0 1-15,1-2-6 0,2 2 3 16,-1-1-15-16,0 1 23 0,0-2-8 0,0 2-15 16,1-1 6-16,-1-1-2 0,1 0-1 0,1 0 2 15,-1 0-13-15,-1 1 2 0,1-3 42 16,1 2-40-16,-1-1 21 0,2-1-10 15,-1 1-9-15,0-1 23 0,-1 3-14 0,8-13-13 16,-4-1 18-16,0 10 3 0,-3-1-15 0,0 1-16 16,-1-2 38-16,0 1-9 0,-1 2-11 15,0 1 6-15,0 0-23 0,0-1 25 0,0 2-9 16,0-2-1-16,0-1 5 0,-1 0 4 0,6-11-19 16,-4 1 33-16,2 0-19 0,-5 1 12 15,6-4-6-15,-7 13 25 0,0-3-34 0,0-3 26 16,0 1-41-16,0 2 30 0,0-7-12 15,0-3 25-15,-15-22-4 0,13 24-12 0,1 3-3 16,-1 2-6-16,1 1-6 0,1 13-4 0,0-19 20 16,0 1 12-16,0-5-14 0,0 5-11 15,16-15 24-15,-13 20-5 0,-1 1-1 0,0 0-11 16,1 1-14-16,-3 3 16 0,3-1 4 0,-2-1 5 16,1 2-13-16,0 0-10 0,0 0 22 15,1 2-37-15,-2 0-41 0,1-1-33 0,-1-1-26 16,-1 3-32-16,0 5-60 0,0 0-461 0,0 0 0 15,0-11 0-15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5:03.95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0 860 84 0,'5'0'241'0,"-1"-2"5"0,-1 0 8 0,1 0 3 16,-1 0-28-16,-3 0-5 0,5-2 0 0,-1 2-24 15,-1 0-10-15,4-1-19 0,0 1-30 16,15-6-2-16,0 6-21 0,5 2-13 16,5-6-26-16,2 4 5 0,-2 0-30 0,4 2-50 15,1 0-24-15,-6 0-49 0,-3-1-36 0,-5 1-42 16,-4-4-49-16,-8 4-124 0,1-1-227 15,-12 1 0-15</inkml:trace>
  <inkml:trace contextRef="#ctx0" brushRef="#br0" timeOffset="180">206 936 140 0,'-19'10'230'0,"1"-1"-6"0,7-1-11 0,4-6 4 0,-2 2-30 16,8-2-5-16,-4 0 20 0,1-2-37 0,2 4-19 15,2-4-4-15,2 0-9 0,2 0-17 16,5 0-4-16,0 3-19 0,1-3 1 0,24 4-24 15,3-3-7-15,-22-1-20 0,13 0-46 16,5 0-59-16,-1 0-19 0,5 0-34 0,39-18-51 16,-37 11-66-16,-5-4-297 0,8-2 1 15</inkml:trace>
  <inkml:trace contextRef="#ctx0" brushRef="#br0" timeOffset="378">967 635 13 0,'4'-10'260'0,"-2"1"-30"0,1 2-9 15,-2 1-24-15,1 2-6 0,-2 2-26 16,0 3-4-16,-2 0 23 0,1 1-35 0,1 5 25 16,-3 1 1-16,0 1-2 0,-4 13-2 0,-2 2 4 15,3 0-27-15,1 6-10 0,2-1-9 16,1 3-22-16,2 1-8 0,0-17-12 16,0 11 1-16,0 2-16 0,0 4-11 0,19 35-19 15,-13-35-42-15,0-3-90 0,1 0-43 16,0-2-56-16,3-6-124 0,-4-1-409 0,3-9 1 15,-1-3 0-15</inkml:trace>
  <inkml:trace contextRef="#ctx0" brushRef="#br0" timeOffset="723">1265 817 50 0,'4'-23'231'0,"2"9"-11"15,-3 2 5-15,-3 3-22 0,1 4-15 16,1 0-28-16,-4 5-4 0,1 2 5 0,1 0-30 15,-3 2-9-15,1 1-7 0,1 1-29 0,1 2 4 16,0 2-10-16,0 0-14 0,0 4 2 16,0 5-16-16,25 25-1 0,-12-18-3 0,0 3-14 15,4-11 14-15,0 1 5 0,3-3-12 16,-4-3-11-16,3-3-10 0,-1 2-4 16,-4-8 1-16,-2 1 4 0,1-5-2 0,-13 0-2 15,8 0-6-15,-8 0-4 0,23-15-5 0,-10 1 26 16,-3-2-33-16,-1-5 11 0,-3 0 2 15,-5-5 18-15,-1 5-17 0,0-3 35 0,0 11-14 16,0-6-5-16,-14-26-7 0,-3 23 9 0,1 1-8 16,-5 1 20-16,1 3-23 0,-4 2 5 15,1 7-5-15,-2 0 16 0,-1 5-10 0,6 2-21 16,5 1 1-16,15 0-2 0,-10 0-47 0,10 0-32 16,-13 0-45-16,-4 17-45 0,12-14-138 15,3 1-318-15,0 0 1 0</inkml:trace>
  <inkml:trace contextRef="#ctx0" brushRef="#br0" timeOffset="973">1396 363 170 0,'-11'-7'231'0,"2"3"-9"0,0-2 3 15,4 3-35-15,-1 0-7 0,4 1-6 0,2 1-3 16,2 0-34-16,4-1 5 0,-1 0 12 16,5 0-42-16,19 2-12 0,0 0-1 0,5-1-17 15,0 1 4-15,-15 0-23 0,7 0-61 16,6 0-52-16,1 0-62 0,-3 0-63 0,-1 0-93 16,-1 0-232-16,-1 0 0 0</inkml:trace>
  <inkml:trace contextRef="#ctx0" brushRef="#br0" timeOffset="1339">2084 33 68 0,'0'-6'212'0,"0"-2"-14"0,-1 2 18 0,-1 0-33 16,-2 3 15-16,0 2-22 0,-4-3 5 0,1 6 13 15,-2 1-38-15,-9 6-27 0,-7 3-7 16,6 7 11-16,3 2-24 0,2 1-17 0,-3 0 5 15,5 8-23-15,2-2 1 0,4 1 2 16,3 0-9-16,2 4 0 0,-1-5-19 0,2-11 8 16,0 6-19-16,21 26 15 0,-8-25-30 0,1 1 0 15,3 0-16-15,1-5-11 0,1-2 9 16,-1-2-11-16,3-5-29 0,-8-2 26 0,2-4-7 16,-3-4-4-16,0-1 5 0,-12 0 18 0,0 0-11 15,11 0 7-15,5-17-12 0,-6-1 36 16,-6 2-12-16,-2-1 3 0,-2 3-3 0,0 14 42 15,0-18-16-15,-16-20 9 0,7 22-38 16,-1 4 24-16,2 3-17 0,-3 2-12 0,4 5 18 16,-1 2 11-16,8 0-15 0,0 0-18 15,-13 0-20-15,-13 24-23 0,17-6-43 0,-1-3-25 16,0 3-29-16,5-4-71 0,1 2-454 0,0 6 0 16,-1 0 1-16</inkml:trace>
  <inkml:trace contextRef="#ctx0" brushRef="#br0" timeOffset="1980">2190 789 83 0,'-2'-3'215'0,"1"-2"-28"0,1 0 10 0,-2 2-19 16,1 0-25-16,1 1 1 0,-2-1-10 0,1 3-9 15,-1 4-7-15,2 0-14 0,-1 3 7 0,1-3-12 16,0 2-11-16,1 3-2 0,-1 1-11 16,0-2-18-16,0 6 6 0,0 6-20 0,0-3-4 15,0 4 18-15,0 4-6 0,0-8-30 0,0 1 12 16,0-4-10-16,0-3-6 0,0-1-14 16,0-10 24-16,0 10-13 0,0-10 4 0,0 10-4 15,0-10 13-15,0 0-25 0,15 8 12 16,-14-10-11-16,1-5-8 0,4 0 11 0,-5 1 7 15,8-17 7-15,1-2-30 0,4-1 5 0,1-1 22 16,1 0-38-16,2 0 13 0,1 1-3 16,0 5-2-16,0 1-9 0,-3 3 39 0,1 4-27 15,-3 2 8-15,-2 5-3 0,-3 1 17 16,-1 5-4-16,-8 0-8 0,0 0-22 0,0 0 7 0,22 14 7 16,-9 3 1-16,-6-5-19 0,-1 2 17 15,-3-1-15-15,3 10 23 0,-2-6-9 16,-1 4 2-16,0-4-7 0,-3-4 3 0,0-2 1 15,0-11 6-15,0 9-15 0,0-2 19 0,0-7-2 16,0 11-6-16,0-11 11 0,0 10-9 0,0-10 19 16,0 9-10-16,0-9-14 0,-2 8 36 15,5-10-17-15,0 0-2 0,0-4 7 16,9-10 9-16,-2-1-35 0,0-5 21 0,3-2-16 16,0 0 25-16,3 2-40 0,0-1 26 0,2 1-5 15,1 1-12-15,-4 4 8 0,1 1 0 16,-2 2 15-16,0 2-16 0,-2 5 5 15,-2 2-3-15,0 4 8 0,-10 1 10 0,0 0-14 16,9 0 3-16,7 17-25 0,-5 0 40 0,-3 2-10 16,-3 2-7-16,0 1 24 0,-1-5-49 15,-3 11 22-15,-1-3 11 0,2 2-24 0,1 0 10 16,-2-1-14-16,1-2 11 0,-1 1-25 0,-1-5-66 16,0-20-13-16,0 14-38 0,0-2-31 15,0-3-45-15,0-9-448 0,0 9 0 0,0-9 0 16</inkml:trace>
  <inkml:trace contextRef="#ctx0" brushRef="#br0" timeOffset="2443">2765 221 66 0,'-5'-5'215'0,"1"2"-21"0,1-4 30 16,0 4-26-16,2-2-18 0,-2 1-14 0,3-1-17 16,0 2-24-16,1-4-20 0,2 2 5 0,2 0-6 15,0 1-38-15,3 0-4 0,0 0 9 16,15-2-11-16,0-1-5 0,-4 6-17 0,-1-2 21 15,-5 1-25-15,-13 2-4 0,10 0-11 0,0 0 14 16,-10 0-15-16,8 0 8 0,6 17 10 16,-14-11 3-16,-3 2-32 0,0 1 14 0,-5 7-1 15,-3 1 2-15,2-4 2 0,1 0 4 0,2-5 7 16,1 1-2-16,3-1-14 0,-1 0 10 16,1 0-29-16,1 0 10 0,1-8-3 0,0 0 22 15,19 32-25-15,-9-16-1 0,4 1-7 16,-4-5 11-16,3 4-12 0,-4-6 13 0,-2 0-8 15,-2-3 8-15,-1 1 3 0,-3-1 16 0,-1-7-18 16,0 0 13-16,0 9-29 0,-21 14 9 0,3-12-1 16,-2-2-3-16,-3 0-24 0,-3 1-25 0,0-2-50 15,-3-4-27-15,3 0-99 0,-3 0-353 16,0-1 1-16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5:02.52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21 317 9 0,'0'0'263'0,"22"-20"-14"0,-22 20 20 0,25-30-6 0,-24 25-40 16,-1 1-7-16,0 4-34 0,3 0 16 0,-6 2-16 15,2 2-2-15,-5 4-7 0,-3 11-32 16,-1 8-1-16,1-1-4 0,-1 4-31 0,2-2-9 15,5 7-16-15,-5 1 0 0,8-17-5 16,0 11-8-16,0 8-5 0,0 1-15 0,0 0-24 16,0 3-21-16,16 37-50 0,-7-42-49 0,-5-1-38 15,2-4-25-15,4-1-38 0,-1-2-94 16,0-7-341-16,1 0 0 0</inkml:trace>
  <inkml:trace contextRef="#ctx0" brushRef="#br0" timeOffset="262">442 694 183 0,'13'-29'210'15,"-3"5"9"-15,-4-1 5 0,0 8 1 0,-4 3-19 0,0 2 15 16,-2 12-40-16,0 0-32 0,0 0 8 16,-20-19-3-16,11 19 11 0,-1 2-6 0,-15 6-31 15,4 3-7-15,2 4-10 0,0 2 7 16,3 8-33-16,0-1-6 0,6 6-1 0,1-4 2 15,5 5-16-15,4 0-6 0,0-15-16 16,0 6 5-16,20 30-2 0,-5-22-13 16,-2-4 0-16,6-1-56 0,-1-4 7 0,3-2-14 15,0-3-34-15,-2-6-33 0,3 1-22 0,-3-2-35 16,-4-5-30-16,1-4-23 0,-16 0-460 0,12 0 0 16,4 0 1-16</inkml:trace>
  <inkml:trace contextRef="#ctx0" brushRef="#br0" timeOffset="815">672 774 20 0,'8'-29'171'0,"-2"0"19"0,1 11 0 16,-4-4 10-16,0 5-12 0,0 4-11 0,-2 1-6 16,2 6-21-16,0-1-15 0,-3 4-21 0,3 1-2 15,0 2 9-15,0 0-41 0,1 2-1 16,-1 1 9-16,0 4-8 0,0 0-1 0,4 13-33 16,-1 3 12-16,0 2-11 0,-1-4-7 0,-3 5 28 15,-1-1-24-15,-1-2-7 0,2-1 13 16,-2-14-21-16,0 4-2 0,0 1-4 15,0-2 8-15,0 0-22 0,0-1 13 0,0-10-22 16,0 10 35-16,0-10-30 0,0 0 0 16,0 0 9-16,0 14 17 0,0-16-33 0,3-7 17 15,0 1-27-15,-1 1 20 0,4-16-8 16,1 0-5-16,4-4 21 0,0 2-17 0,2-2-1 16,0 3 11-16,-1 2 7 0,4 2 2 15,-3 1-17-15,-5 8 14 0,-1 0 3 0,-1 5-17 16,1 2 7-16,-1-1-9 0,0 5 8 0,-6 0 16 15,0 0-30-15,0 0 18 0,16 15-11 0,-7 3-4 16,-4-6 24-16,0 1-25 0,-2-3-5 16,-3 1 9-16,3-1 7 0,-1 0 10 0,0 0-16 15,-1-4-7-15,-1 2 1 0,2-1-8 0,-2-1 16 16,0 0 7-16,0 1-24 0,0-7 31 16,0 0-28-16,0 0 19 0,0 0-9 0,0 0 20 15,0 0-8-15,19-13 1 0,-6-8-15 0,-2 3-5 16,1-5 17-16,2-1-1 0,-2 1 10 15,-2 1 8-15,-2 2-25 0,5-1 28 16,3 5-4-16,-7 5-6 0,1 2 17 0,-4 3-8 16,0 2-19-16,-1 2 10 0,-5 2-3 0,0 0 16 15,0 0-23-15,18 21-3 0,-15-15 31 16,0 4-15-16,10 13-17 0,-8-1 1 0,3 3 6 16,-7-7 6-16,0 1-14 0,2 5-1 15,0-5-10-15,3 6-11 0,0-4-46 0,-2-3-40 16,2-4-49-16,-3-3-45 0,0-1-85 15,-3-4-383-15,1 1 0 0,-1-7 0 0</inkml:trace>
  <inkml:trace contextRef="#ctx0" brushRef="#br0" timeOffset="1201">1055 134 186 0,'-11'-17'206'0,"3"2"15"0,3 4-7 16,4 2-43-16,1 0-16 0,0 9-10 0,0 0-3 15,19-31-15-15,0 21-4 0,-1 0-8 16,-2 3-23-16,6 0-22 0,7 3-8 0,-13 3 3 16,2-1-5-16,-18 2-17 0,15 0 18 0,-3 0-25 15,-2 0 0-15,6 19 4 0,-14-11 3 16,-2 0-6-16,-1 0-8 0,-6 13 5 15,-3-1-6-15,1-1-8 0,2-5-4 0,-2-3-19 16,5-1 10-16,1-1 16 0,1 2-22 16,1-2 7-16,1-9 8 0,0 0-5 0,0 16 3 15,26 19 12-15,-10-20-27 0,3 5 13 0,-2-5-17 16,-3-2 11-16,-2 2-6 0,1 0 1 16,-4-3 14-16,-5-2-11 0,-3 0 1 0,-1-10-15 15,0 0 10-15,0 12 13 0,-27 18-7 16,13-17-14-16,-5-2-14 0,-1 0-32 0,1-2-31 15,0 0-45-15,4-3-33 0,1-2-134 16,5 0-195-16,4-2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4:58.76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0 357 176 0,'0'-23'244'0,"38"-15"-13"0,-33 28 5 15,-2 2-26-15,2 1-5 0,-2 1-20 0,-3 2 0 16,0 2-25-16,2 4-14 0,-2 1 20 0,0 3 9 16,6 15-11-16,-3 8-9 0,-3 4-22 15,0 10-6-15,3 2-23 0,-1 1-8 0,-1 0 5 16,-1 1-16-16,1 0-15 0,-1-21-10 15,0 15 4-15,0 3-5 0,0 6-20 0,0-1 2 16,0 1-14-16,0-1-56 0,0 0-70 16,0-1-28-16,19 40-42 0,-13-53-52 0,4-3-529 15,-4-8 0-15,7-2 0 0</inkml:trace>
  <inkml:trace contextRef="#ctx0" brushRef="#br0" timeOffset="248">429 817 62 0,'13'-35'198'0,"-3"1"-14"0,-1 3 5 16,-2 1-3-16,-1 5-17 0,-6 6-3 15,0 19-14-15,0-12-3 0,0 2-18 0,0 10-10 16,-19-19 16-16,12 17-21 0,-2 5-9 0,-9 4 7 16,-1 8-21-16,0 2 2 0,-3 3-20 15,4 5-11-15,-1 1 6 0,3 6 16 16,6 1-18-16,4-1-31 0,3 3 32 0,3-19-17 15,0 8-16-15,25 32-7 0,-9-26 14 0,2-2 5 16,7-2-47-16,4-4-25 0,-2-1-40 16,-4-6-29-16,2 0-24 0,0-7-58 0,-2-1-60 15,-2-4-350-15,-21-3 0 0</inkml:trace>
  <inkml:trace contextRef="#ctx0" brushRef="#br0" timeOffset="795">713 747 205 0,'-3'-10'196'16,"0"3"6"-16,3 1-30 0,-2 3-2 0,-1 2-18 16,2 2-3-16,-3-1-3 0,4 5-12 0,0 1-20 15,0 2 8-15,0 0-7 0,-3 17-21 0,3-13-11 16,0 7 9-16,0 3-17 0,16 34 6 16,-11-32-25-16,3 0 8 0,-3-2-9 15,-2-5-21-15,3 5-5 0,-4-7 16 0,0-2 5 16,1-2-28-16,3-3 6 0,-6-2 6 0,3 1-11 15,0-6-9-15,-2 2 3 0,2-4 14 16,3-2-4-16,-6 3-4 0,0 0-7 0,10-17 2 16,-1-5-4-16,-2-5 4 0,-1-2-22 0,2 1 21 15,1-2-10-15,-2 1 3 0,2 2 15 16,-2 2-27-16,2 1 7 0,1 3 3 0,2 4-22 0,-2 5 15 16,-3 5-2-16,2 2 8 0,-2 4 6 15,-7 1-16-15,0 0 6 0,0 0 10 0,19 17 2 16,-14 5-3-16,7 7-14 0,-6-1 28 15,-6-13-21-15,0 4-17 0,0 5 21 0,0-1-13 16,0 4 17-16,0-4-28 0,0-2 25 0,0-2-1 16,0-4 14-16,0-2-1 0,0-4-26 15,0 0 11-15,0-9-13 0,0 0-1 0,0 0 17 16,1 16 13-16,2-20-1 0,3-2-28 16,7-9 7-16,3-3 15 0,0-6-20 0,0 0-5 15,1-5 9-15,2-1-8 0,-2 1 16 0,3 1 14 16,-1-1-9-16,-2 5-17 0,2 2 10 0,0 3-6 15,-3 3-11-15,-2 4 12 0,-1 6 4 0,-3 3 18 16,-10 3-5-16,0 0 2 0,0 0-19 16,18 16-13-16,-17-6 7 0,2-1 15 0,0 18-3 15,-3-12-9-15,0 5 6 0,0 4 0 16,0 3-6-16,0-1 4 0,0 2-32 0,0 1-31 16,16 27-52-16,-7-31-33 0,1-4-46 15,6-4-89-15,-2 2-328 0,3-5 0 0</inkml:trace>
  <inkml:trace contextRef="#ctx0" brushRef="#br0" timeOffset="1010">1689 747 10 0,'0'-15'276'0,"3"7"-13"0,0-1 3 0,-3 2-17 15,2 0-31-15,-1 2-16 0,0 0-9 0,1 1-12 16,-1 2-19-16,2-3-12 0,3 3-30 15,3-1 28-15,1 2-47 0,20-5 8 0,0 4 0 16,-14 2-23-16,7 0-20 0,3 0-9 0,6 0-31 16,-1 0-58-16,-2 0-34 0,-5 0-39 15,18 14-66-15,-28-14-97 0,-3 2-320 16,-4 1 0-16</inkml:trace>
  <inkml:trace contextRef="#ctx0" brushRef="#br0" timeOffset="1180">1824 930 95 0,'-10'11'251'0,"-1"-5"11"16,7-2-12-16,0-1-9 0,2-2-33 0,2-1-21 16,2 0 19-16,1-1-31 0,1-1-26 15,2 0-5-15,2 1-1 0,16-4-38 0,-1 3 0 16,1-4-2-16,2 1-55 0,5-1-35 0,-4 1-54 16,1-3-35-16,-4 0-43 0,-1-1-46 15,6-1-60-15,-1-3-290 0,-1-1 0 16</inkml:trace>
  <inkml:trace contextRef="#ctx0" brushRef="#br0" timeOffset="1394">2446 434 101 0,'-4'-11'218'0,"1"5"-2"0,0 0-16 0,0 2-1 16,-2 0-12-16,0 1-13 0,2 3 11 0,-1 3 9 15,0 0-43-15,-2 4 43 0,-1 11-12 16,-2 12-8-16,2 1-6 0,4 5-14 0,0 5-10 15,-4 0-18-15,7-19-5 0,0 12-20 0,0 2-15 16,0 4-3-16,16 43-6 0,-12-42-4 16,2 1-4-16,0-3-20 0,-1 5-49 0,4-3-30 15,0-4-52-15,-3-6-41 0,-1-4-46 16,3-3-45-16,-1-1-538 0,-3-11 0 0,5 1 0 16</inkml:trace>
  <inkml:trace contextRef="#ctx0" brushRef="#br0" timeOffset="1732">2673 802 157 0,'3'-29'213'0,"-1"8"-11"0,-4 5 5 15,2 16-4-15,0-10-16 0,-17-3-3 0,11 13-24 16,-1 2-3-16,0 3-4 0,-9 7 0 16,0 3-29-16,4 5-16 0,2 3 17 15,2-1-29-15,3 5-24 0,5 0 7 0,0-14 0 16,0 6 0-16,0 3-4 0,26 22-28 15,-11-23-7-15,3-1-11 0,4-3 1 0,-2-1 12 16,3-3-11-16,1-3-20 0,-1-2-9 0,-2-7-20 16,-21-1 7-16,19 0-14 0,1 0 16 15,22-27-9-15,-26 10 19 0,-1-5 4 0,-2-5-16 16,-6-3-4-16,-3 0 27 0,-2-3 5 0,-2 17-4 16,0-9 8-16,0-1-1 0,-22-26 2 15,9 29-8-15,-1 1 16 0,-5 4 15 0,1 5-24 16,0 1-8-16,-1 3-6 0,0 1 22 0,5 8 1 15,14 0-38-15,-9 0 7 0,-8 15-45 16,11-8-32-16,1-1-43 0,3 1-34 16,-1-1-111-16,1 2-375 0,2-2 0 0</inkml:trace>
  <inkml:trace contextRef="#ctx0" brushRef="#br0" timeOffset="1986">2803 337 93 0,'-11'-8'244'0,"4"0"-16"0,-1 4-5 0,4 0-13 16,1 0-6-16,2 1-19 0,1 1-20 0,3-2-8 15,0 2-11-15,4-2-26 0,3 3 14 16,17-2-29-16,4 3-17 0,0-4 10 0,-13 4-30 15,9 0-36-15,5 0-41 0,3 0-31 16,-2 0-42-16,0 0-57 0,0 0-102 0,-2 0-257 16,31-11 1-16</inkml:trace>
  <inkml:trace contextRef="#ctx0" brushRef="#br0" timeOffset="2331">3263 103 12 0,'-6'-7'188'16,"2"2"13"-16,-2-4-12 0,3 2-4 0,-1 2-26 15,1-4-1-15,3 1-24 0,1 2-2 16,1-2-12-16,-2 8-16 0,0 0-14 0,29-23-1 16,-15 16-21-16,8 1-9 0,-6 4 0 15,-16 2 10-15,17 0-20 0,0 0-12 0,15 17 5 16,-20-8 9-16,2 3-18 0,-4 5-5 0,-4-1 19 15,-4-2-2-15,-2 0 3 0,0-3-7 16,-16 24 15-16,3-15-21 0,-3 1 4 0,-3 0 2 16,-1-3-10-16,7-1 0 0,-3-1 15 15,3-1-22-15,6-6-7 0,-2 4 19 0,5-7-26 16,1 1 19-16,0-1-7 0,3-3 2 0,0-3-14 16,0 0 6-16,0 0-6 0,20 17 3 0,5-11-19 15,-7-3-8-15,-2-2-7 0,0 2-13 16,9 1-53-16,-6-4-13 0,-4 1-46 0,9 6-80 15,-9-6-348-15,1-1 1 0</inkml:trace>
  <inkml:trace contextRef="#ctx0" brushRef="#br0" timeOffset="3022">3399 849 55 0,'6'-2'232'0,"-1"-1"-8"0,1 0 12 0,1 1-32 15,-2-1-10-15,-1 1-30 0,0 2 7 0,1 3-17 16,-2 2-27-16,1 2-13 0,-1 1-23 15,4 12 13-15,-1 3-32 0,1-1 30 0,-4 2-20 16,3 4-23-16,-3-4 16 0,-1-1-28 16,0-6-8-16,-2 0 6 0,0-4-12 0,0 0 20 15,0-4-36-15,0-9 3 0,0 8 24 16,0-8-8-16,0 10-35 0,0-2 20 0,0-8-12 16,0 10 16-16,0-10-34 0,0 0 15 0,-2 13-14 15,4-15 10-15,-1-3 24 0,2 2-26 16,0-5 10-16,3-11-11 0,1-6 0 0,2-1 21 15,1 1-17-15,0-2 10 0,2-2-33 16,2 2 23-16,-1 3 1 0,-1 0-7 0,2 0 9 16,-2 6-11-16,-4 6 9 0,2 5-6 15,-1 1 9-15,0 4-10 0,-9 2 10 0,0 0-18 16,10 0 30-16,6 13-21 0,-5 1-11 16,-1 4 22-16,-4-1 14 0,3 3-26 0,-3 2 11 15,-2-6 10-15,-3 0-12 0,2 7-23 16,-3-8 23-16,0-15-7 0,0 12 1 0,0-2-16 15,0 0 17-15,0-10-11 0,0 11 27 0,0-11 16 16,0 8-2-16,0-8 15 0,0 0-32 16,0 0 25-16,-8 11-2 0,8-14-13 0,3-4-23 15,-1 2-2-15,1-4 12 0,3-13 9 16,4-3-11-16,3-1 13 0,2-4 11 0,2 1-29 16,-1 0 31-16,3 5-35 0,1 1 24 0,0 0-16 15,-4 4 5-15,0 2-24 0,-2 2 9 16,-4 7 19-16,1 3-11 0,-3 5 10 0,-8 0-2 15,0 0-5-15,19 15 6 0,-10 4 0 0,-1 0 17 16,0 3-1-16,-3 5-27 0,1 0 12 16,-1 0-28-16,2 1 23 0,0 2-17 0,-1 3 8 15,-2-1-21-15,3-2-42 0,-2 4-72 16,-4-2-49-16,2-1-93 0,-3-14-434 0,0 3 1 16,0 11 0-16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5:45.66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93 177 26 0,'0'0'233'0,"0"0"-23"0,0 0 17 0,0-19-26 15,0 19-26-15,0 0-12 0,0 0-8 0,0 0-11 16,13 31-14-16,-23 10-24 0,0-1 3 16,-3 3-6-16,1 6-11 0,-1-1-21 15,-2 3 14-15,7 2-2 0,0 1-28 0,0-7-7 16,4 0-10-16,3-5 7 0,1-20-12 0,0 8-15 16,0 3 23-16,0-4 1 0,0-2-31 15,14 12 12-15,-12-28-11 0,2-7-3 0,-1-6-1 16,-2-3 6-16,2-3-11 0,0-1 13 0,1-17-17 15,-4-4 13-15,3-5 9 0,-3 18-11 16,0-14 10-16,0-6-12 0,0-5 6 0,-16-47 7 16,16 37-32-16,0 25-9 0,0-11 21 15,0-9 2-15,19-51-7 0,-9 47 4 0,6 4-16 16,-6 4 32-16,5 4-22 0,-1 8 15 0,-1-1-7 16,2 10-8-16,-2 3 7 0,0 3 32 15,0 14-9-15,-2 0-1 0,-11 2 6 0,10 0 2 16,18 31 16-16,-12-3-8 0,-3 6 5 15,-3 4-16-15,1-2 25 0,-3 4-21 0,0 2 6 16,-2-2 8-16,1 4-30 0,0 1 8 0,2-6 1 16,-2 3-3-16,1-4-1 0,0 4-29 0,2-1-2 15,2-2-16-15,-5-8-38 0,2-2-65 16,-3-6-26-16,-1-1-62 0,1-5-476 16,-3-4 1-16,3-2 0 0</inkml:trace>
  <inkml:trace contextRef="#ctx0" brushRef="#br0" timeOffset="194">118 736 45 0,'-15'-2'249'16,"4"1"-10"-16,2 0-11 0,2-1-23 0,-2 0-9 0,5 0-27 16,0 0-21-16,2-2 8 0,2 1-28 15,3-2-14-15,3-1-27 0,13-7-1 0,5-4-40 16,1 3-51-16,1-2-58 0,1 0-51 0,1-1-145 15,1 3-155-15,-1-1 0 0</inkml:trace>
  <inkml:trace contextRef="#ctx0" brushRef="#br0" timeOffset="678">485 407 112 0,'1'0'208'15,"-1"2"-5"-15,-1-1-4 0,1 4-17 16,0-1-12-16,0 3-13 0,0 1-9 0,0 2-9 15,1 0-10-15,-1 3-5 0,15 28-9 0,-9-15-23 16,-2 0-6-16,6-2 9 0,-1 0-36 16,-2-2 15-16,0 0-26 0,-1-1 18 0,1-10-30 15,-3-4 15-15,2 0-1 0,0-4-25 16,0-3 14-16,-6 0-6 0,0 0-7 0,8 0 28 16,17-23-18-16,-9 7-30 0,-3-4 12 0,0-2-1 15,-3-2 15-15,-3 0-7 0,-4 0 5 16,6 2-18-16,-3 2-8 0,-2 7 23 0,-1 3-13 15,-2 2 10-15,2 4 1 0,0 2-20 16,0 2 23-16,-3 0-5 0,0 0-28 0,0 0 4 16,9 19 17-16,-6-13 4 0,8 12-27 0,-4-6 42 15,8 5-37-15,1-3 15 0,-3-3-24 16,4-1 42-16,-1-4 6 0,4 3-39 0,0-7 6 16,-20-2 14-16,15 0-34 0,-1 0 43 15,4 0-8-15,18-24-17 0,-22 11 27 0,-1-7-3 16,-1-2-20-16,-5-1-10 0,-3-3-6 0,-4 9 25 15,0-5-10-15,0-5-10 0,0-2 11 0,0-1 26 16,-17-26-25-16,11 31 27 0,3 9 6 16,0 1 5-16,2 5-6 0,-2 1 5 0,0 1-22 15,3 8-1-15,0 3 3 0,2 2-3 0,-1-1-1 16,2 5-7-16,4 13 0 0,3 4 12 16,2-1-28-16,-2 1-7 0,6 2 5 0,-2 6-37 15,1-6-21-15,-1 7-23 0,2-2 7 16,-1-4-41-16,-2 2-16 0,-2-2-35 0,-4-1-56 15,-7 3-461-15,0-4 0 0,0-15 1 0</inkml:trace>
  <inkml:trace contextRef="#ctx0" brushRef="#br0" timeOffset="914">265 1114 194 0,'-46'13'213'16,"4"-3"5"-16,3 0-1 0,3 0-8 0,6-1-36 15,5-1-11-15,9-3 5 0,7-2-34 0,9 0 12 16,0-3 8-16,13-3-39 0,12-1-5 0,8-2 0 16,2-2-31-16,10-1 36 0,2 1-26 15,5-2-17-15,3-2 15 0,8-3-28 0,2 0 20 16,2 2-49-16,4 0 6 0,3 3 22 16,-3-2-17-16,-2 3-54 0,-5 1-21 0,-7 0-18 15,-6 2-50-15,-9 2-13 0,-3-3-24 16,-6 4-16-16,-15 3-46 0,-8 0-356 0,-10 0 0 15</inkml:trace>
  <inkml:trace contextRef="#ctx0" brushRef="#br0" timeOffset="1104">452 1246 119 0,'-49'18'185'16,"7"-1"-6"-16,3-3 6 0,5-2-22 0,5 2-7 15,9-5-10-15,12-1-3 0,6-5-6 0,2-3 7 16,0 0-33-16,26 4 18 0,6-8-16 15,-13 4-15-15,41-12 14 0,-19 1-8 0,1 3-30 16,7-4-5-16,6 0-9 0,4-3-12 0,3 1-46 16,-1 0-50-16,4 0-34 0,4-3-38 15,3-1-132-15,-1 2-242 0,3-2 0 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5:53.26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98 186 0,'0'-4'189'0,"0"3"-7"16,1 2-11-16,-1-1 2 0,0 8-5 0,0 0 4 16,0 19 10-16,0-12-20 0,0 8 3 15,0 7-19-15,0 7-23 0,0 3 29 0,0 2-18 16,0 1-38-16,0 1-18 0,22 38-10 0,-14-46-6 15,5 0 10-15,2-1 14 0,1-1-30 16,4-6-8-16,0-2 7 0,5-1-8 0,-1-2-9 16,4-5-4-16,-4-8-1 0,1-3 11 0,-3-5-9 15,-2-2-21-15,-9 0 16 0,21-23 15 16,-13 4-45-16,-2-1 6 0,-2-7-9 0,-4-6 20 16,-2-2-2-16,-3-4 5 0,2-3 0 0,-6-4-29 15,-2 23 23-15,0-11-8 0,0-8 20 16,0 1 15-16,0 2-16 0,0 4 8 0,0 2 3 15,0 6 11-15,-10 5-32 0,10 5 2 16,-13-7 8-16,8 22-12 0,1 4-7 0,1 4-14 16,-7 11 9-16,4 3-21 0,5 0-55 0,-5 7-60 15,-1 2-85-15,1 8-570 0,2-4 0 0,-1 4 0 16</inkml:trace>
  <inkml:trace contextRef="#ctx0" brushRef="#br0" timeOffset="208">634 725 132 0,'4'2'244'0,"2"-1"-12"0,-3 2 38 15,0 4-13-15,-2-1 11 0,-1 2-11 16,2 0-16-16,-2 1-39 0,0 1-13 0,1 17-34 16,-1-15-9-16,0 5-13 0,0 3-2 0,0 0-16 15,0 1-20-15,0 1-7 0,0 0-10 16,0-2-16-16,0-2-45 0,0-2-52 0,0-3-72 15,0-2-51-15,0-2-44 0,0-9-501 16,0 8 0-16,0-8 1 0</inkml:trace>
  <inkml:trace contextRef="#ctx0" brushRef="#br0" timeOffset="431">988 429 113 0,'-6'-13'252'16,"5"3"7"-16,-2 2 12 0,1 0-42 0,1 2-12 16,1 2-31-16,1-2-21 0,1 3 13 0,4-2-22 15,14-6-8-15,0 2-35 0,6-1-2 16,3 7-34-16,4-3 26 0,2 3-55 16,2 1-61-16,-2-1-53 0,-3 0-58 0,1 2-72 15,-7-6-106-15,-7 5-180 0,-3 2 1 0</inkml:trace>
  <inkml:trace contextRef="#ctx0" brushRef="#br0" timeOffset="602">1143 486 152 0,'-21'15'208'0,"3"-6"-15"16,3 0 20-16,4-4-20 0,3 0-13 0,3-2-20 16,-1 1 28-16,1-2-28 0,3 0-29 0,0 0 17 15,5-1-11-15,0-1-25 0,6 0-14 16,-1 0 9-16,18-3-40 0,-11 3 1 0,8 0-7 15,4 0-12-15,4 0-54 0,29-18-51 16,-26 10-59-16,-4-5-40 0,-1 5-122 0,1-2-228 16,0-3 1-16</inkml:trace>
  <inkml:trace contextRef="#ctx0" brushRef="#br0" timeOffset="900">1862 121 67 0,'-6'-6'206'16,"-11"-4"-17"-16,1 5 15 0,3 3-6 0,-3-2-5 16,-8 2-28-16,11 2 1 0,-6 0-17 0,-22 18-4 15,20-9-19-15,3 3-11 0,4 4 2 16,7-3-23-16,2 1-10 0,5 0 23 0,0-3-21 16,22 24-13-16,-6-11-17 0,9-1-18 15,-1-3 23-15,4 3-17 0,0-2 0 0,1 1-11 16,5-1-13-16,-6 0 6 0,-4 2-1 15,-1 1-12-15,0-4 15 0,-12 1-1 0,1-5-11 16,-8-1 26-16,-4-6-22 0,0-9-4 16,0 9-9-16,-24 20 9 0,5-16-28 0,-1-3 20 15,-6-3 12-15,-2 0-13 0,2-1-15 0,0-3-2 16,13-3-50-16,-7 0-40 0,-3 0-43 16,-22-15-80-16,23 5-401 0,1-2 0 0</inkml:trace>
  <inkml:trace contextRef="#ctx0" brushRef="#br0" timeOffset="1055">1680 147 220 0,'12'-14'208'0,"4"0"-8"0,1 4 4 16,-3 3-32-16,7-1-3 0,3 0-18 0,1 4-26 16,2 2-13-16,1-1 13 0,2 2-19 0,2-4-13 15,-16 5-42-15,7 0-71 0,3 0-56 16,1 0-139-16,-1 0-192 0,0 0 1 0</inkml:trace>
  <inkml:trace contextRef="#ctx0" brushRef="#br0" timeOffset="1271">2356 48 41 0,'0'-1'245'0,"-3"-1"-22"15,1 2 34-15,0 2-47 0,-1 2 5 0,-3 0-14 16,2 0 6-16,-5 19-6 0,-1-3-19 15,0 3 2-15,-3 2-24 0,9 4-20 0,0 3 11 16,-1 1-30-16,5-16-5 0,0 9-15 0,0 6-14 16,0 1-3-16,0 1-33 0,18 34-25 15,-13-33-68-15,4-3-46 0,-2 0-21 0,0-10-67 16,1 3-74-16,0-2-385 0,2-5 0 16</inkml:trace>
  <inkml:trace contextRef="#ctx0" brushRef="#br0" timeOffset="1605">2538 162 8 0,'13'-17'199'0,"-2"6"-13"16,-1 2-17-16,0 2 9 0,1 2 0 0,-2 5-14 15,0 2-8-15,-9-2-10 0,13 0-4 16,16 22-16-16,-18-6-5 0,-4-1-24 0,-1 5-5 15,-6 4 8-15,0-10-18 0,0 6 8 16,-24 26-26-16,8-19-1 0,-6-1-6 16,-3-1 9-16,4-6-18 0,1-2 10 0,1-2-20 15,0-4-3-15,3 0-7 0,2-5-5 0,3 1 16 16,6-3-4-16,-3 0-9 0,4-2-6 16,3 2 2-16,1-3-19 0,0-1 26 0,0 0-2 15,0 0-15-15,0 0 0 0,21 15 7 0,-3-6 15 16,5 2-21-16,-4-3 1 0,4 2 7 0,-4 2-26 15,2-3 4-15,2 0-44 0,-2 0-48 16,0-2-31-16,-5-2-31 0,4 3-86 0,2 0-353 16,-6-7 0-16</inkml:trace>
  <inkml:trace contextRef="#ctx0" brushRef="#br0" timeOffset="1884">3079 20 249 0,'4'-8'269'0,"-2"4"-8"0,0 2-40 0,0-2-6 16,1 4-20-16,-2-2-24 0,1 4 13 0,-2 4-4 15,1 0-6-15,2 19-4 0,-3 3-7 0,3 3-2 16,-3-14-14-16,0 8-16 0,0 7-25 15,0 7-2-15,0 0-4 0,0 3-26 0,0-1 5 16,0 2-15-16,0-2-6 0,0 2 4 0,0-4-1 16,0-2-14-16,0-2-10 0,0-2-43 15,0-4-72-15,0-4-52 0,0-1-40 0,10 13-45 16,-4-27-556-16,-2-3 0 0,1-3 0 16</inkml:trace>
  <inkml:trace contextRef="#ctx0" brushRef="#br0" timeOffset="2161">3407 267 110 0,'6'-10'215'0,"-3"0"-25"0,-2 2-17 16,2 1-4-16,-6 5-27 0,-1 0 2 0,-4-1-13 16,3 3-21-16,-4 0-9 0,-1 3-3 15,-15 1-8-15,2 4-13 0,-3 1-16 0,2-3 5 16,0 4 6-16,4 0-21 0,1 5-10 0,2-2 9 15,6-4-9-15,3 2-11 0,4-2 6 16,1-2 2-16,3 1-9 0,0-8-7 0,0 0-8 16,15 37 11-16,-5-20-3 0,3-1-17 15,1 0 15-15,-4 0 5 0,5 0-16 0,2-5-3 16,-3 4-18-16,-2-6-4 0,-2 1-32 16,6-1-15-16,-6-2-37 0,2 1-31 0,-2-2-92 15,-3-4-232-15,5 1 0 0</inkml:trace>
  <inkml:trace contextRef="#ctx0" brushRef="#br0" timeOffset="2680">3491 362 135 0,'-5'-4'200'0,"0"1"-8"0,2-1-7 0,0 2-4 0,1-1-28 15,2 0-13-15,-1-1 3 0,2 1-38 0,2 2 2 16,3-1-12-16,1 0-2 0,3 1-29 16,0-1 10-16,21 2-8 0,-1-1-19 0,0-1 15 15,1 0-30-15,1-1 10 0,-4 2 9 0,0-1-13 16,-1 0-7-16,-2-1 4 0,-5 1-23 16,-7 1 9-16,-3 0-3 0,-1-6 1 0,0 6 5 15,-5-2-9-15,-3 1 10 0,1-3-2 0,-2 5-2 16,0 0-4-16,0 0 32 0,0 0-1 0,-17-11 20 15,11 8 1-15,1 2-38 0,0 0 15 16,-1 1 10-16,2 1-5 0,-2 0-17 0,0 2-7 16,2 2-1-16,-6 11 13 0,4-2-10 15,0-1-1-15,2 9 9 0,1 5-6 0,-4 2-4 16,7-15-10-16,0 7-3 0,0 5-8 0,0 5-17 16,23 33 20-16,-20-33 16 0,2 3-12 15,1-1-12-15,-2-1 12 0,1 0-32 0,-1 0 29 16,-1-2 1-16,3-1-31 0,-2-2 34 0,-2-7-26 15,0 2 28-15,-2-13 1 0,0 2 12 16,0 0-18-16,0 2 13 0,0-5 13 0,0-8 28 16,0 13-3-16,0-13 5 0,-11 17 6 0,4-17-19 15,-3-1 8-15,-1 1-13 0,-13-7-5 16,-2-1-11-16,3 0 8 0,1-1-14 0,-1-4 7 16,1 0-21-16,3 2-18 0,-1-1-68 0,4-1-28 15,0 0-66-15,-1-3-52 0,8 3-638 16,1 3 0-16,-4-7 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5:50.12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0 368 199 0,'0'-17'248'0,"0"17"-15"0,0 0 9 16,0 0-45-16,0 0-7 0,0 0-22 15,0 0 30-15,0 0-23 0,10 4-10 0,-7 22-11 16,3 1-21-16,1 6-14 0,5 1 0 16,-2-1-10-16,1 2-27 0,5 0 11 15,-3-3-10-15,3-3-13 0,0 0-12 0,3-1 6 16,2 3-33-16,-2-3 41 0,0-3-30 0,-3-4 20 15,0-1-19-15,0-1-15 0,-8-10 15 0,0-4-29 16,0-3-13-16,-8-2 33 0,0 0-9 0,10 0-7 16,18-29-4-16,-21 5 19 0,5-1-13 0,-5-10-1 15,1-5-11-15,-2 2-3 0,1-5 18 16,-1-2-18-16,-3-3 1 0,4 5-21 0,-4-2 21 16,0 7 6-16,3 2-10 0,-5 5 3 15,5 4 13-15,-6 10-19 0,3 6-4 16,0 6 3-16,-3 3 19 0,0 2-37 0,0 0-16 15,0 0-41-15,13 16-38 0,-4 7-51 0,-2-3-43 16,1 9-556-16,0 1 0 0,0 0 0 16</inkml:trace>
  <inkml:trace contextRef="#ctx0" brushRef="#br0" timeOffset="179">701 856 233 0,'3'6'238'0,"0"0"28"0,-3 1 11 0,2 1-10 16,-2 2-17-16,-8 13-40 0,8-11-16 0,0 5-20 16,-10 22-14-16,7-21-20 0,0-5-13 15,3 1-22-15,-3-1 16 0,3-13-31 0,0 11 2 16,0-2-90-16,0 7-22 0,0 0-67 16,0 0-38-16,0-5-57 0,19 12-136 0,-16-17-236 15,0 0 0-15</inkml:trace>
  <inkml:trace contextRef="#ctx0" brushRef="#br0" timeOffset="410">1100 550 264 0,'0'-8'279'0,"-3"0"5"16,0 1-10-16,3 0-26 0,0-1-20 15,-2 3-22-15,4-4-15 0,-2 2-20 0,3 1-4 16,-3 6-46-16,27-20-22 0,-4 9 9 0,2 2-19 16,7 2-12-16,-2-1-55 0,2 4-54 15,5-2-49-15,-5 4-69 0,3 0-87 16,-22 2-345-16,6 0 0 0</inkml:trace>
  <inkml:trace contextRef="#ctx0" brushRef="#br0" timeOffset="581">1325 624 24 0,'-19'14'247'0,"0"-2"-23"16,8 1 33-16,1-7-20 0,1 0-24 0,2 0-19 16,1-4-11-16,3 2-12 0,3-1-26 0,0 0-9 15,0-3-7-15,0 0 11 0,0 0-36 16,16 3-18-16,-7-3 20 0,4 0-45 0,19 2-5 16,-18-2-20-16,8 0-65 0,4 0-53 0,30-15-42 15,-24 9-83-15,-5-2-370 0,-1-1 0 16</inkml:trace>
  <inkml:trace contextRef="#ctx0" brushRef="#br0" timeOffset="798">1780 195 64 0,'2'-16'278'0,"-2"5"6"0,0 2-39 15,0 1-19-15,1 4-25 0,1-1 10 0,-2 5 2 16,0 2 1-16,0 3 1 0,0 3-24 0,0 0 10 15,0 20-5-15,0-13-7 0,0 10-24 16,0 6-2-16,0 6-26 0,0 4-5 16,0-2-15-16,0 2-22 0,0 1-12 0,0 1 8 15,0-4-18-15,0 0 0 0,0-1-21 16,5 33-53-16,-2-41-59 0,7-2-66 0,-4-1-61 16,3-4-39-16,1-4-652 0,0-2 1 0,-1-6 0 15</inkml:trace>
  <inkml:trace contextRef="#ctx0" brushRef="#br0" timeOffset="1001">2029 708 72 0,'-6'-10'280'0,"3"4"-2"0,2-1 15 16,-5 2-7-16,3-2-8 0,0 1-4 0,-1 0-37 16,1 2-19-16,0-3-19 0,0 4-20 0,0-2-18 15,0 1-18-15,0 0-16 0,3 0-17 16,0 2-11-16,0 2-85 0,0 0-68 0,0 0-62 15,0 0-46-15,18-12-122 0,-14 12-374 16,-1-3 0-16,4 2 0 0</inkml:trace>
  <inkml:trace contextRef="#ctx0" brushRef="#br0" timeOffset="1270">2365 349 204 0,'-5'-6'228'0,"-5"3"-8"0,1-1-15 15,-1 1-4-15,-12 2-16 0,2-1 15 16,3 2-24-16,17 0-38 0,-13 0 0 0,2 0-13 16,11 0-23-16,-21 18 28 0,18-12-32 0,3 0-20 15,3 2-14-15,8 14 5 0,7-2-2 16,3 0-18-16,4 5-12 0,1 0 2 0,-2-3 4 16,1 1-11-16,-3 2-8 0,-2-6 15 15,-1 1-16-15,-3 4-2 0,-5-3 7 0,-1-3-6 16,-1 2 1-16,-8-9-24 0,1 0 42 15,-2-11-27-15,0 0 2 0,0 9-9 0,-22 6 21 16,12-13-26-16,-2 1 19 0,-9 2-38 0,1-5-29 16,5 0-52-16,-4 0-18 0,-20-14-49 15,15 2-94-15,5-1-350 0,0-2 0 0</inkml:trace>
  <inkml:trace contextRef="#ctx0" brushRef="#br0" timeOffset="1423">2306 216 189 0,'6'-5'236'0,"3"-2"-11"0,11-2-13 0,-6 4-21 16,2 1-39-16,0 3-8 0,9-3-7 0,-4 3-3 15,-8 1-20-15,6 0-26 0,6 0-34 0,-2 0-43 16,4 0-70-16,28 15-109 0,-33-14-158 16,2 3-8-16,4 2 0 0</inkml:trace>
  <inkml:trace contextRef="#ctx0" brushRef="#br0" timeOffset="2031">2874 588 169 0,'-3'5'208'0,"2"1"-12"16,-2 0 5-16,1 2-19 0,1 2-9 15,-2-2-35-15,0 16-4 0,3-14-7 0,0 6-16 16,0 3-3-16,0-1-9 0,19 18-24 16,-16-27-1-16,-3 1-8 0,3-3-3 0,-2 3 3 15,1-3-27-15,-1-1 14 0,-1 0-13 16,2-2 3-16,-1 0-12 0,-1 0 2 0,0-1-2 16,1-2 3-16,-1-1-11 0,0 0-5 0,0-3-1 15,2 0 3-15,-2-3-3 0,3 0 2 16,-3-3-23-16,7-13 21 0,2 1-10 0,-2-1 5 15,3-2-4-15,3 0 18 0,0 6-16 0,0-2-7 16,1 4-5-16,-1 1 14 0,2-2-23 16,-4 9 4-16,-3 4 19 0,-1 2-7 0,-3 0-7 15,-4 2 15-15,0 0 8 0,0 0-9 0,22 16-7 16,-12 3 12-16,-4-3 7 0,1 5-28 16,-3 0 6-16,-1-2 14 0,-1-4-7 0,1 8-14 15,-3-5 14-15,0-1 1 0,0-17-8 0,0 12-2 16,0-2 12-16,0 1-7 0,0-11-8 0,0 10 17 15,0-10-8-15,0 11 41 0,0-11-34 16,0 0-3-16,0 11 0 0,2-14 32 16,1-3-48-16,0-2 33 0,-1-1-23 0,6-14 12 15,2-3 0-15,-1 1-5 0,1 0-3 0,2-2 17 16,-2 3-31-16,6-4-3 0,0 3 33 0,-3 4-20 16,3 2-17-16,-5 3 37 0,1 5-33 15,1 5 24-15,-5 2-23 0,-8 4 10 0,0 0 0 16,11 0 26-16,16 21-22 0,-15-1 25 15,-4 0 5-15,5 2-14 0,-4-2-17 0,2 5 1 16,-8 1 16-16,7-3-21 0,1 6 1 16,-4-5 4-16,0-1 1 0,-3 2-12 0,1-3-59 15,0-5-42-15,-3-4-22 0,-2-13-80 16,0 0-485-16,0 11 1 0,0-3 0 0</inkml:trace>
  <inkml:trace contextRef="#ctx0" brushRef="#br0" timeOffset="2430">3364 161 195 0,'-2'-12'233'16,"1"-1"-1"-16,0 1-34 0,-1 2 2 0,2-1-6 0,2 3-36 15,-2-4-23-15,0 1 6 0,23-17-28 16,-10 13-9-16,3 4 10 0,-2 3-9 0,-2 5-43 16,1-1 4-16,-3 4 8 15,0-2-16-15,-10 2-17 0,0 0 5 0,10 0-20 0,-10 0-2 16,19 20 16-16,-16-12-3 0,0-1-2 16,-2 2-13-16,0 0 8 0,-1 1-14 0,2-1-3 15,-1 1-2-15,-1 1 9 0,9 12-16 16,-3 1 8-16,4-4 2 0,0 0-7 0,2-1 7 15,2 0 2-15,-2-4 2 0,-1 6-14 0,2-3 3 16,-1-1-3-16,-1 1 7 0,-4-4-3 16,-1-1 2-16,-4-2-15 0,-2 0 22 0,0-11 18 15,0 11-32-15,-28 13-2 0,17-13-2 0,-2-4 32 16,3-1-43-16,-12 2 7 0,2-2-29 16,1-3-51-16,3-3-49 0,2 4-58 0,2-4-154 15,-2 0-191-15,-4 0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5:47.05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80 263 107 0,'3'-9'253'16,"-2"2"-14"-16,-1 4-13 0,3-1 4 0,-3 4-24 15,3 4 35-15,-3 0-35 0,0 4 11 0,0 3-29 16,3 20-14-16,-3-18 1 0,0 10-32 16,0 8-8-16,0 0-13 0,0 4-16 0,0 0 4 15,0 2-34-15,0 2 8 0,0-1 8 0,0-2-16 16,0 2-52-16,0-2-50 0,0-3-39 16,0 0-48-16,0-2-64 0,-9-4-53 0,9-7-475 15,0-4 0-15,0 5 0 0</inkml:trace>
  <inkml:trace contextRef="#ctx0" brushRef="#br0" timeOffset="255">52 409 156 0,'-5'-42'202'16,"5"22"-5"-16,0-12-14 0,0-7-8 0,0 1-31 15,0 1 13-15,14-33-17 0,-2 39-15 0,2 4 5 16,5 3-13-16,0 7-25 0,1 3 3 0,2 4-13 15,2 4-15-15,-5 4-9 0,-7 2 17 16,2 0-2-16,19 22 14 0,-18-7-2 0,-5 7-25 16,-4 2-3-16,-6 4 20 0,0-15-41 0,0 13 14 15,-28 31-9-15,14-24-1 0,-4 0-15 16,-3 2 9-16,-2-2-14 0,-3 6-6 0,-3-4-40 16,3 0-19-16,2-2-60 0,-2-3-20 15,5 2-83-15,1-1-389 0,-4-3 1 0</inkml:trace>
  <inkml:trace contextRef="#ctx0" brushRef="#br0" timeOffset="491">315 894 183 0,'6'0'236'0,"-1"2"5"0,-3 2 7 0,1 2-14 15,0 2-35-15,2 15 21 0,-4-5-27 0,-1 0-3 16,1 6-21-16,-1-14-13 0,0 4-22 16,0 5-18-16,0 3 7 0,0 3-22 0,0-2-14 15,0-1-14-15,0-1-23 0,0-3-61 16,0-3-70-16,0-1-68 0,16 9-99 0,-10-15-368 16,-3-3 0-16</inkml:trace>
  <inkml:trace contextRef="#ctx0" brushRef="#br0" timeOffset="734">888 570 233 0,'-5'-5'250'0,"2"1"32"16,1-1-11-16,0 2-22 0,-1-2-32 0,0 2 5 15,2 0-29-15,1-2-17 0,1 2 5 0,4-1-43 16,0 2-2-16,4-2-10 0,14-2-15 16,0-1-14-16,9 3-18 0,0-1 5 0,0 2-15 15,4 1-48-15,-1 0-52 0,-1 1-29 16,-2-2-53-16,-2 3-38 0,-15 0-85 16,2 0-400-16,-1 0 0 0</inkml:trace>
  <inkml:trace contextRef="#ctx0" brushRef="#br0" timeOffset="920">1119 675 212 0,'-22'10'245'0,"2"-2"-10"0,6 0-5 0,2-3-8 0,3-1-26 15,1 1-34-15,2-3 2 0,0 0-27 0,5 0-24 16,-2 0 10-16,4 0-6 0,2-1-15 16,3-2-32-16,1 2 22 0,5-2-21 0,15-1-17 15,-15 2-42-15,11 0-33 0,29-14-68 16,-20 7-28-16,-1-1-73 0,-2 0-108 0,2-2-163 15,2-3 0-15</inkml:trace>
  <inkml:trace contextRef="#ctx0" brushRef="#br0" timeOffset="1148">1651 188 181 0,'0'-12'246'0,"0"4"22"0,0-1-33 0,1 4-31 0,-2 1-4 15,1 2 17-15,-2 4-34 0,-1-1 1 0,2 6-2 16,-2-2-11-16,0 20 16 0,0 4-12 16,2 1-22-16,1-13-18 0,0 10-3 15,0 5-22-15,0 3-8 0,0 1-11 16,0 0-1-16,16 42-16 0,-9-40-10 0,-4 0-9 0,1-1-2 16,-4-21-32-16,0 6-52 0,0 4-32 15,0 2-72-15,13 27-52 0,-10-27-45 0,0-5-535 16,3-3 1-16,2-6 0 0</inkml:trace>
  <inkml:trace contextRef="#ctx0" brushRef="#br0" timeOffset="1517">1976 151 193 0,'3'-16'220'16,"-2"5"-6"-16,-1 3-21 0,3 5 18 0,-4 5-16 15,-2-1-15-15,1 6 3 0,-11 11 9 0,10 9-26 16,-4 2-6-16,1 2 6 0,-1 4-47 0,3 1 27 16,1 2-23-16,0 4-9 0,3-2-3 15,0-21-40-15,0 9 10 0,0 7-6 0,22 36-23 16,-11-37 25-16,1-3-22 0,4-1-7 16,1-4 11-16,0-1-19 0,1-7-1 0,0-1-17 15,-5-6-10-15,9 0 7 0,-9-6-8 0,2-2-12 16,-4-2 8-16,-11-1 2 0,10 0 0 0,-1 0-3 15,14-24 12-15,-10 4 4 0,-3-2 2 16,-4-3-4-16,-3-1-33 0,-3 13 20 0,0-6 12 16,0 0-21-16,-19-19 13 0,9 21-4 15,-2 2-6-15,-6 6-13 0,2 6 22 0,16 3-8 16,-22 0-15-16,-18 16 20 0,18-3-3 0,2 4 2 16,4 0 15-16,3 4-51 0,4 1-15 0,6-1-69 15,3-5-45-15,0-16-50 0,0 17-581 16,25 17 0-16,-9-18 0 0</inkml:trace>
  <inkml:trace contextRef="#ctx0" brushRef="#br0" timeOffset="2218">2510 575 234 0,'2'-16'241'0,"-2"5"28"0,-3 4-12 15,-1 0-29-15,1 3-29 0,-6 0 25 16,0 2-15-16,2 2-28 0,-17 6-11 0,13-6-15 15,-26 13 3-15,14-5-15 0,4 4-2 0,0 2-13 16,8-2-24-16,1 6-8 0,1-4-8 0,3-1-24 16,2 0 11-16,4-4-16 0,0-9-2 15,0 8-3-15,0-8-15 0,24 32 0 0,-11-23 1 16,-1-2 1-16,1-1-14 0,1-4-15 16,-1-1-9-16,2-1 2 0,4 0-3 0,25-20-22 15,-16 5-2-15,-5-1 6 0,2-3 13 0,-4-3-9 16,-6-1-16-16,3 1 4 0,-2 1 0 15,-3 1-12-15,0 5 28 0,-5 2-1 0,-4 5 11 16,3 1 17-16,-5 2-18 0,-2 3 1 0,-2 2 1 16,2 4 2-16,-3 0 12 0,0 5-24 0,0-3 8 15,-1 16 2-15,-2-1-16 0,3-2 26 16,3-19-9-16,0 15 10 0,0 0-1 0,0 0-11 16,0 1-4-16,16 17 4 0,-13-20 10 0,4-2-11 15,-1-2 2-15,9 3 10 0,-5-4-2 16,3-4-1-16,-2 0-7 0,2-1 10 0,-13-3-16 15,9 0-14-15,10 0 2 0,20-18 26 0,-15 5-22 16,-3-6-24-16,-1 0 27 0,-1-3 19 16,4-4-7-16,-4-4-11 0,-6-6 18 0,-2-1-14 15,-1-1-29-15,-4-1 30 0,-6 21-2 0,0-9 20 16,-16-30-26-16,9 30 39 0,0 4-1 0,-3 4 11 16,-1 7-9-16,-2 6-8 0,5 4 6 0,8 2-10 15,-13 0 11-15,-15 19-9 0,10-5 0 16,5 1 6-16,1 3-18 0,5 1 17 15,1-3-12-15,6-4-13 0,-2-1 14 0,2-11-8 0,0 12 10 16,18 15-12-16,-7-17 1 0,-2-2 5 16,3-2-9-16,-1-4 2 0,1-2 3 15,-12 0-13-15,21 0 20 0,31-14-16 0,-18 4-4 16,-3-5 18-16,1 4-15 0,-4-2 15 0,3-2-4 16,4 1-24-16,-10 5 14 0,4-1 0 15,-5 7 1-15,-4 0 1 0,-20 3 10 0,13 0 1 16,9 14-19-16,-13-5 7 0,-1 7 6 15,0-2-8-15,-1 7 10 0,-4-2-11 0,-3-19 8 16,0 16-1-16,0 5-1 0,0-1 1 0,0 3-2 16,0-2-36-16,0 3-56 0,20 27-55 15,-13-25-66-15,5 0-666 0,1 3 0 0,6-3 0 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5:57.16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217 594 141 0,'0'-22'240'0,"-27"-20"6"0,24 24 6 0,3 18 10 15,-9-25-38-15,6 15 0 0,0 2-15 0,0 2-38 16,2 2-20-16,-3 2-18 0,-1 2-15 0,0 2 4 16,-8 20-13-16,-5 9-6 0,1-1-39 15,0 6 15-15,-1 6-15 0,4 5 16 16,-1 2-20-16,4 0 3 0,1 2-17 0,-1 5 7 16,9-5-13-16,-4-1-6 0,4-3 15 0,2-24-24 15,0 8 1-15,0 6-3 0,18 35-2 16,-2-37-10-16,1-7 29 0,8-3-25 0,1-4-1 15,2-5-13-15,9 0 13 0,-1-8 11 0,4-8-26 16,-21 0 1-16,10 0-1 0,34-25 22 16,-34 9-30-16,-3-6 13 0,-1-5-11 15,-5-4-12-15,-1-5-6 0,-5-7 18 0,-5-5-24 16,-6-8 28-16,-3 1-3 0,0 24-7 0,0-13 2 16,-16-60 11-16,3 44-2 0,1 3 14 0,-2 7 0 15,0 1 9-15,-4 4-20 0,2 8 13 16,0 2-23-16,-5 6 10 0,-2 9 0 0,-6 7 11 15,4 9-8-15,12 4 4 0,-29 19 12 16,13 1-20-16,3 5 1 0,3-2 12 0,4 3-24 16,1 3 13-16,3 4 0 0,4 3 4 0,5-1 8 15,4-1-14-15,2-19 5 0,0 8 17 0,24 31-9 16,-13-29-2-16,6-6-2 0,5 1-8 0,1-8-8 16,5-2-7-16,-2-7 12 0,3 1 1 15,-15-4 2-15,11 0 11 0,30-14-2 16,-28 8-6-16,-1 0-30 0,-1 3 8 0,-7-1-2 15,-5 2 18-15,-3 2-9 0,-10 0 33 0,0 0-19 16,11 0 14-16,12 33-19 0,-16-6 22 16,0-1-11-16,-3 5-30 0,1 0 28 0,-4 2-6 15,5 2-6-15,0 2 1 0,0 0-40 16,2-1-44-16,-1-1-43 0,1 0-41 0,-3-5-53 16,3-1-510-16,2-1 0 0,3-4 0 0</inkml:trace>
  <inkml:trace contextRef="#ctx0" brushRef="#br0" timeOffset="214">888 1191 60 0,'5'-10'239'0,"0"4"-10"0,-4 1 22 16,2 2-38-16,-2 3-3 0,-1 3 4 0,0 0-18 15,0 2-28-15,-2 0 10 0,2 4-53 16,-2 1 4-16,1 1-1 0,1 2-23 0,0 6 3 15,0 3-11-15,0 3-26 0,11 28-45 16,-5-24-63-16,-2-4-34 0,-1 1-41 0,-1-10-50 16,1-1-106-16,-1 0-257 0,1-5 1 0</inkml:trace>
  <inkml:trace contextRef="#ctx0" brushRef="#br0" timeOffset="513">984 1238 198 0,'2'-6'219'0,"1"0"-16"15,0-2-24-15,0 1-9 0,2-1-24 0,1 4 1 16,1-1-10-16,12-2-8 0,-3 1-9 0,-2 5-21 16,-14 1 10-16,9 0-24 0,1 0-13 15,-1 0-10-15,5 17 0 0,-8-12 4 0,3 15 13 16,-9-4-20-16,0-16-9 0,0 18-8 0,-16 22 8 15,7-20-14-15,-2-4 5 0,-4 2-8 16,5-1 5-16,4-4-3 0,2-2-5 16,3-1 11-16,-1-2-22 0,2 1 18 0,0-6-33 15,0-3 9-15,0 0-8 0,0 0 31 0,19 13-7 16,-9-11-19-16,0-2-41 0,15-4-20 0,-14 4-24 16,5 0-57-16,25-14-118 0,-24 3-338 15,3 1 0-15</inkml:trace>
  <inkml:trace contextRef="#ctx0" brushRef="#br0" timeOffset="801">1379 601 76 0,'-7'0'262'0,"-1"0"3"0,4-3-4 0,0 3-37 15,-1 0-12-15,4-1-34 0,-3 1-26 0,2-2-6 16,2 1-19-16,2 0 18 0,2-2-26 0,3 2-17 16,0-1-17-16,22 1 11 0,5-3-25 15,-1 1 1-15,0 2 1 0,3-1-31 0,-3 0-36 16,-1 0-24-16,-19 2-37 0,7 0-40 0,1 0-36 15,-1 0-105-15,-3 0-309 0,12-14 0 16</inkml:trace>
  <inkml:trace contextRef="#ctx0" brushRef="#br0" timeOffset="1001">1509 757 257 0,'-10'10'257'0,"0"-4"1"0,2 1-18 0,3-3-17 16,0 0 4-16,1-1-9 0,3 0-4 0,-2-3-27 15,3 0-34-15,0 2 6 0,4-2-10 16,0-2-36-16,5-1-21 0,14 0 9 0,5-4-11 16,1 2-21-16,4-1-4 0,6 0-8 15,-2 3-51-15,2-3-70 0,-3 0-35 0,1-3-56 16,-4 2-61-16,0-2-435 0,3 1 1 16,-4-2 0-16</inkml:trace>
  <inkml:trace contextRef="#ctx0" brushRef="#br0" timeOffset="1452">2393 251 118 0,'3'-4'244'0,"-1"-2"-28"0,0 4-9 16,-2 0-20-16,0 3-3 0,0 0-40 0,-1 1 16 16,0 4 0-16,-2 1-11 0,0 17 4 15,-2 3 9-15,3 4-27 0,-1 1-15 16,0 3-10-16,0 4-19 0,3-21-6 0,0 12-4 16,0 8-5-16,0 0-13 0,19 40-2 0,-9-41 3 15,-2 0-16-15,5-2-7 0,0 3 4 16,2-6-16-16,4-1 26 0,1-2-49 0,3-8 19 15,-1 0 7-15,-1-8 12 0,1-3-19 0,-3-3-2 16,-2-6-15-16,-17-1-5 0,16 0 21 16,22-20-21-16,-22 5 1 0,-2-5 24 0,-1-13-11 15,-3 2-25-15,-1-4 11 0,-3-5-6 0,-1-1-6 16,-2-3 16-16,-1-3-3 0,1 3 1 16,-1-1 5-16,-2 4 1 0,0 2-4 0,0 4 7 15,0 19-6-15,0-5 13 0,0 0-40 16,0 3 41-16,0 2-30 0,-15-7-19 0,13 20 19 15,-1 2-3-15,0 3-34 0,2 0-23 0,-1 5-38 16,2 0-38-16,-1 4-42 0,4 15-84 0,-3-11-388 16,0 7 0-16,0 9 1 0</inkml:trace>
  <inkml:trace contextRef="#ctx0" brushRef="#br0" timeOffset="1753">2986 967 123 0,'7'-2'207'0,"-1"-2"3"0,-1 2-5 16,3-1 6-16,0 2-22 0,0-4-26 15,0 3-20-15,2 1 3 0,-1 1-20 0,-9 0-7 16,0 0-11-16,12 0-18 0,-12 0 4 16,23 20 8-16,-20-12-9 0,-3 2-18 0,-5 14-13 15,5-13-7-15,-18 28-15 0,6-17 38 0,-1 2-10 16,1 0-34-16,-1-5-7 0,5 0 6 15,-1-6-2-15,3 0 2 0,2-4-3 0,0-1-7 16,4-8 3-16,0 0-17 0,0 0 19 16,0 9-4-16,15 4-17 0,-7-11 2 0,-1 1 9 15,3-2 2-15,2-1-25 0,1 0-30 0,5 0-25 16,4 0-38-16,20-17-42 0,-19 7-62 0,-3-2-428 16,3-2 0-16</inkml:trace>
  <inkml:trace contextRef="#ctx0" brushRef="#br0" timeOffset="1961">3399 837 250 0,'-6'-3'255'16,"0"1"16"-16,1 1-29 0,0-3 27 0,0 2-19 16,2 0-33-16,-2-1-18 0,2 1-17 0,3 0-13 15,0 1-39-15,5-3 6 0,2 1 1 0,18-2-22 16,-4-2-26-16,7 1-3 0,2 0 6 15,3-2-13-15,-2 2-45 0,-1-1-62 16,2 0-42-16,-6-3-31 0,1 1-61 0,-1 1-66 16,-4-3-426-16,2-1 1 0,1 1 0 15</inkml:trace>
  <inkml:trace contextRef="#ctx0" brushRef="#br0" timeOffset="2357">3880 455 83 0,'-1'-10'214'0,"-1"1"17"0,1 1 16 16,-1 2-8-16,1 0-36 0,-1 2-3 0,1-1-22 15,-2 4-26-15,2 2-18 0,-4-1 28 16,1 7-13-16,-5 9 1 0,4 4-50 16,2 3 10-16,-2 0-10 0,4 3-3 0,1 3-15 15,0-16-1-15,0 7-14 0,0 4-10 16,20 30-3-16,-11-25-4 0,4-2-9 0,-2-2 0 15,5 1-9-15,2-7-1 0,0-2 17 0,-2-6-28 16,3 2 7-16,-2-3-7 0,-2-4 15 0,-1-3-8 16,-14-3-12-16,13 0-2 0,-3 0 13 15,19-17-2-15,-13 5 6 0,-1-4-27 0,-2-4 0 16,0-4 3-16,-3-2 16 0,0-4-22 16,-1-5 0-16,-4-1 8 0,3-7-5 0,-1 1 5 15,-1 3 3-15,1 3 21 0,-6 2 3 0,-1 5 4 16,2 3 4-16,-1 7 8 0,3 5-10 0,-2 2-7 15,2 3-16-15,-4 5 15 0,0 4-10 16,0 0-1-16,-6 0 1 0,5 4-10 0,1 4-1 16,-1 1 3-16,1 1-48 0,2 20-53 15,-2-17-40-15,0 8-63 0,0 4-44 0,0 2-618 16,0 3 1-16,0 1 0 0</inkml:trace>
  <inkml:trace contextRef="#ctx0" brushRef="#br0" timeOffset="2569">4380 856 45 0,'7'2'264'0,"-2"0"-11"0,-1-2 21 15,-1 3-12-15,-2 2-16 0,2 1-4 16,-3 1-18-16,0 1-30 0,0 2-8 0,-3 15-16 16,3-16-15-16,0 5-11 0,0 6-33 0,0 3 21 15,0-1-22-15,0-1-14 16,0-3-8-16,0 3-28 0,0 0-36 0,0-1-20 0,16 23-65 15,-10-28-27-15,-2-1-33 0,1-4-46 16,2 0-75-16,-1-2-410 0,1-2 1 16,-1-1 0-16</inkml:trace>
  <inkml:trace contextRef="#ctx0" brushRef="#br0" timeOffset="2868">4642 319 104 0,'0'-12'218'0,"4"-9"-4"0,0 7-9 0,5 4-14 16,1 7-18-16,-1 4 2 0,1 1-10 16,13 9-23-16,0 5 10 0,2 4-8 0,-1 5-24 15,-1 3-3-15,0 1 25 0,3 11-28 0,1 2-8 16,0 5-26-16,-5 5 7 15,-2 3-1-15,-3 3-25 0,-7-2-6 0,-4 0 8 16,-6-28-9-16,0 16-14 0,-26 60 12 0,7-49 12 16,-4-2-16-16,-6-2-23 0,-3 2-43 15,-9 0-33-15,-4-3-34 0,-1-6-37 0,-1-4-13 16,-2-3-42-16,2-4-72 0,-1 0-341 0,-1-6 0 16</inkml:trace>
  <inkml:trace contextRef="#ctx0" brushRef="#br0" timeOffset="3407">2100 0 59 0,'0'3'178'0,"0"2"2"0,-2 4 4 15,-2 13-17-15,4-6-4 0,-16 32 4 16,8-11-13-16,-4-1-17 0,3 4-1 0,-1 4-18 16,3 5-4-16,-3 6-11 0,1 1-18 0,5 5-3 15,1 4 2-15,3-2-20 0,0-31 2 16,0 13-27-16,20 63-4 0,-1-48 22 16,4 1-12-16,6-7-21 0,4-3 21 0,14 1 1 15,2-4-55-15,10-4-19 0,3-6-79 16,4 2-95-16,0-5-345 0,0-4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6:01.53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12 384 189 0,'-18'0'226'0,"18"0"21"0,0 0 25 0,0 0-51 16,0 0-1-16,0 0-12 0,0 0-17 0,0 0-16 15,21 20-17-15,11-25-22 0,0 1 8 16,8-1-6-16,5 0-35 0,4 2-21 0,-2 0-15 16,2 0 26-16,-3 1-6 0,2-3-34 0,-5 4-14 15,-8-2-75-15,2 1-29 0,-2-4-57 16,-5 2-41-16,-1 3-82 0,-10-2-360 0,-6-1 0 16</inkml:trace>
  <inkml:trace contextRef="#ctx0" brushRef="#br0" timeOffset="257">418 160 180 0,'-4'-9'240'0,"1"1"12"0,0 4-20 16,0 0-2-16,2-2-20 0,0 4-17 0,-2 1-26 15,3 2 14-15,-2 3-18 0,-1 0-1 16,0 7 0-16,1-1-4 0,-3 17-6 0,-1 0-11 15,1 7-14-15,2 0-3 0,-2 3-9 16,0-3-15-16,2 5-12 0,3-20-8 0,0 10-10 16,0 5-7-16,0 1-12 0,0 1 6 0,0-1-4 15,23 32-52-15,-9-36-77 0,-1-3-47 16,-3-5-36-16,2-2-59 0,1-3-576 0,-10-3 0 16,10 0 0-16</inkml:trace>
  <inkml:trace contextRef="#ctx0" brushRef="#br0" timeOffset="840">986 191 25 0,'15'-25'263'0,"-2"4"-20"0,0 3 18 16,-6 6-40-16,-1 2-5 0,-3 7-19 0,0 4-3 15,-6 1-13-15,0 3 2 0,0 4 3 16,-4 15-8-16,1 6 1 0,-4 0-21 0,7 1-8 15,0 2-13-15,0 2-23 0,3-16 2 16,0 8-16-16,0 4-16 0,22 36-5 0,-9-36-6 16,6 0-9-16,-3-5-6 0,-1-3-15 15,3-2 10-15,-1-2-9 0,0-5 0 0,2-4-15 16,-6-5 4-16,-3-2-4 0,-10-3 3 0,9 0-10 16,-9 0-17-16,23-15 8 0,-8-3 6 0,-5-5-21 15,-2-3 13-15,0-2-25 0,-3-4 0 16,-2-5-7-16,3-4 16 0,-2 0-8 15,5 3 5-15,-9 2 7 0,0 3-16 0,4 4 9 16,-2 6 16-16,2 5-26 0,-4 2 2 0,3 8 8 16,-3 2 1-16,3 5 18 0,-3 1-11 15,0 0-7-15,3 14 7 0,0-3 0 0,0 11-8 16,1 2-8-16,5 6 21 0,1 3 1 16,-2-2 1-16,5 2-24 0,-3-1 23 0,5 1-8 15,-2-2 1-15,0-3 8 0,3-2-21 0,0-2 18 16,-2-4-16-16,2-4 22 0,0 2 6 15,-3-4-8-15,-1-6 11 0,-2-2-13 0,-2-4-16 16,0-2 7-16,-8 0 10 0,0 0-10 0,21-25 0 16,-14 5-15-16,2-4 18 0,-6-6-11 0,3-3 11 15,-6-5-1-15,0-4-3 0,0-1 8 16,0 19-3-16,0-9 10 0,0-6 2 0,0-2-15 16,0 0 3-16,0 3 9 0,-19-32-26 15,19 44 12-15,-3 7 10 0,3 5-10 0,-3 4 15 16,3 4-20-16,-3 6 21 0,3 4-19 0,0 1-24 15,-3 4-39-15,3 1-31 0,0 15-46 0,0-10-27 16,0 8-46-16,0 5-570 0,0 3 0 16,0 2 0-16</inkml:trace>
  <inkml:trace contextRef="#ctx0" brushRef="#br0" timeOffset="1043">1833 581 211 0,'2'3'233'0,"0"-1"6"16,1 2 13-16,-3 0-2 0,0 2-16 0,0 2-30 16,-3 1 5-16,3 0-10 0,0 4-28 0,0 4-11 15,0 2-13-15,0 1-14 0,0 3-13 16,0 1-15-16,0 1-11 0,0-1 3 0,0 1-8 16,0-4-19-16,0-1-49 0,0-4-44 0,15 14-40 15,-14-19-60-15,-1-2-48 0,0 1-65 0,0-4-420 16,0 2 0-16,0-1 1 0</inkml:trace>
  <inkml:trace contextRef="#ctx0" brushRef="#br0" timeOffset="1399">2020 727 234 0,'2'-10'236'16,"4"-8"-7"-16,1 3-7 0,-1 5-20 0,-3 0-5 15,7 2-26-15,6-2 1 0,-1 3-4 0,0 2-13 16,-2 2-35-16,0 1-14 0,15 2-1 0,-18 0-2 16,2 0-10-16,6 0-2 0,20 22-9 15,-22-9-5-15,-3 1-12 0,-3 4 0 0,-7-1 7 16,-3-7-17-16,0 6-4 0,-19 32-18 16,6-23 27-16,-6-1-21 0,3-1-3 0,-2 0 0 15,2-5-2-15,0-2 4 0,4-1-3 16,5-4 0-16,1-2-19 0,3-3 28 0,3 0-19 15,0-6 16-15,0 0-13 0,0 0-21 0,22 18 14 16,-12-17-5-16,-1-1 19 0,4 0-25 0,-2 0 2 16,2 0 8-16,6 0-11 0,0 0-13 15,3 0 14-15,1 0-6 0,-2 0-11 0,29-17-19 16,-35 15-26-16,7-4-34 0,-6 4-41 16,-6-2-23-16,-1 2-44 0,-5 0-3 0,2 2-103 15,-3-1-343-15,-3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9:59.68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78 212 65 0,'0'-20'207'0,"0"20"2"0,0 0 16 0,0-21-34 16,20-4 6-16,-22 21-21 0,2 2-10 0,-1 2 21 16,-1 0-27-16,2 3 20 0,-2 5-19 0,-3 12-5 15,-2 15-41-15,-3 4 7 0,3 0-8 16,-2 8-6-16,0 2 1 0,1 5-34 16,0 2 0-16,0-1-2 0,2 1-11 0,3-5 3 15,-1-3-32-15,1-3 15 0,0-2 14 0,3-2-52 16,-1-8 15-16,1-19 2 0,0 3-4 15,0 1-22-15,0-6 43 0,0-3-11 0,0-9 0 16,11 4-30-16,-11-10 20 0,7-14-2 0,-4-5-23 16,-1-4 11-16,-1-6-21 0,2-3-31 0,-3-4 19 15,0 19 18-15,0-11-35 0,0-9 22 0,0-8 22 16,0 0-44-16,0-4 12 0,0-1 8 16,17-53-9-16,-12 60 32 0,2-5 7 0,-1 13 1 15,2 3-3-15,0 0-14 0,-3 5 18 0,0 3 7 16,0 14-1-16,3 4-11 0,-5 7 32 15,2 2 3-15,-5 3-24 0,0 0 19 0,23 30 0 16,-14-3-15-16,6 3 6 0,-2 3 6 0,1 1 1 16,0 7-14-16,2 5 17 0,0 4-1 15,0-1-12-15,-3 2-6 0,0 2-27 16,-1-4-27-16,-2 4-21 0,1-2-28 0,-2-4-27 16,0-2-19-16,-2-6-41 0,2 0-14 0,-2-5-33 15,-3 1-484-15,2-9 0 0,-3-3 0 16</inkml:trace>
  <inkml:trace contextRef="#ctx0" brushRef="#br0" timeOffset="606">118 742 206 0,'-22'-15'199'16,"5"2"-9"-16,1 2-12 0,5 3-7 0,0 2-4 16,4 0-21-16,1 3-23 0,2 2-19 0,4-2 13 15,0 2-12-15,0 1 1 0,0 0-24 16,0 0-9-16,19-11 2 0,7 3-18 0,1 1-34 15,2-2 3-15,0-1-36 0,1-1 8 16,-2-2-18-16,-1 2 8 0,-1-3 0 0,-1-1 9 16,-6 0-1-16,1-1-5 0,-1 1 5 15,-6 3 17-15,1-1 17 0,-4 3 8 0,-2 6-14 16,-3-1 11-16,0 3 3 0,-2 2 3 0,-3 0 8 16,0 0-2-16,2 15-8 0,-2-8 32 15,2 1-21-15,-4 16-18 0,2-13 2 0,0 5 17 16,0 7 7-16,0-1-25 0,19 26-14 15,-13-28 9-15,0 3-7 0,1-4-12 0,0-3 11 16,-1-5 17-16,0-2-21 0,1-5-19 0,-1 0 17 16,0-1 12-16,1-3-20 0,-7 0 28 0,0 0-44 15,8 0 8-15,18-29 34 0,-11 14-9 16,-2-1-26-16,-1 2-1 0,-4-1 16 0,1 6 13 16,-5 2-22-16,2-1 0 0,-3 4 6 15,1-1-25-15,-1 2 6 0,0 3 9 0,0 0 11 16,-3 0 13-16,0 0-30 0,0 0 14 0,0 0-20 15,10 0 18-15,7 17-16 0,-9-12 10 16,0-3-11-16,12 6 18 0,-1-1-16 0,-1-3 40 16,-3-3-28-16,-15-1-3 0,13 0-12 0,3 0 22 15,20-18-5-15,-17 6 3 0,-3-2-8 16,-3-3 3-16,0-3 5 0,-3-2-24 16,0 3 1-16,-4-7 25 0,1 4-6 0,2-3 16 0,-9 2-10 15,2 1-20-15,-2 1 28 0,0 5 22 16,0 16-18-16,0-11-14 0,0-1 14 0,0 12-23 15,0-10 19-15,0 10 0 0,-3-12-14 16,4 14 12-16,-1 3 12 0,2 1-23 0,-1-1 36 16,0 3-15-16,8 13-36 0,-2-2-36 0,-2-2-6 15,-1 3-45-15,5 0-42 0,-4-1-29 16,3 2-59-16,-4-2-419 0,-3-3 0 0</inkml:trace>
  <inkml:trace contextRef="#ctx0" brushRef="#br0" timeOffset="854">206 1127 58 0,'-35'5'243'0,"7"3"-26"16,7-3 26-16,-3-1-21 0,12-1-13 0,4-2-11 16,5 0-35-16,6-3 14 0,2-2-19 0,13-4-22 15,5-3-29-15,9-1 21 0,2 1-39 16,5-1 37-16,9-3-24 0,1 1-42 0,12-2-12 15,2-1 34-15,4 3 7 0,1-4-29 0,4-1 8 16,-1 4-38-16,0 4-24 0,-6-5-4 16,-3 7-39-16,-7-6-12 0,-8 5-45 0,-5 2 2 15,-6-1 2-15,-8 1-22 0,-11 8 5 16,-7-2-38-16,-7 2-12 0,-4 2-40 0,-5 3-52 16,-3-2-174-16,-11 12 0 0</inkml:trace>
  <inkml:trace contextRef="#ctx0" brushRef="#br0" timeOffset="1058">414 1202 45 0,'-49'17'227'0,"3"2"-24"0,8-4-10 16,4-3 1-16,3 2 16 0,7-5-6 15,9-1-26-15,9-7-7 0,4 2-5 16,2-3 11-16,18-4-28 0,14 0 13 0,9-5-24 16,-1 1-11-16,6-2-41 0,6-2 30 0,8-5-16 15,0 3-19-15,7 2-11 0,4-4-3 16,-1 2-14-16,3-1-6 0,0-1 21 15,0-1-32-15,-1 3-56 0,-1 1-22 0,-3 0-14 16,-9 0-47-16,-9 1-39 0,-6 4-45 16,-4-4-74-16,-10 5-354 0,-5 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1:39.31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54 489 141 0,'-7'-4'238'0,"1"1"2"0,-3 0 37 0,3-1-18 15,-1 1-42-15,1 2-7 0,1-2-14 16,0 2-34-16,2-3-6 0,2 2-20 0,1-1-1 16,3 0-39-16,3 1 21 0,15-5-16 15,4 2-22-15,7-2-1 0,7 2-21 0,4 2 16 16,0 2-42-16,5-3-34 0,0 1-12 0,-4-2-54 16,1 1-44-16,-4-3-49 0,-1 6-88 15,-4-7-347-15,0-2 0 0</inkml:trace>
  <inkml:trace contextRef="#ctx0" brushRef="#br0" timeOffset="618">747 270 163 0,'2'-7'212'0,"-2"1"-4"16,3 2-11-16,-5-3-13 0,4 3-8 15,-1-1-35-15,-1 3 18 0,2 0-18 0,1 1 32 16,-2 4 16-16,2 0-23 0,0 4-2 0,5 12 10 15,3 7-38-15,0 0 8 0,1 1-9 16,1 6-26-16,-5-4-3 0,4 3-13 16,-3 0-10-16,-1-3-6 0,-2 1-8 0,-2-4-9 15,1-3 8-15,-2-6-24 0,-1-5-1 0,0 2-6 16,-2-7 1-16,1 1-8 0,2-2 3 16,-3 0 1-16,0 1-13 0,0-5 6 0,2-2-20 15,-2 0 8-15,-3-2 4 0,1-2-14 0,4 0 10 16,-4-5 4-16,2 0-24 0,2-16-4 0,-2 10 10 15,0-6-2-15,16-35-15 0,-6 24 18 16,3 1-2-16,-3 0-4 0,3 4 2 16,-3 1 1-16,3 5 8 0,0 2-26 0,0 3 2 15,-4 4 17-15,1 4-5 0,-3 5 8 0,0 2-8 16,-7 1 17-16,0 0-28 0,28 14 24 0,-18-1-17 16,-1 7-6-16,-1 2 18 0,2 2-5 15,-7 3 12-15,0 1-11 0,-1 0 0 0,3 1-16 16,-5-16 13-16,0 7-7 0,0 0 14 15,0 5 8-15,0-5-11 0,0-3-4 0,0-2-3 16,0-6 25-16,0 0-20 0,0-9 4 0,0 0-6 16,0 9 9-16,-11-1-2 0,12-12 2 15,1 0 5-15,-2-4-10 0,3 1 8 0,2-18 0 16,3 3-30-16,3-9 22 0,-1 3 0 0,5-3 16 16,-1 0-28-16,2-1 17 0,4 3-22 15,-1-1 27-15,1 4-28 0,2 3 18 0,-2 3-17 16,-1 2 13-16,3 9 10 0,-9 1-12 0,3 3 21 15,-6 5-13-15,-10 0-10 0,0 0-12 16,21 15 24-16,-8 5-6 0,-4 2-11 16,-2 0 31-16,0 4-16 0,-4 0-3 0,0 1-5 15,0 2 10-15,-1-2 7 0,0 0-28 16,-2-14-56-16,0 7-8 0,0 2-33 0,0-1-49 16,0-3-33-16,12 13-58 0,-11-22-473 0,4-1 1 15,-1 0 0-15</inkml:trace>
  <inkml:trace contextRef="#ctx0" brushRef="#br0" timeOffset="895">2104 238 45 0,'3'-27'229'0,"-3"1"-5"0,0 11 5 15,0 15 0-15,0-12-14 0,0 2-17 16,-16-2 0-16,8 9-19 0,-3 3-12 0,1 0-15 15,-4 0 18-15,-29 23-9 0,12-7 4 0,1 4-6 16,2-2-21-16,2 2-7 0,-3 5-6 0,8 0-5 16,-1 3-20-16,5 1-12 0,2 2-6 15,4 3-13-15,4 0-1 0,4 1-11 0,3-19 5 16,14 31-20-16,2-16 6 0,4-3-24 0,5-1-3 16,-2-6-30-16,7-2-18 0,-4 1-66 15,8-2-30-15,-4-5-28 0,-3-3-39 0,1-2-7 16,-1-1-73-16,-7-7-439 0,-20 0 0 15,19 0 0-15</inkml:trace>
  <inkml:trace contextRef="#ctx0" brushRef="#br0" timeOffset="1197">2208 639 131 0,'2'-6'194'0,"1"-2"-19"0,-2 2 20 16,1-1-10-16,0 1-28 0,0 2-11 0,-1 0-16 15,1 2 18-15,1 4 4 0,0-2-15 0,-1 5 19 16,0 3-25-16,2-3 17 0,-1 3-22 15,9 14-7-15,-1-2-8 0,-4 0-19 0,6 1 15 16,-5-1-26-16,0-1-5 0,4-2 4 0,-3 0-12 16,4-1-32-16,-5-6 25 0,2 0-8 15,-4-2-20-15,1-1 23 0,-1-4 1 0,0 0 8 16,-2-3-9-16,2 2 1 0,-6-2 2 0,0 0 7 16,9 0-13-16,14-23-3 0,-10 9 1 15,-3-4-9-15,0-2 3 0,2-3-4 16,-2-1-4-16,-2 0-8 0,4-1-2 0,-5 3-6 15,2-1-1-15,-2 3-1 0,-3 5-12 0,1 4-9 16,-4 2-36-16,4 2-37 0,-4 3-32 0,0-1-35 16,1 2-27-16,-2 0-47 0,0-1-619 15,1 3 1-15,-1 1 0 0</inkml:trace>
  <inkml:trace contextRef="#ctx0" brushRef="#br0" timeOffset="1843">2898 156 148 0,'2'-5'155'0,"0"4"-10"0,-1 0 0 16,-1 2 13-16,3 1 15 0,-3 3-6 16,2 2 8-16,-2 1-8 0,-2 18 12 0,2-13-17 15,0 13-22-15,-16 31 18 0,8-22-47 16,-5 2 17-16,0-1-9 0,1-1-29 0,-2-3-6 16,-1 1-3-16,1-1-12 0,-5-3 7 15,10-3-36-15,1-3 21 0,2-2-34 0,-1-7 25 16,4-3-20-16,0-2 12 0,-3-2-2 15,3-1 3-15,2-2-8 0,-2-2-12 0,3 1 6 16,0-3-3-16,0 0-16 0,3-10 4 0,-3 3-16 16,7-11 24-16,-4-11-12 0,4 0 5 15,-1-4-9-15,-2-8 11 0,0 0 3 0,2-3-15 16,2 8-3-16,-3-6 13 0,3 4-43 0,0 0 30 16,1-2-12-16,2 4-6 0,0 2 19 15,-3 7-1-15,-1 3-11 0,2 5-9 0,-2 3 22 16,-1 7-4-16,-3 3 4 0,4 2-25 15,0 4 28-15,-7 0-9 0,24 16 9 0,-3 3-13 16,-6 1 3-16,5 5-13 0,-3 4 12 16,2 1 22-16,-5 0-33 0,4 1 18 0,-2 4-6 15,0-3 24-15,1 1-4 0,-1 0 2 16,0 0-26-16,-3 0 7 0,1-5-26 0,-2-1 35 16,-4-4-14-16,0-2 9 0,-7-7 17 0,1 0-1 15,-2-14-34-15,0 10 18 0,0-2 0 16,-26 16 19-16,10-13-13 0,-9 0-4 0,1-1 16 15,-4-2-21-15,1-2-3 0,-1 3 2 16,4 1-15-16,-1-6 13 0,0 0 10 0,10-2-17 16,0 3-27-16,4-4-20 0,0 1-8 15,4-2-34-15,0 0-44 0,7 0-33 0,0 0-68 16,0 0-448-16,0 0 0 0,0 0 0 0</inkml:trace>
  <inkml:trace contextRef="#ctx0" brushRef="#br0" timeOffset="2197">3337 30 101 0,'3'-10'222'0,"0"7"-4"0,-1-4 11 0,0 4-38 16,1-1-3-16,-3 1-12 0,3 2-17 0,-3 1 10 15,0 1 13-15,0 2-10 0,0 3 15 0,0 0-15 16,-2 4 9-16,-1 14-25 0,3-11-17 16,0 6 7-16,0 7-9 0,-13 31-18 0,12-26-4 15,-5 3-4-15,6 0-14 0,0 1-7 0,0-18-5 16,0 7-13-16,0 5 0 0,0 0-13 16,0 2-6-16,16 31 3 0,-13-36-9 0,4-1-3 15,2-3-9-15,1 1 2 0,-1 0 5 16,2-5-17-16,1-4-7 0,2-1-11 0,-4-2-15 15,0-4-6-15,1-3-12 0,-3 0-44 16,1-3-7-16,1 0-49 0,0-1-18 0,-10 0-31 0,10 0-14 16,3 0-24-16,20-18-604 0,-11 8 0 15,-6-7 0-15</inkml:trace>
  <inkml:trace contextRef="#ctx0" brushRef="#br0" timeOffset="2461">3302 363 4 0,'-20'-5'241'0,"-2"-2"-22"0,8 1 24 0,2 3-15 15,2-2-1-15,1 2-29 0,5 0-22 0,0 1 11 16,2-3-9-16,5 4-47 0,0-3-6 0,3 1-1 15,17-1-23-15,4-1-11 0,2 5-27 16,5-5-1-16,2 3 2 0,0 2-15 0,-16 0-36 16,8 0-33-16,5 0-15 0,-1 0-48 15,-1 0-36-15,1 0-73 0,23-12-140 16,-29 8-154-16,-4-3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6:03.72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2441 841 131 0,'-20'0'251'0,"20"0"-11"15,0 0-11-15,-19 0-26 0,19 0-25 0,-27 20 22 16,25-19-28-16,2 0-6 0,2 0-3 0,4-2-23 16,1 1 0-16,4 0-27 0,21-1 13 15,-15 1-27-15,12 0 9 0,6 0-32 0,3 0-45 16,2 0-57-16,0 0-33 0,-2 0-50 15,-3 0-44-15,-3 0-72 0,-4 0-324 16,-3 0 0-16</inkml:trace>
  <inkml:trace contextRef="#ctx0" brushRef="#br0" timeOffset="185">2528 1063 155 0,'-25'10'220'0,"7"1"-9"0,5-2 9 0,1-6-42 16,3 2 1-16,2 0-24 0,4-2-23 0,0-2-1 15,5 1-15-15,4-2-15 0,-1 0-13 0,5-1 11 16,19-4-6-16,-13 5-11 0,10 0-8 16,44-10-29-16,-30 8-22 0,-2-4-47 15,1 0-65-15,1-3-80 0,-7 1-127 0,3 0-135 16,1 0 0-16</inkml:trace>
  <inkml:trace contextRef="#ctx0" brushRef="#br0" timeOffset="615">3694 444 244 0,'7'-8'236'0,"-4"2"-11"0,0 2-19 0,-3 2-22 16,-3 6 6-16,2 0-21 0,-4 2-7 15,4 2-24-15,-11 13 13 0,1 3-3 0,-1 3 0 16,1 5-6-16,-2 2-23 0,0 3-20 16,1-3 12-16,2 2-4 0,1 5-15 0,2-2-13 15,1 3-6-15,3 0-7 0,1 0-8 0,2 1-3 16,0-20-9-16,0 9 19 0,15 38-25 16,0-38-3-16,-1 4 8 0,5-3-14 0,4-6-23 15,2-5 10-15,1-2-23 0,3-5-12 0,-3-4 6 16,0-7-6-16,3 2 3 0,-19-6 13 15,6 0-11-15,18-17-23 0,-16 3 25 0,-7-7 5 16,-4-1 10-16,-1-1-14 0,-3-6-8 16,-3 15 35-16,0-7-12 0,-23-28-2 0,11 24-22 15,-3 1 42-15,-1 7-28 0,0-3 3 0,-5 12 13 16,0 1-8-16,-2 3-3 0,1 3 6 16,12 1 20-16,-6 0-31 0,-20 25 1 0,19-10 27 15,4 1-30-15,1-1 5 0,6 1-63 0,3 1-37 16,3-17-51-16,0 12-45 0,19 21-97 15,-6-17-363-15,3-1 0 0,4 0 1 0</inkml:trace>
  <inkml:trace contextRef="#ctx0" brushRef="#br0" timeOffset="1010">4239 780 72 0,'-2'-27'236'0,"-3"2"-24"15,-3 7 12-15,-5 1-18 0,3 7-8 0,-1 2-11 16,1 1-16-16,-1 5-26 0,1 1 0 0,10 1 4 16,-11 0-24-16,-2 0-27 0,-18 18 29 15,17-7-34-15,-2 0-13 0,7 2-21 0,2-3 7 16,4 0 0-16,2 1-8 0,1-1-22 16,0 0 18-16,0-10 2 0,0 0-10 0,0 11-2 15,14 5 7-15,-7-12-38 0,2 0 3 16,0-2 3-16,1-2 0 0,14-4-20 0,-12 4 9 15,21-14 11-15,-12 4-23 0,-3-1 2 0,0-3 13 16,-5-1-18-16,-5 3 9 0,2 4 7 0,-4 1 18 16,0 1-14-16,-2 2-5 0,-1 2 14 15,-1 1 9-15,-2 1-17 0,0 0 10 16,1 9-4-16,-4-2-29 0,2 3 20 0,-1 12 7 16,2-7 16-16,-11 28-25 0,6-14 7 0,5 1-6 15,0-15-23-15,0 9 19 0,0 5 25 16,16 30-10-16,-10-31-19 0,0 3-10 0,0-4-32 15,1-2-42-15,-1-2-16 0,1 0-47 0,-4-5-47 16,5-1-69-16,1 1-383 0,0-7 0 16</inkml:trace>
  <inkml:trace contextRef="#ctx0" brushRef="#br0" timeOffset="1354">4635 926 233 0,'-3'-8'227'0,"0"1"2"0,-3 1-7 0,0 3-14 0,-1 3-5 16,0 0-1-16,-2 2-33 0,-11 6-18 16,1 4 13-16,3 0-35 0,-1 2-5 0,1-1 5 15,7 6-27-15,2 1-4 0,4 2-36 0,3 0 39 16,0-10-44-16,0 3-3 0,22 23 15 16,-8-18 1-16,2-1-27 0,5-6 2 0,-3-2-14 15,4 1-16-15,0-3 21 0,1-1-14 16,-4-5-6-16,-19-3 22 0,14 0-27 0,5 0 6 15,18-19-12-15,-21 4-14 0,-6-3 31 0,-1-3-14 16,0 0 14-16,-3-3-27 0,-1-3-1 16,-5 3 11-16,0 11 31 0,0-5-35 0,-16-24 17 15,5 22-8-15,-1 2 23 0,-2 2-22 0,2 7 4 16,-7-1-10-16,-2 5 24 0,3 4-18 16,18 1 2-16,-13 0-3 0,0 0-11 0,-15 17-17 15,16-7-65-15,3-1-40 0,1 1-48 16,3 1-117-16,4 0-419 0,-1-4 0 15,2-7 0-15</inkml:trace>
  <inkml:trace contextRef="#ctx0" brushRef="#br0" timeOffset="1596">4908 1047 154 0,'4'-2'242'0,"-1"-1"22"0,1 2-11 0,-1 1 9 0,2-3-22 15,-1-1-20-15,2 2-22 0,1 0-16 0,13-6-26 16,5 1-16-16,2 1-2 0,5 3-6 16,3-1-8-16,2-2-16 0,1 1-20 0,-19 5 8 15,9 0-13-15,7 0-22 16,1 0-6-16,2 0-5 0,-2 0 3 0,-3 0-46 0,29-12-43 16,-34 8-11-16,-2 0-25 0,0 0-16 0,-9 3-30 15,-2-2-32-15,-2-2-52 16,-3 1-447-16,-6-2 1 0</inkml:trace>
  <inkml:trace contextRef="#ctx0" brushRef="#br0" timeOffset="1930">5717 771 167 0,'-1'-8'240'0,"-2"2"7"16,0-1-20-16,-2 3 0 0,1-1-24 0,-2 1-23 15,1 2-10-15,-3 1-26 0,3 1-22 16,-3 0-19-16,3 3-6 0,-1 2 13 0,3 1-1 16,1 0-19-16,-1 3 4 0,3-1-17 15,11 13-18-15,2 3-9 0,1 0 3 0,5-1-17 16,4-6 20-16,0 7 6 0,0-3-35 16,-1-2-1-16,-3-2 17 0,-1 1-5 0,3 1-35 15,-5-3 26-15,-3 1-14 0,-6-4-11 0,-3-2 4 16,-2-1 7-16,-2-10 11 0,0 0-2 0,0 11-12 15,-25 17-11-15,9-15-4 0,2-7 26 16,-8 2 1-16,3-4-26 0,2-1 7 0,1-3 12 16,0 1-24-16,16-1-37 0,-19 0-33 15,-2 0-28-15,-23-20-31 0,20 10-42 0,6-2-82 16,4-1-353-16,-5-4 0 0</inkml:trace>
  <inkml:trace contextRef="#ctx0" brushRef="#br0" timeOffset="2067">5606 781 30 0,'10'-10'212'16,"6"-2"-13"-16,-3 3-5 0,6-1-17 0,1 0 9 0,1 4-26 16,1-3-20-16,4 1 2 0,2 2-18 15,2 3-19-15,-1-3-15 0,1 0-2 0,0 5-19 16,-2-1-59-16,-2-2-59 0,-6 3-90 16,-5-1-138-16,-1-2-89 0,-1 0 1 0</inkml:trace>
  <inkml:trace contextRef="#ctx0" brushRef="#br0" timeOffset="2301">6202 560 4 0,'-1'-5'245'0,"1"3"-16"0,-3 2-1 16,0 0-3-16,2 0-8 0,-1 6-23 0,-1 3 3 15,1 11 4-15,-1 1-4 0,1 7-34 16,2-11 7-16,0 5-29 0,0 5-32 0,18 37 19 15,-10-29-38-15,1 0 15 0,0-2-8 16,2 1-29-16,-5-2 15 0,0-4-22 0,1 1-35 16,0-4-8-16,0 1-49 0,-1-3-55 15,-4-6-39-15,1-4-42 0,-2 0-119 16,0-3-340-16,-1-10 1 0</inkml:trace>
  <inkml:trace contextRef="#ctx0" brushRef="#br0" timeOffset="2610">6458 736 146 0,'9'-18'228'15,"-2"0"-23"-15,2 5 4 0,-2 2-20 0,2 3-9 16,-4 0-24-16,3 5 9 0,-1 1-20 0,0 1 2 16,-7 1-40-16,0 0 3 0,12 0-28 15,15 17 2-15,-12-3-19 0,-4 0 10 0,-1 2-20 16,-4-1 30-16,-3 1-23 0,-2-1 4 0,-1-15-3 15,0 19-4-15,0 3-20 0,-17 18-6 0,8-16 3 16,-1-5-20-16,5 2 17 16,-6-4-10-16,7-3 17 0,0-1-21 0,1-5-19 15,1 3 19-15,2-11 13 0,0 0 0 0,0 11-28 16,0-2 5-16,19 4 21 0,-10-9-29 0,11 8 10 16,-3 0 0-16,2-8 3 0,-3-1 9 15,-1-2-36-15,-4-1-43 0,-11 0-35 0,10 0-45 16,18-14-54-16,-11 4-167 0,0-2-210 15,-4-2 1-15</inkml:trace>
  <inkml:trace contextRef="#ctx0" brushRef="#br0" timeOffset="2877">6880 450 147 0,'-6'-8'243'0,"4"2"-16"16,-1-1-8-16,3 2-30 0,-2 2-8 15,2 2-16-15,0 1-14 0,3 4 20 0,0 0-7 16,1 4 0-16,-1 0-13 0,13 16-16 0,0 3 5 16,6 2-42-16,-6 2-3 0,-2 1 11 15,6 1-28-15,-1 3 9 0,-5 1-16 0,1 4 24 16,-2 1-24-16,-7 0-4 0,-2 2-5 0,-4-21-5 16,0 11-2-16,-26 49-15 0,10-36-1 0,-4-1 2 15,-2 0-12-15,-4-3-12 0,0 1-54 16,-3-3-38-16,0-2-11 0,-8-4-41 0,2-3-52 15,-1-1-73-15,-3-3-448 0,0-2 0 16,-6-3 0-16</inkml:trace>
  <inkml:trace contextRef="#ctx0" brushRef="#br0" timeOffset="3488">3424 211 57 0,'0'3'173'0,"-2"5"5"0,-5 12-9 0,-3 7 7 15,0 3 5-15,-6 3-19 0,2 3 4 16,2-2-18-16,-2 6-10 0,-1 1-8 0,4 13 4 16,0-5-6-16,4 6-6 0,4-1-20 15,3-23 4-15,0 12-15 0,0 11-11 0,26 64-10 16,-10-52-6-16,3 1 21 0,4 0-44 16,6 3 33-16,4-2-25 0,8-4 9 0,5-1-53 15,5-5-25-15,1-5-27 0,1-1-38 16,2-5-38-16,-2-8-64 0,7 3-81 0,0-10-272 15,1-1 1-15</inkml:trace>
  <inkml:trace contextRef="#ctx0" brushRef="#br0" timeOffset="4187">7458 911 76 0,'0'0'260'0,"-22"0"28"15,22 0 4-15,-34 6-27 0,24-6-26 0,4 0-4 16,3-2-5-16,-1 2-27 0,4-2-16 0,4 0-31 15,2 2-16-15,18-5-1 0,7-2-34 16,8 2 8-16,6 2-16 0,-1-2-5 0,3 2-11 16,6-2-23-16,-2 3-3 0,-2-2-12 0,1 1-26 15,-2 1-59-15,-2-1-31 0,2 0-34 16,-3 0-37-16,-8 0-57 0,-3-2-500 0,-10 0 0 16,-8 0 0-16</inkml:trace>
  <inkml:trace contextRef="#ctx0" brushRef="#br0" timeOffset="4411">7809 641 211 0,'-5'-8'235'0,"2"4"11"0,-5-1-27 16,4 3-6-16,3 1-37 0,-2 1-14 0,0 2 14 16,-1 4-1-16,2 19 26 0,-5-7-33 15,1 4 14-15,-3 4-22 0,5 2-5 0,-2 1-17 16,-2 2-29-16,3 4-7 0,-1 4-10 15,5-3-16-15,-3 0-3 0,4-18 9 0,0 9-9 16,0 5-12-16,0 0-46 0,16 36-38 0,-5-36-48 16,-5-8-45-16,4 0-66 0,0 1-107 15,5-7-416-15,1-3 0 0,-3-9 0 0</inkml:trace>
  <inkml:trace contextRef="#ctx0" brushRef="#br0" timeOffset="4636">8199 763 112 0,'12'-28'273'0,"1"6"0"0,-7 0-4 16,4 3-38-16,-4 7-19 0,1 7-17 15,-1 4 20-15,-6 3-6 0,0 2-9 0,3 4-6 16,-3 3-8-16,0 1-22 0,-3 16-13 16,3-12 0-16,0 8-27 0,0 3-3 0,0 6-16 15,0 2-13-15,0 1-9 0,0 2-9 16,0 0-8-16,0-2-10 0,0 0-37 0,0-1-59 15,0-2-56-15,0-1-56 0,0-4-47 0,0-2-78 16,0-3-476-16,0-6 0 0,0-3 0 0</inkml:trace>
  <inkml:trace contextRef="#ctx0" brushRef="#br0" timeOffset="4879">8210 740 126 0,'-8'-48'207'0,"0"6"-1"0,3-1 0 15,2 4-34-15,3 4-3 0,0 19-18 0,0-6-29 16,21-23 3-16,-7 26-10 0,5 3-2 0,5 4-1 16,0 7-34-16,4 4 3 0,-16 1 3 15,26 14-13-15,-20-1-18 0,-2 7 18 0,-6 5-11 16,-1-3-21-16,-9-5 40 0,0 10-33 16,-22 31-5-16,7-30-10 0,-1 3 8 0,-6 0-6 15,0-1 11-15,-2-1-28 0,3-1 12 16,6 0-11-16,-4 0-10 0,3 1-1 0,4-1-47 15,-1-2-21-15,8-3-48 0,-3 0-38 0,5-7-99 16,3-2-288-16,-2 0 0 0</inkml:trace>
  <inkml:trace contextRef="#ctx0" brushRef="#br0" timeOffset="5053">8413 1114 62 0,'9'3'209'16,"-5"0"-15"-16,-1 2 15 0,3 1 11 0,-3 1-16 0,-3 1-26 15,0 0-6-15,0 2-32 0,0 2 17 16,0 4-38-16,0 1-8 0,0-2-15 0,0 1-12 16,0-4-13-16,0 3 2 0,0 3-35 15,0 1-25-15,0-4-46 0,0-2-52 0,0-2-73 16,0-1-103-16,10 6-193 0,-7-10 1 0</inkml:trace>
  <inkml:trace contextRef="#ctx0" brushRef="#br0" timeOffset="5433">8718 672 186 0,'3'-19'247'0,"-3"5"-5"0,3 3-11 0,-3 2 6 16,0 4-41-16,-3 2-22 0,3 3-3 0,-3 5-29 15,2 0-11-15,1 4-22 0,0 4 9 16,7 16-4-16,-7-13-12 0,9 35-32 15,-2-20 16-15,2 8-19 0,1 2 10 16,1-1-41-16,-1-8 38 0,3 1-21 0,-4 0-7 16,7 2 11-16,-7-4 0 0,6-4-31 0,-2-5 4 15,0-3-21-15,-7-5 18 0,1-4-8 0,2-5-10 16,-3-4 15-16,1 1-26 0,-7-2 0 16,0 0 28-16,15-16-22 0,-5-2 30 0,-5-5-4 15,6-6-24-15,-3-1 0 0,-1-10-14 0,-1 2 17 16,-3-10 13-16,0 7-24 0,1-2-4 0,2 1 32 15,-6-1-10-15,6 3-33 0,-6 6 40 16,0 4 3-16,1 4-28 0,-1 6-5 0,0 8-10 16,0 4 25-16,0 8-4 0,0 0-29 0,-4-8-30 15,4 11-22-15,0 2-40 0,-3 0-24 16,3 2-59-16,0 3-483 0,3 17 1 16,-3-12 0-16</inkml:trace>
  <inkml:trace contextRef="#ctx0" brushRef="#br0" timeOffset="5598">9097 1217 38 0,'4'23'200'0,"2"-9"-10"15,-3 1 1-15,0 7-11 0,0-7-12 0,-2 0-10 16,-1 0-38-16,6 10-10 0,-6-8 6 16,3-3-17-16,0-2-35 0,2 1-19 0,-3-4-46 15,1 1-39-15,5 7-86 0,-2-6-114 16,4 1-78-16,-3-8 0 0</inkml:trace>
  <inkml:trace contextRef="#ctx0" brushRef="#br0" timeOffset="6035">9461 1236 152 0,'-3'-1'193'0,"3"0"-25"0,-3 1 8 16,3-2-15-16,0 0 0 0,0 1 12 0,3 0-2 16,1 1-26-16,-1-2 17 0,3 0-11 0,0 1 14 15,1-3-43-15,2 2-12 0,9-7-20 16,-2-4 5-16,3-1-26 0,0-2 37 0,0-2-14 16,0-5-5-16,-4 1-52 0,1-3 7 15,-3-3 12-15,3-3-17 0,-4-2 0 0,1-4-14 16,-3 0-1-16,-1 0-17 0,-7-8 5 0,4 4-30 15,-4-2 19-15,1-4-6 0,-3-3-9 16,0 25-10-16,0-14-5 0,0-4 11 0,0-2-13 16,0 4 27-16,-19-42 3 0,14 53-7 0,0 0 3 15,-1 6 14-15,-1 12-14 0,-5 8 16 16,5 1-18-16,-2 7-10 0,-4 12 13 0,2 6 12 16,-2 4 5-16,3 5 5 0,-2 5-12 0,2 4 22 15,4 6-22-15,3-5 29 0,3 2-25 16,0-21 13-16,0 11 0 0,15 48 8 0,-2-35-17 15,0-3 4-15,3 1-5 0,-1-2 11 16,4-6 7-16,0 3-5 0,3-4-46 0,-1-4-8 16,1-4-32-16,0 1-56 0,-6-7-36 0,2-3-54 15,1-2-419-15,-6-11 0 0</inkml:trace>
  <inkml:trace contextRef="#ctx0" brushRef="#br0" timeOffset="6439">9996 827 48 0,'2'-9'224'0,"-2"1"-7"0,0 3-13 0,0-1 7 15,0 3-23-15,0 1-34 0,3-3-3 0,-3 4-11 16,3 1-12-16,-1 1 1 0,-1 2-11 0,1 1-2 16,3 2-20-16,-2 0 3 0,7 15-33 15,5 1 9-15,-5-1-6 0,0 4-16 0,4-1 18 16,-9-1-27-16,-2-3-3 0,2-4-2 15,-2 2-13-15,0-5 3 0,0-5-7 0,-3-1 1 16,2 1 15-16,-2-1 1 0,0-4-18 16,0 2-13-16,2-4-4 0,-2-1 5 0,0 0 10 15,0 0 13-15,0 0-14 0,6-14-12 0,4-7 11 16,-1 4-3-16,1-6 0 0,9-2 0 16,0 0-1-16,0 2-26 0,-4 1 17 0,4 1 6 15,0 2-14-15,-3-1 4 0,0 6 8 16,0 0-15-16,-5 5 15 0,-1 4 2 0,-1 0-3 15,-6 5-11-15,-3 0 17 0,0 0 4 0,0 0 0 16,16 18-22-16,-6 3 18 0,-7-9 3 0,0 3 12 16,0 12-26-16,-1-2 3 0,3 1-1 15,1-2-2-15,-1 1-50 0,1 0-40 16,-2-1-28-16,-1 2-16 0,6-1-55 0,-5-2-95 16,5-1-300-16,0-2 1 0</inkml:trace>
  <inkml:trace contextRef="#ctx0" brushRef="#br0" timeOffset="7116">11036 159 71 0,'11'-11'206'0,"0"4"-15"0,-9 0-15 15,4 2-13-15,-6 0-7 0,0 1-29 0,-6 1-17 16,1 1 12-16,-5 1-23 0,-15 0-5 0,2 1-14 16,10 0 0-16,-12 0-26 0,1 0 2 0,-1 0-13 15,-28 20 15-15,27-12-12 0,4 1 8 16,3 4-30-16,0 0 25 0,4 2-17 16,2 4 21-16,1 0-16 0,2 3 2 0,4 3-4 0,2 2 0 15,1 1-5-15,3 5 6 0,0-17-7 16,0 11 7-16,19 35-1 0,-6-25-18 0,0-2 7 15,3 0 6-15,-2 8-13 0,2-5 6 16,0 11-8-16,0 2 21 0,0 0 12 0,0 3-25 16,-1-1-3-16,0 3 11 0,-2-2-4 0,-3 2 12 15,2 0-23-15,-5 2 23 0,-1 1-9 16,-4 1-1-16,1 0 8 0,-3 2-13 0,0-3 3 16,0-31-1-16,0 18-3 0,0 5 6 15,0 7-2-15,-16 60 6 0,14-58-22 16,-4-3 31-16,3-4-30 0,3 0 2 0,-3 1-8 15,2-1-1-15,1-5-16 0,0-4 25 16,0 2 20-16,0-26-30 0,0 9-5 0,0 2 24 16,0-2-22-16,0-2-5 0,14 20 16 0,-10-35 8 15,-2-2 10-15,1 0-20 0,2-3-3 16,1-2-28-16,-1-2 14 0,3-1 5 0,-1-2 2 16,2 0 3-16,-9 0-7 0,16 0 0 0,6 0-14 15,21-19 11-15,-17 9-8 0,0 0-48 16,-1-4-34-16,-4 1-54 0,-2-1-44 0,6-5-91 15,-7 1-341-15,4-3 0 0</inkml:trace>
  <inkml:trace contextRef="#ctx0" brushRef="#br0" timeOffset="7416">11449 333 136 0,'0'4'194'15,"0"1"1"-15,0 0 14 0,0 6-22 0,-3 16 3 16,3-14-17-16,0 9-13 0,0 6-12 0,0 5-10 15,0 2-13-15,0 0-5 0,0 1-8 16,15 40-10-16,-11-42-22 0,3-3 1 0,-1 3-23 16,4-2-13-16,-8-6-40 0,3 2-37 0,3-7-44 15,-8-4-60-15,4-4-92 0,-3-3-269 16,-1-10 0-16</inkml:trace>
  <inkml:trace contextRef="#ctx0" brushRef="#br0" timeOffset="7669">11455 421 121 0,'-1'-36'203'0,"1"17"11"0,0-5-10 15,0-2 7-15,0-2-21 0,0 2-27 16,14-22-1-16,-4 29-24 0,2 1-25 0,1 4 8 16,-2-1-18-16,4 9-16 0,-7 4-6 0,-8 2 0 15,12 0-4-15,11 20-7 0,-13-4-24 0,-7 2 25 16,6 6-13-16,-9 4-15 0,0 1-5 15,0-13-1-15,0 8 4 0,-16 33-1 0,4-28-26 16,2 2 10-16,-6-2 5 0,10 1 1 16,-7-3-27-16,0 0-3 0,0-2-39 0,-1-6-30 15,4 3-54-15,1 0-101 0,-1-3-366 16,1-7 0-16</inkml:trace>
  <inkml:trace contextRef="#ctx0" brushRef="#br0" timeOffset="7854">11696 792 216 0,'8'0'218'0,"-4"2"-2"0,0 1-6 0,-1 2-4 15,-1-1-9-15,-2 1-17 0,2 3-22 16,-2 0-9-16,0 2-11 0,0 0-16 0,0 1-25 16,0 5 4-16,15 22-28 0,-11-19 22 0,1 3-18 15,-3-4-56-15,1-6-48 0,-1 3-53 16,-2-6-69-16,1 2-113 0,-1 1-227 0,0-3 0 15</inkml:trace>
  <inkml:trace contextRef="#ctx0" brushRef="#br0" timeOffset="8117">11274 1417 189 0,'-10'0'243'15,"3"0"33"-15,1-2-35 0,0 1-40 0,6 1-16 16,3-4 12-16,3 4-43 0,4-1-8 0,15-4-26 16,4 2 11-16,5-1-40 0,4 1 0 15,5-1-5-15,-1 0-15 0,2 4-11 0,2-4 18 16,-4 0-20-16,7-2-23 0,-4 1 26 16,-1 1-39-16,3-3 17 0,-1 1-18 0,-4 1-22 15,-5 0-21-15,-2 1-33 0,-8 0-24 0,-6 3-26 16,-7 1-10-16,-4-2-22 0,-10 2-43 15,0 0-72-15,0 0-211 0,16 12 0 0</inkml:trace>
  <inkml:trace contextRef="#ctx0" brushRef="#br0" timeOffset="8357">11524 1692 30 0,'-3'9'219'0,"1"-1"-10"0,-1 0 20 0,1 2-11 0,-9 13-13 16,11 2 18-16,-3-3-30 0,0 3-28 15,3-11-6-15,0 3 10 0,0 5-27 16,22 29-32-16,-12-24 18 0,-2 2-13 0,5-2-46 16,-3-2-12-16,-1-1 33 0,4 1-58 0,-1-2-23 15,-7-7-29-15,3 5-44 0,-5-7-3 16,-1 0-56-16,4 1-74 0,-1-5-56 0,-5-1-259 15,1 0 0-15</inkml:trace>
  <inkml:trace contextRef="#ctx0" brushRef="#br0" timeOffset="8601">11490 1923 179 0,'-6'-35'214'0,"6"14"-5"0,0-6 6 16,0-8-21-16,0 2 8 0,16-33-42 0,-5 34 5 15,2 3-26-15,0 3-11 0,3 2-3 0,0 2-7 16,3 3-2-16,0 1-29 0,-1 5-11 16,4 7-20-16,-6 3-2 0,-16 3 7 0,14 0-12 15,20 16 1-15,-17-2 3 0,-4 3 11 16,-3 3-31-16,3 2 15 0,-7 0-18 0,0 2 1 16,-5 2-7-16,-1-13-15 0,0 5-4 0,-14 28 3 15,5-19-59-15,-4-4-39 0,-1 1-55 16,1-5-93-16,-3 1-357 0,0 0 0 0</inkml:trace>
  <inkml:trace contextRef="#ctx0" brushRef="#br0" timeOffset="8917">11751 2098 148 0,'16'-5'220'0,"-3"1"-2"0,7-2-18 0,2-1 5 15,-5 4-4-15,5-4-25 0,-3 2-10 0,0 5-16 16,-1-1-3-16,-3-1-19 0,-15 2-21 16,26 15 5-16,-18-6-8 0,0-4-27 0,-4 4-5 15,-4 1-7-15,-4 0 26 0,4 0-12 16,-22 18-19-16,6-11 17 0,0-1-32 0,5 2 9 16,-2-5-10-16,0-2 13 0,7-3-11 15,-3 1-13-15,5-4-32 0,1 1 24 0,-3-1-23 16,6 0 16-16,0-5 17 0,0 0-14 15,0 0-2-15,0 0 3 0,20 11-16 0,-12-9-10 16,3-2-2-16,12-4-17 0,-13 4-26 0,24-12-7 16,-11 5-43-16,-3-2-4 0,0-4-17 15,-1-1-54-15,9-5-96 0,-4-1-312 16,-1-3 0-16</inkml:trace>
  <inkml:trace contextRef="#ctx0" brushRef="#br0" timeOffset="9743">11979 87 187 0,'-2'-1'183'0,"-1"-3"-11"16,3 2-8-16,3 0-6 0,-1-2-23 16,1 0-5-16,2 0-16 0,1 1-16 0,2 0-4 15,14-6-17-15,-3 0-15 0,1 1 1 16,4 1-1-16,1 0-16 0,-2 2-16 0,3-1 6 16,-1-1-6-16,-1 7-7 0,-4 0 1 0,-20 0-10 15,15 0 9-15,1 0 12 0,-3 0-11 16,-2 0 11-16,20 20-13 0,-18-4 13 0,1 3 12 15,-5 2-4-15,2 4-3 0,-5 2 10 16,1 3-7-16,2 4-7 0,-2 1 2 0,-1 5 0 16,1-2 2-16,2 1-3 0,0 4 18 0,-1 4-6 15,4-2 7-15,-2-1-18 0,-1 5 26 16,4-3-15-16,-5 4-28 0,1 2 12 0,1-3-6 16,-1 4 17-16,-2-2-4 0,2-1-13 15,-2 0-18-15,-1-1 20 0,2 1-15 0,-3-4-1 16,3 1-11-16,0-3 13 0,-1 2-15 15,0-4 9-15,0 1 15 0,-1-1 5 0,0 1-18 16,-2 1 22-16,1-8-14 0,2 1-27 0,-3-4 15 16,-1 1 22-16,1-2-43 0,-1 1-5 0,0-6 23 15,1-3-12-15,-1 0 7 0,2 1 2 16,-5-5-5-16,0-2 26 0,3-3-15 0,-1 9-13 16,-2-5 3-16,5-3-15 0,-2 8 34 15,-3-24-19-15,0 19-2 0,0-1-2 16,0-1 17-16,0-5 19 0,14 13-39 0,-12-15 7 15,0 0-7-15,1-2-11 0,-3 1 28 0,2-3 19 16,-1 2-34-16,-1 0 9 0,0-1 6 16,3-2-4-16,-3-5-6 0,0 0 18 0,0 0 2 15,-17 31-4-15,7-24 12 0,0 0-4 0,-1-2-16 16,-3-2 26-16,4 0-35 0,-16 2 43 16,7-2-46-16,-11 2 21 0,1-4-12 0,-2 4 4 15,-3-3-4-15,2 0-3 0,-3 0-37 0,-1 0-52 16,17-2-71-16,-9 0-61 0,-9 0-499 0,-2 0 0 15,-1 0 0-15</inkml:trace>
  <inkml:trace contextRef="#ctx0" brushRef="#br0" timeOffset="11014">319 3064 160 0,'0'-21'214'0,"1"-20"4"0,-8 29-3 0,-2 4-12 15,-2 3-41-15,-1 3-3 0,-1 2 1 0,-25 15-21 16,11 4-18-16,1 5-25 0,0 6 8 0,-3 6-26 15,3 1 11-15,1 6-23 0,5 5 8 16,0 2-28-16,7 2 16 0,3-1-16 0,4 1 6 16,5 1 5-16,1-29 0 0,0 12-15 15,21 46-12-15,-5-39-16 0,2-5 7 0,3 0 14 16,2-7-9-16,3-1 1 0,5-9-7 0,-1-1-20 16,2-5 16-16,0-6 7 0,1-6-1 15,2-3-11-15,-20 0-3 0,37-18 13 0,-23 0-21 16,-1-1 5-16,-5-5-4 0,-3-7-1 0,-4-4 24 15,-4-1-19-15,-5-2-6 0,-4-7 6 16,-2-5-7-16,-1 23 1 0,0-17 5 16,-16-60-16-16,2 43 40 0,2 3 3 0,-2 3-13 15,-5 7 26-15,2 3 14 0,-2 8-14 0,0 0 0 16,-1 10-4-16,-3 3 8 0,-2 9-19 16,-4 8-8-16,15 7 10 0,-8 0 5 0,-27 27-5 15,23-8-38-15,0-1 6 0,4 8 4 0,4 7 1 16,6-3 13-16,3 5-1 0,6-2-3 0,3-1-4 15,0-19 15-15,0 10-7 0,24 24-8 16,-7-20 6-16,0-4-4 0,5-4 3 0,2-3 10 16,2-2-11-16,5-1 0 0,-5-7-6 15,0 0-12-15,-2-2 14 0,1 0-15 0,-8 0 8 16,-1-1-20-16,-3 1 11 0,-3 0 3 0,9 5-2 16,-6-1 12-16,-3 2 15 0,2 7-29 15,-2 2 2-15,-3 4 3 0,-1-7 0 0,0 7-9 16,-5 1 7-16,6 1 10 0,-2 5 10 0,2-2-45 15,-1-1-30-15,2 0-42 0,1-1-30 0,-3-1-46 16,0-1-60-16,4-3-478 0,-2-1 1 16,-3-5 0-16</inkml:trace>
  <inkml:trace contextRef="#ctx0" brushRef="#br0" timeOffset="11225">849 3789 74 0,'3'-4'276'0,"0"0"-30"0,-2 2-2 0,1 2-29 16,-1 0 7-16,-2 2-8 0,1 3-30 15,-2 3-26-15,-1-4 14 0,2 5-23 0,1 0-13 16,-6 16-11-16,2-2-9 0,4-13-12 0,0 9-36 16,0-2 27-16,0 6-34 0,0-3-1 15,0 4-12-15,0-2-64 0,16 18-70 0,-14-26-54 16,6 6-86-16,-3-8-399 0,-2-4 0 0</inkml:trace>
  <inkml:trace contextRef="#ctx0" brushRef="#br0" timeOffset="11538">1047 3983 228 0,'0'-6'205'15,"1"-3"4"-15,2 4-28 0,-1-2-6 0,2 3-16 0,-1-1-10 16,1-1-6-16,13-4-9 0,-2 7-7 16,-1 0-13-16,1 1-17 0,-15 2-23 0,10 0 9 15,2 0-3-15,-2 0-19 0,6 14 13 0,-1 1-21 16,-7-4 8-16,-4 2-19 0,-4-2-9 16,0-11 6-16,0 15 2 0,-17 19-3 15,8-16-13-15,-1-3 4 0,3-3-11 0,1-1 0 16,2-5 13-16,1 0-6 0,1 1-9 0,1-3-3 15,1-4 21-15,0 0-15 0,0 0-6 16,14 10-10-16,-7-10-20 0,2-2-36 16,0-1-22-16,14-2-32 0,-4-4-30 0,2-1-46 15,-2-1-104-15,0-1-210 0,1-1 1 0</inkml:trace>
  <inkml:trace contextRef="#ctx0" brushRef="#br0" timeOffset="11790">1503 3292 118 0,'-5'-4'257'15,"0"-1"-9"-15,2 2-32 0,2 0-13 0,2-1-39 16,1 1 7-16,4 1-29 0,1-1-8 0,16-3-13 15,4 2-8-15,5-5-14 0,0 8 1 16,7 1-16-16,-3-4-2 0,-6 4-50 0,7 0-39 16,-8-3-50-16,-1 0-42 0,-6 3-44 15,3-3-94-15,-8 3-199 0,-4 0 1 0</inkml:trace>
  <inkml:trace contextRef="#ctx0" brushRef="#br0" timeOffset="11967">1710 3358 131 0,'-27'15'189'0,"-1"-2"-16"0,2 0-3 0,10-2 3 15,-4 0-19-15,8-3-23 0,2 0-2 0,3-3-7 16,3-1-17-16,1 1-8 0,1-3 12 16,2-2-12-16,0 0-13 0,0 0-1 0,22 8-28 15,6-8 8-15,2 0 6 0,-17 0-17 16,9 0-29-16,4 0-33 0,0 0-45 0,31-19-52 0,-26 13-107 16,-4-2-242-16,2-3 0 0</inkml:trace>
  <inkml:trace contextRef="#ctx0" brushRef="#br0" timeOffset="12194">2333 2963 204 0,'-12'-7'246'0,"5"2"-17"15,0 2-9-15,0 3-14 0,-1 3-19 0,4 2-14 16,-12 10 14-16,9-3-18 0,-3 7-8 0,7 4 10 15,3-13-9-15,0 8 2 0,16 32-34 16,-6-15-3-16,0 0-9 0,0 2-25 0,3-1-3 16,-3-2-13-16,0 1 9 0,2-5-15 15,-3 5-3-15,-4-3-36 0,0-2-58 0,5 0-53 16,-1-4-20-16,-1 1-44 0,1-3-70 0,0-4-490 16,-1-3 0-16,-1-5 0 0</inkml:trace>
  <inkml:trace contextRef="#ctx0" brushRef="#br0" timeOffset="12482">2564 3146 85 0,'4'-24'212'16,"1"1"-20"-16,-2 6 10 0,1-5-25 0,2 7-23 15,1 3 4-15,-4 0-33 0,3 1 11 0,7 0-22 16,-3 0 0-16,-2 2-8 0,2 3 6 0,1 4-10 15,0 2-24-15,-11 0-4 0,18 0-4 16,21 19 5-16,-18-5-13 0,-2 5-16 0,-2 5 26 16,-2 3 8-16,-4 4-30 0,-5-3 31 15,-2 6-38-15,-2-2-18 0,-1 1 3 0,-1-19 7 16,0 9-2-16,0 4-21 0,0 2 1 16,0 0 21-16,0-1-5 0,0-1-32 0,0-4-25 15,0 0-32-15,0-4-28 0,0-3-45 16,0-4-52-16,0 0-88 0,0-1-267 0,0-2 0 15</inkml:trace>
  <inkml:trace contextRef="#ctx0" brushRef="#br0" timeOffset="12671">2662 3420 199 0,'-7'-8'228'0,"3"-3"-18"15,1 0 6-15,0 3-10 0,4 1-42 0,-1 1-13 16,0-2-5-16,5 1-13 0,-5 7-23 0,21-20-6 15,1 4-9-15,7 2-15 0,-4 2 5 16,2 1-20-16,2 3-44 0,0-3-24 0,-3 0-47 16,0 1-40-16,1 3-84 0,-1-6-134 15,-3 4-89-15,2 0 0 0</inkml:trace>
  <inkml:trace contextRef="#ctx0" brushRef="#br0" timeOffset="13158">3224 3095 107 0,'-1'-7'206'0,"-1"1"-10"0,0 4 6 0,-4-2-11 15,1 1-19-15,-3 2-4 0,1 1-14 16,-5 2-10-16,-11 6-28 0,0 0 8 0,5 3-32 16,1 1-2-16,6 4 3 0,2-3-13 15,5 1-5-15,2-2-11 0,2-12-18 0,0 17 30 16,25 19-41-16,-8-16 6 0,3-2-9 15,3 0-2-15,2 1 8 0,-1 0-13 0,0-2-4 16,0-1-4-16,-2 2-18 0,-3 1 11 0,-1-5 5 16,0 3-18-16,-7-4 19 0,-5 2-17 15,-2-4 15-15,-1-2-6 0,-1-1 17 0,-2-8-25 16,0 0 8-16,0 10-6 0,-22 14 10 16,9-16-13-16,2-4 11 0,-2 1-5 0,0-6 12 15,13 1 0-15,-12 0 4 0,0 0-15 0,2 0 32 16,0 0-26-16,10 0 2 0,-11 0 13 0,0 0-25 15,-3-16 24-15,10 12-17 0,1-4-8 16,3 4-8-16,0-4 2 0,3 0 15 0,5-11 3 16,7 1-35-16,-1-7 0 0,4 2-4 15,0 0-11-15,1-5 14 0,0-3 0 0,-2 2 2 16,-1 0-1-16,3 0 16 0,-7-4-12 16,2-2 5-16,-2 0 19 0,-4 5 4 0,-3 3 19 15,-1 2-2-15,-4 15 7 0,0-3-3 16,0 0-7-16,-19-15-16 0,12 20 2 0,-2 1 2 15,2 6-4-15,-2-3 2 0,4 5 28 0,-3 0-37 16,1 2 29-16,7-3-26 0,0 0-19 0,-26 21-28 16,12-8-42-16,5-1-43 0,3 1-99 15,-4 7-400-15,4-5 0 0</inkml:trace>
  <inkml:trace contextRef="#ctx0" brushRef="#br0" timeOffset="13449">3986 3343 107 0,'0'0'254'0,"1"-1"-5"16,-1-1-7-16,0 1-16 0,2 1-11 0,-2-1-11 15,3-2-26-15,1-1-14 0,0 2-6 0,2-2-28 16,14-5-17-16,5 1 2 0,1 4-1 0,4-3-36 16,5 0-17-16,3 0 16 0,1 1-22 15,1 1-2-15,-1 0-18 0,-1-3-15 0,-4 2-49 16,-2 0-26-16,-6-3-40 0,-4 3-27 16,-3-4-45-16,-1 2-73 0,-6 2-295 0,-6-2 0 15</inkml:trace>
  <inkml:trace contextRef="#ctx0" brushRef="#br0" timeOffset="13691">4136 2995 115 0,'-1'-3'227'16,"-1"-1"-14"-16,1-1-5 0,1 5-32 0,-2 0 20 15,2 0-5-15,0 3 18 0,0 3-33 0,-1 2 9 16,1 1-7-16,0 17-11 0,0-11 4 0,0 7-18 15,0 9-20-15,0 0-8 0,16 38-21 16,-10-34-12-16,2 0-14 0,-2 0-9 0,3 0-15 16,2 4 5-16,-2-5 2 0,3 1-6 15,-1 1-64-15,2-5-68 0,0-4-23 0,-3 0-41 16,2-1-55-16,-4-2-77 0,1 0-377 0,1-4 0 16</inkml:trace>
  <inkml:trace contextRef="#ctx0" brushRef="#br0" timeOffset="13946">4736 3105 13 0,'11'-29'275'0,"-1"4"-30"0,-2 4 24 0,-2 3-8 15,-4 5-30-15,0 4-38 0,1 5-6 0,-2 1-27 16,-4 8-5-16,3 1 2 0,0 2-14 0,-1 0-5 15,-1 19-15-15,2-13 4 0,0 9-35 16,0 8 3-16,0 2-6 0,0 2 7 0,0 2-14 16,0 1-5-16,0 2-25 0,0 1-2 15,0 0 1-15,0 1-58 0,0-3-36 0,0-3-36 16,0-1-36-16,0-6-39 0,0-3-38 16,12 25-91-16,-5-32-339 0,2-10 0 0</inkml:trace>
  <inkml:trace contextRef="#ctx0" brushRef="#br0" timeOffset="14296">5081 3399 11 0,'7'-25'256'0,"-4"5"-15"15,0 5-16-15,2 3 13 0,-5 1-26 16,2 3-31-16,-2 3 1 0,0 5-13 16,0 0-14-16,0 0-17 0,0 0-18 0,-14-4-3 15,11 5-15-15,0 6-9 0,3-2-15 0,0 1 2 16,2 1-12-16,1-1-25 0,7 14 3 15,1-2 2-15,2-6 6 0,3 3-15 0,3-1-2 16,-2-1 17-16,3-3-33 0,-4-3 23 16,0-3-31-16,4 3 10 0,-5-6-9 0,-15-1 3 15,10 0-20-15,-1 0 22 0,-9 0 0 0,23-20 13 16,-17 13-24-16,4-9-2 0,-6-3 1 16,3-2 2-16,-5-1-5 0,-2 10-2 0,0-5 16 15,0-2-9-15,0 0 19 0,-18-15-11 0,10 23-14 16,-5-3 6-16,-3 3 22 0,3 3-25 0,1 5-17 15,-1-1 30-15,-1 2-12 0,4 2-9 16,-3 0-10-16,13 0 14 0,-18 0-11 0,-15 18-13 16,20-15-34-16,0 3-29 0,4-1-27 15,4 0-39-15,0 0-61 0,2-2-463 0,3 4 0 16,2-5 0-16</inkml:trace>
  <inkml:trace contextRef="#ctx0" brushRef="#br0" timeOffset="14641">5512 2705 42 0,'-10'-7'201'0,"0"0"0"0,-2 3 5 16,2 1-17-16,1 0 0 0,-1 3-25 0,0 0-7 15,10 0-11-15,0 0-20 0,-12 0-5 0,-6 14-29 16,15-5-2-16,1-2 2 0,2 3-6 16,3-2-13-16,13 14-18 0,3 0 10 0,4 2 3 15,2-3-19-15,1-1 6 0,2 2-3 16,0-1-25-16,-2-1 1 0,1 0-8 0,-9-4 8 16,-4 0-1-16,-4 2 10 0,-2-6-26 0,-6-1-6 15,-2-1 16-15,0-10-4 0,0 0-6 16,-15 21-6-16,9-13 20 0,-15 2-24 0,-5-3-17 15,3-2-20-15,5-4-28 0,0-1-39 0,18 0-16 16,-14 0-62-16,1 0-81 0,-6 0-239 16,-24-22 1-16</inkml:trace>
  <inkml:trace contextRef="#ctx0" brushRef="#br0" timeOffset="14783">5490 2757 155 0,'16'-16'196'0,"0"0"-8"16,3 2-2-16,-2 1-30 0,6 1-4 0,2 1-29 15,-1 1 3-15,2 1-16 0,3 2-22 16,-3 1-1-16,5 2-5 0,-3-1-60 16,-2 3-59-16,-11 2-95 0,1 0-134 0,1 0-43 15,0 0 0-15</inkml:trace>
  <inkml:trace contextRef="#ctx0" brushRef="#br0" timeOffset="15090">6270 2694 264 0,'0'-8'287'0,"0"0"-20"0,0 5-21 0,-2-1-35 16,-4 4-19-16,-2 3-2 0,-12 9-11 0,-3 0 0 15,1 11 1-15,-2-1-12 0,1 5-20 0,1-3-9 16,5 9-30-16,4-1-22 0,-3 2-5 16,6 5 7-16,4 6-6 0,3 1-10 0,3-22-19 15,0 7-1-15,17 41-5 0,-8-33 16 0,4-1-32 16,4 0 11-16,2-3-26 0,3-4-2 16,0-2-57-16,4-7-48 0,-3 6-44 0,-2-7-22 15,1-5-43-15,1-4-101 0,-5-7-345 16,-3-1 0-16</inkml:trace>
  <inkml:trace contextRef="#ctx0" brushRef="#br0" timeOffset="15313">6522 3043 170 0,'6'-37'220'16,"-5"5"33"-16,-1 17-1 0,7-21-13 0,-5 18 9 0,-2 4-43 16,3 4-27-16,-3 10 4 0,0 0-13 15,-6-8 7-15,1 10-30 0,3 1 11 0,-3 4-17 16,2 1-8-16,3 16 3 0,-4 2-33 15,0 2 1-15,1 1-9 0,1 1-18 0,2-15 0 16,0 11-6-16,0 6-4 0,0-2 8 0,18 37-30 16,-14-35 0-16,5 1-27 0,-4-2-81 15,3 0-28-15,-8-4-51 0,0-13-43 0,0 3-48 16,0-3-529-16,0 0 1 0,0-1 0 16</inkml:trace>
  <inkml:trace contextRef="#ctx0" brushRef="#br0" timeOffset="15591">6808 3257 163 0,'0'-8'235'15,"-3"1"-22"-15,-1 2 3 0,2 0-16 0,-1 1-8 16,0 2-30-16,1-2 7 0,0 3-14 0,-1 0-31 16,3-1-2-16,-4 2-25 0,4-2 1 15,0 2-6-15,1 2-4 0,2-2-6 0,0 2-23 16,0-1-5-16,3 0-13 0,1 2 4 15,-1-3-6-15,0 0 10 0,1 0 7 0,-3 0-27 16,2-3 4-16,0 2-24 0,-6-2 29 16,3 1-16-16,-1 0-7 0,-2-2 1 0,0 2 2 15,0-3-20-15,-2 1 12 0,-1 0 4 16,0 4-5-16,-2-4-14 0,1 4-19 0,0-1-24 16,-2 2-40-16,0-1-39 0,3 2-81 0,-1-2-408 15,0 0 0-15</inkml:trace>
  <inkml:trace contextRef="#ctx0" brushRef="#br0" timeOffset="15908">7192 2983 157 0,'-4'-6'205'0,"1"3"-6"16,-4 0-3-16,0-1-8 0,2 2 6 0,-5 2-22 15,4-1-18-15,-4 2-9 0,2 1-28 0,3 2-4 16,-1 0-1-16,2 3-10 0,3-1 3 0,1 0-29 16,10 12 11-16,3 6-14 0,6-4-30 15,4 4 4-15,3 1-11 0,-2-5 12 0,2 1-2 16,0 0-4-16,-4 5-5 0,0-5-13 16,-5 0-6-16,-1 0 27 0,-3 0-21 15,0-1-12-15,-7-1 10 0,-3-3-10 0,-3-1 3 16,0-7-1-16,0-8-2 0,0 0 3 15,-16 23-3-15,1-12-2 0,-1-1-4 0,-7-2 8 16,0-3-20-16,3-5-37 0,7 0-28 0,-7 0-63 16,-29-16-29-16,18 6-160 0,2-12-230 15,2 6 1-15</inkml:trace>
  <inkml:trace contextRef="#ctx0" brushRef="#br0" timeOffset="16045">7091 3000 88 0,'17'-18'184'0,"4"1"-13"0,-3 3 3 0,7 3-14 16,3-1-14-16,2-3-15 0,-3 6-13 0,1 2-9 16,1 1-17-16,0 1-1 0,-2 2-29 15,-1-2-53-15,-1 2-75 0,-2-2-101 0,-5 4-131 16,0-2 47-16</inkml:trace>
  <inkml:trace contextRef="#ctx0" brushRef="#br0" timeOffset="16332">7383 2530 125 0,'3'-2'168'16,"4"1"6"-16,2 2 1 0,-1 1-22 0,13 10 6 15,6 3-14-15,-4 2-11 0,3 2-10 16,0 7 1-16,-4-2-24 0,-2 4-4 0,5 5-9 15,-6-2 16-15,-5 6-20 0,0 2-12 0,1 2 1 16,-5 1 7-16,-7 2-9 0,-3-21-6 16,0 10-9-16,0 8 20 0,-19 46-26 0,6-42-15 15,-1-2 11-15,-4-2-21 0,2-1 5 16,-1-2-11-16,-2-5-21 0,2-1-26 0,-2 2-42 16,3-7-22-16,-1-1-29 0,7-1-61 0,-6-5-88 15,7-7-203-15,3-2 1 0</inkml:trace>
  <inkml:trace contextRef="#ctx0" brushRef="#br0" timeOffset="16802">7932 3510 120 0,'3'2'237'0,"-3"1"-6"0,7-2-14 15,-1 1-7-15,3-4-30 0,-2 2-4 16,15-4-36-16,-9 4 5 0,24-14-3 0,-15 4-23 16,1-3-15-16,2 2-10 0,-4-6-19 0,1 1-13 15,0-5 12-15,-7-3-9 0,4-3-19 16,-3 0 14-16,0-2-13 0,-4-6-16 0,-2-3 0 15,3-1 1-15,-5-6 9 0,-5-2-12 16,2-2-12-16,-3 1 15 0,-2 23-16 0,0-12 6 16,0-2 26-16,0-3 18 0,-15-37-15 0,12 46-6 15,0 8-27-15,3 5 26 0,-3 5-8 16,-1 5 9-16,1 7-26 0,-6 0 9 0,2 6-27 16,-12 7 8-16,3 1 10 0,0 8 8 0,0 4-5 15,-1 4-7-15,1 1 7 0,3 5 0 16,7 2 4-16,2 4-10 0,4 2-10 0,0-23 5 15,0 10 10-15,0 7-9 0,23 39-22 0,-11-40 42 16,4 4-45-16,2-2 39 0,0-2-6 16,5-2 5-16,0-1-44 0,1-2-27 0,-2-3-39 15,4 1-38-15,-7-4-39 0,3-5-64 16,-4 1-485-16,-2-8 0 0,3-1 0 0</inkml:trace>
  <inkml:trace contextRef="#ctx0" brushRef="#br0" timeOffset="17188">8510 3234 179 0,'3'-14'193'0,"0"4"-10"0,-2 2 19 0,1-1-27 15,-1 3-6-15,-1 3-25 0,3-4 3 0,0 5-25 16,-3 0 11-16,3 2-15 0,-3 2-10 16,3 1-12-16,0 4-11 0,-2 1-12 0,1-1 8 15,-1 3-19-15,8 14-14 0,-5-7-5 0,-1 5 11 16,0 3-3-16,0-7-3 0,0-2-19 0,-3-5 7 15,2 1-13-15,-2-1-8 0,3-3 16 16,-3-2-3-16,0 0-9 0,0 1 22 0,2-4-17 16,-1-2 11-16,1-1-3 0,1-1-15 0,-1-2 43 15,4-4-40-15,-1 3 5 0,6-16 23 16,2 3-24-16,2-3 2 0,0-2 0 0,4-3-10 16,4 3 8-16,-4 3-10 0,0-2-7 0,-3 4-6 15,0 3 13-15,-5 2-6 0,-5 2 33 0,1 3-27 16,2 3-8-16,-5 2 14 0,-4 2-14 15,0 0 3-15,0 0 8 0,19 14 14 0,-19-5-28 16,3-1-2-16,3 16 31 0,-3 3-18 0,-2-3-3 16,1 0-6-16,2 3-4 0,-4-15 12 15,0 8-21-15,0 3-26 0,0 1-45 0,0-1-51 16,0-4-45-16,0-3-39 0,0-1-472 0,0 0 1 16,0-2 0-16</inkml:trace>
  <inkml:trace contextRef="#ctx0" brushRef="#br0" timeOffset="17858">9332 2496 57 0,'0'-6'188'16,"0"2"-17"-16,-5-2-8 0,-1 3-9 0,-1 0-6 15,-15-5-21-15,-6 1 3 0,-1 3-16 16,1-2 2-16,0 2-15 0,-1 1-8 0,2 2-4 16,5-1-23-16,3 0 2 0,6 2-16 0,13 0 10 15,-13 0-20-15,5 0-7 0,8 0 18 0,-13 0-4 16,-3 18-11-16,13-12-7 0,0 2 8 0,3 1-11 15,-6 13 0-15,6-2-12 0,0-9 17 16,0 10-12-16,22 30-12 0,-13-22 13 16,1 2-15-16,1 0 15 0,2 1 9 0,-3 3-11 15,-1 4-6-15,1-4 4 0,-1 0 2 16,1 3 4-16,-1 2-10 0,-4 4 20 0,-3-1-10 16,4 4 7-16,-4 0-24 0,1 0 13 0,2-1 7 15,-5 4-11-15,0-26 12 0,0 14-24 16,0 8 12-16,0 3 7 0,0 5 5 0,-16 58-22 15,14-55 3-15,-3-1-10 0,2 5 9 16,0-3 1-16,0 0 26 0,-1 1-16 0,1-4 2 16,0 3-12-16,-3 0-8 0,-1-5 1 0,1 0 9 15,0-2-4-15,0-1-5 0,-1-7 11 0,1 5 7 16,2-3-21-16,1-4 2 0,0 0-9 16,0 4 8-16,3-3-6 0,0-20 16 0,0 5-18 15,0 5 0-15,0 0 17 0,0-1-2 16,0-1-2-16,0-2-2 0,0-3 13 0,0-1-9 15,0-4-19-15,0-5-2 0,0-1 19 0,0-2 0 16,0-4-6-16,0-8 20 0,0 10 0 16,9-10-13-16,-9 11-12 0,0-11 0 0,13 17 12 15,-10-16-15-15,1 1 22 0,-1-2 4 16,3 0-15-16,0 0 4 0,1 0 2 0,18-6 2 16,-15 6-3-16,27-12-18 0,-12 4-27 0,4-1-25 15,-5-1-21-15,5 1-45 0,-1-2-23 16,-2 0-56-16,-5-1-382 0,-2 0 0 0</inkml:trace>
  <inkml:trace contextRef="#ctx0" brushRef="#br0" timeOffset="18676">9631 2869 153 0,'19'0'248'0,"-19"-19"18"0,0 19-25 0,0 0-9 16,0 0-30-16,25-37-11 0,-25 35-12 16,0 3-27-16,0 4 12 0,-3-1-13 0,3 6-13 15,-3 15 9-15,3-12-33 0,-10 34 6 16,4-16-22-16,0 5-5 0,3 1-6 0,-1-1 4 15,1 3-23-15,0-2-2 0,3-4-9 0,-3 1-18 16,3-19 3-16,0 8-25 0,0 5-79 0,0-1-35 16,0 1-27-16,0-5-51 0,0 0-68 15,16 16-421-15,-13-27 0 0,0-8 0 0</inkml:trace>
  <inkml:trace contextRef="#ctx0" brushRef="#br0" timeOffset="18994">9876 3057 186 0,'4'-21'229'0,"-4"6"-1"0,3 3-22 16,-3 3-11-16,-3 4-11 0,1 4-18 0,-3 1-21 15,2 5-14-15,-3-2 2 0,2 4-15 16,-2-1-7-16,-3 12-30 0,2 2 14 0,1 3-16 16,0-2 11-16,6-7-20 0,0 0-7 15,0 4-13-15,0 3-3 0,25 20-17 0,-15-21 13 16,5 0-10-16,3-4 10 0,3-4-24 15,0 3 1-15,-2-6 5 0,3 1 1 0,-6-9-3 16,-2-1 14-16,-14 0-32 0,0 0-12 0,13 0 3 16,6-14 9-16,-12-4-3 0,-1-3 13 0,-3-2-3 15,-3 10 16-15,0-6-27 0,-13-23 11 16,1 20-7-16,2 2-4 0,-3 1 23 0,-4 4-15 16,1-3-9-16,0 5 2 0,0 5-2 15,-3-5 3-15,6 8-21 0,-3 2-39 0,5 3-26 16,1 0-55-16,10 0-14 0,-9 0-122 15,9 0-301-15,-13 0 1 0</inkml:trace>
  <inkml:trace contextRef="#ctx0" brushRef="#br0" timeOffset="19317">10049 2426 1 0,'-3'0'200'0,"-4"4"-18"0,4-4-14 0,-6 4 5 16,6-1-15-16,-1 3-20 0,1-1-2 16,3-1-18-16,-3 3-4 0,6 1-4 0,-3 1-14 15,10 8-6-15,-1 2-20 0,1-1 11 16,6 4-10-16,0-3-19 0,-2 1 3 15,-1-3-5-15,-3 2 4 0,-1-2-9 0,0 4 7 16,-8-7-8-16,2-2-2 0,-3-12 4 0,0 11 5 16,0-1-19-16,-19 16-8 0,6-13 7 15,0-3-4-15,-5-1 4 0,3-3-21 0,2-1-24 16,0-2-45-16,3-3-29 0,10 0-69 0,-14 0-100 16,3 0-238-16,3 0 1 0</inkml:trace>
  <inkml:trace contextRef="#ctx0" brushRef="#br0" timeOffset="19466">10030 2361 7 0,'12'-11'174'0,"5"0"-8"16,-2 4-1-16,11 2-17 0,5 0-10 0,0 4-14 16,1 1-5-16,-17 0-12 0,10 0-7 0,2 0-52 15,27 15-55-15,-28-9-137 0,0 2-138 16,-7 1 66-16</inkml:trace>
  <inkml:trace contextRef="#ctx0" brushRef="#br0" timeOffset="19997">9351 3807 181 0,'-3'1'211'0,"0"-2"1"0,3 0-4 16,3 1-2-16,2-4-11 0,3 4-28 0,1-3-9 15,17 0-27-15,9-4-11 0,5 3-21 16,5-2 2-16,-2 3-11 0,5-2 7 0,8 1-8 15,-2-1-13-15,5 2-19 0,3-4-11 16,7 3-4-16,1 0 11 0,2 1-16 0,-3-3-11 16,7 3 9-16,-7-3 2 0,3 4-8 0,-10-2-14 15,-1 1 8-15,-6 0 6 0,-7 0-17 16,-1 0 19-16,-6 2-6 0,-10 1-7 0,-3-4-6 16,-8 4-10-16,-11-2-27 0,-3 2-5 15,-6 0-14-15,2 2-21 0,-4 2-3 16,-1-4-18-16,-3 0-18 0,2 4 2 0,-5-4-28 15,2 0-25-15,-5 3-63 0,-10 4-243 0,-1 0 0 16</inkml:trace>
  <inkml:trace contextRef="#ctx0" brushRef="#br0" timeOffset="20395">9597 4025 91 0,'19'-10'186'0,"-1"1"-17"0,1 1 8 16,0-1 0-16,3 2-3 0,-7 4-19 15,-2 1-13-15,0-1-6 0,-13 3-28 0,12 0-11 16,-2 0-2-16,-10 0 7 0,22 17-10 15,-12 1-2-15,-7-3-5 0,-3 0-20 0,0-4-7 16,-16 20-9-16,0-8-8 0,-3-2 23 16,-5-3-27-16,1 1-13 0,-5-2 0 15,2-2 0-15,2 0 9 0,-1-3-17 0,2-3 15 16,1 3-15-16,9-5-11 0,2-2 21 16,0-1-3-16,6-2-2 0,-1 1-21 0,2-1 17 15,1 1 0-15,3 0-1 0,0-3-6 0,0 0 18 16,0 0-21-16,16 14-1 0,2-2 16 15,8 3-14-15,-4-4 5 0,6 2-11 0,-5-1-32 16,4-2-29-16,-2-3-47 0,-2 1-71 0,4-6-81 16,2 5-280-16,-1-1 1 0</inkml:trace>
  <inkml:trace contextRef="#ctx0" brushRef="#br0" timeOffset="20612">10277 4143 27 0,'5'-7'222'16,"0"-1"-22"-16,-2 7-6 0,-3-1 4 0,0 2-15 16,-3 3 5-16,1 0-19 0,-11 12 17 15,-3-2-13-15,-3 6-23 0,0 0-20 0,-5-1 9 16,5 2-22-16,-6 1-14 0,-1-1 6 16,4 1-23-16,1 2-13 0,-1-2 3 0,2 1-14 15,1-3-41-15,3-1-32 0,2-3-37 16,-2-3-39-16,6-3-35 0,1-2-22 0,2-3-105 15,-2 1-288-15,3-5 1 0</inkml:trace>
  <inkml:trace contextRef="#ctx0" brushRef="#br0" timeOffset="20798">9980 4112 50 0,'10'-28'223'16,"-2"3"7"-16,-2 5-7 0,-1 4-26 0,0 5-22 15,-2 2 1-15,3 8-29 0,-2 1 9 16,-1 2-1-16,0 5 5 0,3-3-32 0,7 19 14 15,0 0-39-15,3 1-13 0,-8 3 28 0,8 4-50 16,6-1 0-16,-3-3 14 0,0 1-20 16,-1 4 0-16,4-3-48 0,-3 0-35 15,1-4-43-15,-4-1-54 0,-4 1-74 0,-2-5-127 16,4 0-210-16,-4-5 0 0</inkml:trace>
  <inkml:trace contextRef="#ctx0" brushRef="#br0" timeOffset="21028">10576 4101 98 0,'6'-21'267'15,"4"2"-22"-15,-4 8 5 0,-2 2-19 0,-1 6-13 16,-3 1-23-16,-1 5 5 0,-1 0 15 16,-2 5-22-16,4-1-22 0,-6 13-9 0,3 4-11 15,3 3-27-15,-2 0 9 0,0 5-33 16,2-16 0-16,0 9-7 0,0 7-5 0,0 0-10 15,19 34-11-15,-15-30-19 0,-1-1 3 16,0 0-61-16,0-1-73 0,1-4-55 0,-2-1-53 16,-1-3-88-16,-1-17-416 0,0 3 1 0,0 0 0 15</inkml:trace>
  <inkml:trace contextRef="#ctx0" brushRef="#br0" timeOffset="21385">10878 4260 54 0,'3'-12'242'0,"-6"0"-29"0,1 4 16 16,-3 1-31-16,2 3-16 0,0 1-6 0,-2 3-16 15,0 0-7-15,0 3-17 0,-1-1-25 16,3 3 0-16,-4 1-30 0,4 0 13 0,3 2-19 16,-3 2 1-16,6 17-18 0,-3-16-13 15,13 25 5-15,3-10 2 0,2-4-9 0,1 1 0 16,3-5-12-16,0-3-11 0,-4-4-25 15,4 0 2-15,0-4 1 0,-9-4-16 0,0 1 11 16,-2-2-3-16,-11-2 9 0,0 0 3 0,10 0 20 16,9-16-5-16,-10-3 20 0,1-1 5 0,-4-5 2 15,-3-1-2-15,-3 3 10 0,0 10 17 16,0-5-2-16,-24-27-24 0,11 24-20 0,-2-2 12 16,2 10 7-16,-6 2-24 0,3-2 1 15,-3 8 34-15,-3 0-19 0,4 3 4 0,5-2 6 16,13 4-27-16,-13 0 15 0,1 0-26 15,12 0-47-15,-24 19-42 0,16-16-50 0,3 5-41 16,3-6-119-16,1 5-373 0,-4 0 1 0,5 0 0 16</inkml:trace>
  <inkml:trace contextRef="#ctx0" brushRef="#br0" timeOffset="21670">11170 3911 195 0,'0'-10'196'16,"-3"3"2"-16,3-1-12 0,-1 4-18 0,0-3-28 15,1 4 0-15,0 0-21 0,1 3-6 0,2 0-6 16,1 3 2-16,3 0-6 0,12 7-27 16,1 3-1-16,-1-1 1 0,3 3-9 0,-5 1 0 15,1-1-11-15,-4 3-6 0,2 1-3 16,-5 0-5-16,-3-1 2 0,-4-3-10 15,-4-15 18-15,0 14-17 0,0-4 4 16,-22 19-17-16,5-15 4 0,0-4-21 0,-4-1 7 0,-2-2-12 16,2-2-28-16,2-2-45 0,19-3-28 15,-19 0-53-15,-21-18-105 0,21 9-237 0,2-4 0 16</inkml:trace>
  <inkml:trace contextRef="#ctx0" brushRef="#br0" timeOffset="21796">11154 3820 95 0,'15'-14'181'0,"2"2"-16"16,5 1-21-16,5 0 3 0,-2 2-16 16,4 2-19-16,3-3 0 0,-1 5-22 0,3 0-9 15,-3 1-30-15,-2 0-55 0,0 0-97 16,-4 0-179-16,4-5 49 0</inkml:trace>
  <inkml:trace contextRef="#ctx0" brushRef="#br0" timeOffset="22880">10799 2642 93 0,'-6'1'180'0,"6"-1"-18"0,0 0-2 0,0 0-14 16,-27 1-5-16,22 2-22 0,2-2-9 0,6 0-12 15,2 1 2-15,0-1-14 0,23 3-2 16,7-1 0-16,7 1-28 0,1-2 10 0,6 0-10 16,-7 2-5-16,6 1-6 0,4-5-5 15,4 1-12-15,5-1 6 0,1 0-4 0,1 4 1 16,-29-4 0-16,13 0-14 0,8 0-2 0,3 0 1 15,1 0 7-15,-4 0-7 0,0 0-5 16,-3 0 4-16,-3 0-1 0,-5 0-13 0,-7 0-7 16,-2 0 16-16,-6 0-9 0,-6 0 5 0,-4 0 9 15,-5 0-3-15,-4 0-5 0,0 0 2 16,-10 0-2-16,0 0-2 0,19 10 16 0,-17-4-4 16,-2 1 14-16,-2 1 2 0,2 2-1 0,0 5 3 15,0 5-12-15,0 9 15 0,-14 43 6 16,8-33-20-16,2 7 24 0,-1-3 9 0,2 0 5 15,-1 4-21-15,3 0-10 0,-1 5 12 0,1 1-9 16,-2 2-12-16,3 1 5 0,0-29-2 16,0 17-11-16,0 5-14 0,0 6 14 0,0 0 9 15,0 4-5-15,0-2-18 0,0-1 12 0,0-5 6 16,0 2 4-16,0-2-11 0,0-1-7 16,0-1-2-16,0 0 7 0,0-3-20 0,0 1 19 15,0-4-1-15,0 2 9 0,0 2-6 0,-5 43-3 16,5-47-20-16,-2-3 10 0,2 2 25 0,-2-6-29 15,2-17-3-15,0 8-4 0,0 5-1 16,0-2 22-16,0 1 2 0,0-3-11 0,0 1 11 16,0-3-14-16,0-1 13 0,0-6 11 15,0-5 3-15,0 1-27 0,0-4-2 0,0-2-4 16,-14 6 18-16,11-7 6 0,0-5 19 16,-2 3-22-16,0-4 11 0,-1 1-3 0,-1-1-4 15,-3-4-21-15,-1 4 24 0,-2-2-5 16,-8 0 3-16,-8 0-59 0,-6 0-22 0,-5 0-58 15,-53-14-62-15,31 9-143 0,-4 0-297 16,-1-4 0-16</inkml:trace>
  <inkml:trace contextRef="#ctx0" brushRef="#br0" timeOffset="27987">5727 5351 54 0,'0'-17'245'0,"0"1"15"0,3 5-29 0,-3 3-18 16,0 1-16-16,0 2-13 0,0 1-23 0,0 4-32 15,-1 0 16-15,2 4-26 0,-1 1 34 16,0 5-30-16,-1 20 3 0,1-14-3 16,0 10 8-16,0 8-25 0,0 3 3 0,0 5 13 15,0 0-20-15,0 0-20 0,0 1-3 16,0 2-5-16,0-4-9 0,0 2 4 0,0 1-23 16,0-4 5-16,21 38-16 0,-18-43-12 15,0-4 2-15,-3-4-25 0,4-3-75 0,-2-3-30 16,-1-6-29-16,4-4-45 0,-3-2-34 0,4-3-506 15,-3-2 0-15,3 0 0 0</inkml:trace>
  <inkml:trace contextRef="#ctx0" brushRef="#br0" timeOffset="28254">6016 5626 195 0,'13'-28'193'0,"-6"6"-8"15,2 3 12-15,-5 6-24 0,-1 6-13 0,-3 3-11 16,0 4-11-16,-7 2-19 0,-2 2-16 0,-8 6-13 15,-3 3 9-15,-3 3-14 0,1-1-9 16,-6 1 14-16,2 2-22 0,-1-3-18 0,4 3-9 16,3-4-3-16,-1 2 10 0,6-2-23 15,2 0 8-15,4-3-6 0,3-1 11 0,5-2-16 16,1 1-6-16,0-9 1 0,0 9 14 0,18 16-19 16,-2-8 11-16,-1-1-12 0,2 1 10 15,2-1-9-15,0 2 4 0,-3-3-13 0,1 0 2 16,-1-1-7-16,0-1-31 0,-2-1-16 15,-2-3-34-15,2-5-31 0,5 7-60 0,-3-5-97 16,-2-2-200-16,-4-1 0 0</inkml:trace>
  <inkml:trace contextRef="#ctx0" brushRef="#br0" timeOffset="28728">6189 5815 122 0,'-2'-8'214'0,"-1"3"-14"0,1 2 8 0,1-4-15 16,-2 5-25-16,1-1-30 0,2-2-6 16,0 4-12-16,2-2-16 0,1 1-2 15,5 0-10-15,0 0-25 0,3 0 9 16,18 1-15-16,0-1-6 0,4 0-18 0,-4-1 22 16,0 1-30-16,-4-1 18 0,1-2-24 0,-3-2 19 15,-4 1-8-15,-1-3-8 0,-3-3-14 16,-7 2 12-16,-2-3-2 0,-4 3-7 15,-2 10 18-15,0-10 9 0,0 0 5 0,0 0-2 0,-16-5-13 16,11 8-3-16,-9-9 21 0,1 3-10 16,3 9-13-16,0 3 32 0,0-1-33 0,10 2 0 15,0 0 17-15,-22 15-24 0,9 1-2 16,1 3 9-16,5 2-23 0,0 3-6 0,3 2 17 16,2 2 2-16,1 4 14 0,1-2-24 0,0-12 2 15,0 9 14-15,16 36-35 0,-9-27 9 16,-6-1 10-16,8-1-11 0,-2-2 24 0,0 2-10 15,2-2-7-15,-6-2-2 0,3-3 9 16,-2-3-15-16,-1 0 12 0,0-5 7 0,-3-7-20 16,0-4 45-16,1 0 27 0,-1-8 12 0,0 0-2 15,0 0-11-15,0 0 11 0,-17 17-13 0,11-17 8 16,-4 0-13-16,4-2-10 0,-7-2 2 16,-8-1-5-16,-1-4-7 0,-3 0-67 15,5 3-19-15,-1-1-92 0,-1-1-41 0,2-2-67 16,7 2-556-16,-9 0 1 0,5-1 0 15</inkml:trace>
  <inkml:trace contextRef="#ctx0" brushRef="#br0" timeOffset="24932">833 5521 78 0,'0'-23'217'15,"1"-12"-9"-15,-8 25-13 0,-3 4-10 0,-3 4-14 16,-10 7-11-16,-2 4 5 0,-9 9-23 0,8 1-13 16,-2 8-3-16,-2 5 2 0,2 3-7 15,2 3 7-15,2 4-15 0,1 0-18 16,4 3-14-16,3 2 8 0,4 1-20 16,7-1-7-16,2-3-2 0,3-21-30 0,0 10 17 0,19 46 4 15,-6-38-7-15,4-3-29 0,2-2 24 0,2-9-1 16,5 0-10-16,0-4-15 0,3-4-6 15,7-6 11-15,1-5 9 0,0-4-12 0,-20-4-5 16,11 0 16-16,30-18-17 0,-28 0 1 0,-4-5-4 16,-9-2-12-16,-1-10 24 0,-3 3 1 0,-3-8-20 15,-1-4 19-15,-6-2-12 0,-2-8 10 16,-1 27 11-16,0-13-28 0,-20-53 27 0,10 43-34 16,-3 3 31-16,-4 3 22 0,2 6 3 15,1 5-21-15,-3 5 2 0,-7 7 7 0,3 4 3 16,-4 13-25-16,11 4 1 0,-30 16 11 0,14 1-34 15,1 6 35-15,0 1-15 0,5 0-4 16,3 4-5-16,3 1-8 0,0 2 12 0,4 2 8 16,4 0-23-16,7-1 7 0,1 0 32 0,2-18-27 15,0 6-5-15,26 21 13 0,-8-25-21 0,12-5 17 16,2-6-22-16,4 0 27 0,3-4-1 16,-20-1-1-16,10 0 2 0,36-17 4 15,-31 13-28-15,-2-3 29 0,-3 3-11 0,-6 0-8 16,-3 0 3-16,-7 4 11 0,-13 0-18 0,0 0-9 15,24 16 14-15,-20-9 2 0,-4 5-29 0,1 12 25 16,1 3-7-16,-2 0 14 0,0-12-3 16,0 5-1-16,0 6-16 0,0 2 10 0,0-2-20 15,0 5-41-15,16 31-33 0,-12-36-60 0,-1 1-38 16,3-1-98-16,-2-3-415 0,2-8 0 16,-3 10 1-16</inkml:trace>
  <inkml:trace contextRef="#ctx0" brushRef="#br0" timeOffset="25154">1261 6226 54 0,'5'-14'278'0,"1"3"-7"0,0 3-27 0,-5 2-14 16,2 2-26-16,0 2-9 0,0 4 6 0,-4-2-13 16,4 4-9-16,-5 2 18 0,2 1-24 15,-1 2-23-15,-4 14-11 0,5-12-13 0,0 3-11 16,0 5-23-16,0-1-4 0,0 4-6 0,0 3 9 15,0 0-26-15,0-1-21 16,12 26-47-16,-5-26-55 0,-3-11-49 0,1 0-45 0,-1-1-40 16,-1-2-71-16,0 0-395 0,0-2 0 0,0-5 0 15</inkml:trace>
  <inkml:trace contextRef="#ctx0" brushRef="#br0" timeOffset="25428">1475 6304 104 0,'15'-18'185'16,"4"0"-6"-16,-4 3-8 0,-1 0-5 0,-4 5 1 16,9 2-22-16,-7 6-8 0,-5-3-8 0,4 3-12 15,-3 2-5-15,-8 0-20 0,0 0 4 0,0 0-14 16,14 16-4-16,-11-9-7 0,-3 2 22 16,-2-1-4-16,-2 16-33 0,4-13-10 0,-16 19 9 15,9-8-5-15,0-4-4 0,0 1-13 16,1-4 22-16,4-3-28 0,-2-2-4 0,4-3 8 15,0 2 11-15,0-9-1 0,0 0-35 16,0 0 16-16,14 20-34 0,-5-17 3 0,-2-1-9 16,18 4 2-16,-5-5-22 0,9-1-3 0,-16 0-11 15,7 0-39-15,2 0-30 0,5 0-52 16,25-23-99-16,-28 15-204 0,2 0 0 0</inkml:trace>
  <inkml:trace contextRef="#ctx0" brushRef="#br0" timeOffset="25667">2255 5929 213 0,'-9'-8'290'0,"3"4"-36"0,2-1 6 0,1-2-28 16,2 2-17-16,4 0-26 0,1-1-52 15,2 2-11-15,15-11-5 0,2 4-17 0,5 2 7 16,2 1-8-16,5 1-19 0,4-1-40 16,1 5-29-16,-2 0-58 0,0-1-52 15,2 4-84-15,-8-4-188 0,-5 4-87 0,-2-3 0 16</inkml:trace>
  <inkml:trace contextRef="#ctx0" brushRef="#br0" timeOffset="25849">2441 6039 7 0,'-19'13'237'0,"6"-5"-8"0,0-2-31 0,6-1-17 16,4 1 4-16,3-3-19 0,0 1 10 0,5 0-12 15,0-2-36-15,3 0-4 0,3-2-12 16,1 1-16-16,22 5-2 0,5-6-4 0,0 0-21 16,-18 0-43-16,9 0-35 0,8 0-42 15,43-17-31-15,-42 11-39 0,0-1-114 16,-3-2-211-16,3-4 0 0</inkml:trace>
  <inkml:trace contextRef="#ctx0" brushRef="#br0" timeOffset="26143">3185 5630 198 0,'-5'-10'258'0,"-1"-1"-10"0,3 2-28 0,0 0-15 16,0 6-29-16,3-2 10 0,0 0-43 0,2-1-22 15,0 3 14-15,3-2-31 0,2 1 5 16,12-4-28-16,5 0-5 0,4 3 0 0,5 1-20 16,-3 4 3-16,-15 0-8 0,7 0 29 15,25 22-24-15,-27-7 33 0,-2 6-6 16,-5 3 12-16,-6 8 5 0,-6 2-14 0,-1-15 14 16,0 9-18-16,0 7 3 0,-17 39-16 0,11-36-11 15,-1 5-1-15,3-3-1 0,-2-2-16 16,3-2-6-16,0 2 1 0,2-6-3 0,-1 2-12 15,1-8 9-15,1-16-18 0,0 5-33 0,0-1-64 16,0 1-54-16,0-3-40 0,0-2-30 0,0-2-581 16,0-8 1-16,0 11 0 0</inkml:trace>
  <inkml:trace contextRef="#ctx0" brushRef="#br0" timeOffset="26342">3164 6061 123 0,'-12'-14'273'0,"3"1"-1"0,2 4-1 0,4-1-34 0,-1 3-27 16,4-2-10-16,0 9-25 0,0 0-28 16,25-30-17-16,-8 16-8 0,9 1-7 0,0 0-7 15,1 2-7-15,4 1-16 0,8 1-21 16,-5 1-6-16,4-2-52 0,-2-1-52 0,3 3-31 16,0-2-48-16,-3 1-72 0,-5 0-85 0,0-4-211 15,-3 2 0-15</inkml:trace>
  <inkml:trace contextRef="#ctx0" brushRef="#br0" timeOffset="26713">3778 5639 166 0,'-3'-7'196'0,"1"5"-3"0,-2-2 5 16,0 4-20-16,-2 0-6 0,2 2-12 0,-2 0-15 16,-1 6-6-16,-5 6-9 0,2 5-27 0,4 2 17 15,-1-2-19-15,3 3-11 0,4-2-4 16,0-9-18-16,0 5-3 0,17 22-11 15,-4-17 7-15,-3-2-20 0,5 0 5 0,-1-3 8 16,2-1-34-16,-3-6 27 0,-2-3-25 16,2-3 1-16,-2-1 15 0,-11-2-20 0,11 0 8 15,5 0-15-15,19-20 4 0,-18 5 1 0,2-4 4 16,-5 3 10-16,2-10-12 0,-3-1-6 16,0 0-12-16,0-4 0 0,-4 2 27 0,1 2 31 15,-3 1 4-15,-1 2 14 0,0 5-2 0,-2 4 6 16,-2 5-7-16,-1 1-20 0,-1 4 6 0,1 4-2 15,-2 2 0-15,0 4-7 0,-1 2-7 16,1 2 4-16,-2 14-4 0,3-10 3 0,-9 26-12 16,6-10 5-16,2 2-9 0,1 0 6 0,0 4-10 15,0-3 4-15,0-16-10 0,0 11-3 16,0 2 5-16,0 2-3 0,17 33-5 0,-8-35-20 16,-6-2-34-16,2 0-71 0,3-2-71 0,-5-3-46 15,-1-6-649-15,1-3 0 0,7 2 0 16</inkml:trace>
  <inkml:trace contextRef="#ctx0" brushRef="#br0" timeOffset="26893">4232 6095 80 0,'0'-8'285'0,"-2"0"-31"0,2 1 20 16,-1 0-23-16,-1 2-34 0,2-2-11 16,-3 1 15-16,2 1-26 0,-1-3 1 15,0 4-28-15,2 4-27 0,0 0-2 0,0 0-30 16,0-10-32-16,0 10-29 0,0 0-60 0,0-11-22 15,18-2-52-15,-12 8-45 0,-2 4-77 16,5-1-390-16,-3 0 0 0</inkml:trace>
  <inkml:trace contextRef="#ctx0" brushRef="#br0" timeOffset="27241">4584 5800 146 0,'-4'-3'239'0,"-2"1"6"15,0 2-13-15,-2 0-37 0,-3-3 0 0,1 6-28 16,-17 4 9-16,27-7-21 0,-33 9-24 16,12 1-15-16,10-1-4 0,2 0-12 0,3 3-1 15,3-1-9-15,3-11 10 0,0 18-29 16,16 20-25-16,-6-17 9 0,14-2-15 16,-3-2 28-16,4-1-33 0,2 1 17 0,2-3-30 15,-3-2 2-15,3-3 16 0,-1-3-5 0,-5 0-14 16,-3-5-1-16,-20-1-10 0,16 0-4 15,-3 0-10-15,16-22 19 0,-15 6 4 0,-4-3-2 16,-2-1-1-16,-1-4 15 0,-4 5-14 0,-3 0-4 16,0 7-6-16,0-6 35 0,-23-21-18 15,8 21 3-15,-2 1 15 0,-4 3-21 0,-2 3 7 16,-3 4-10-16,-3 4 10 0,15 3-14 0,-9 0-21 16,-5 0 16-16,-29 14 14 0,26-4-1 15,8 1-16-15,4 1-18 0,3 1 6 0,8-1-32 16,2-1-21-16,3 0-49 0,3-1-62 0,0-1-53 15,0-9-491-15,0 0 0 0,20 29 0 0</inkml:trace>
  <inkml:trace contextRef="#ctx0" brushRef="#br0" timeOffset="27672">4850 5644 130 0,'1'-6'203'0,"2"-4"-20"0,0 2 11 15,10-7-22-15,3-2-8 0,3 1-19 0,4 4-5 16,-1 0-6-16,1 1-20 0,3 4 9 16,0 0-28-16,-5 2-14 0,4 1-10 0,-15 4-16 0,5 0 15 15,-1 0-7-15,1 0-13 0,-5 0-12 16,6 12 9-16,-15-5-16 0,-4 1 21 15,-3-1-6-15,-7 14-17 0,-3-6 10 0,1-2-20 16,-3 1 15-16,1 0 0 0,4-1-6 16,4-1-21-16,3-1 11 0,2-1 8 0,4-10-4 15,0 0 1-15,0 12-9 0,28 13 4 0,-14-9-5 16,3-1 6-16,1-3-25 0,0 4 18 16,-2-1-4-16,-1 0-12 0,-7-4 10 0,-2-2-4 15,0 0 3-15,-2 0 5 0,-1-1-3 0,-1 0 9 16,-2 0-35-16,0-8 30 0,0 0-15 15,0 10 11-15,-22 14-4 0,10-13-3 0,2-3 4 16,-1-3-13-16,-7 6 10 0,3 0-3 0,2-8-15 16,0-1-23-16,1 1-17 0,0-3-41 15,1 0-15-15,11 0-63 0,0 0-56 0,-9 0-283 16,9 0 0-16</inkml:trace>
  <inkml:trace contextRef="#ctx0" brushRef="#br0" timeOffset="29717">242 5091 54 0,'0'0'192'0,"0"-17"-16"0,0 17-5 16,0 0-11-16,0 0-11 0,0 0-11 0,0 0-4 15,0 0-20-15,0 0 1 0,-30 11 4 16,28 12-10-16,-1 8-1 0,-1-2-12 0,4 3-15 16,0 5 5-16,0 4-11 0,0 4 8 15,0-24-4-15,0 9 2 0,0 12 16 0,0 8-28 16,16 56-23-16,-10-45 6 0,1 1 14 0,0 7-24 15,2 1-17-15,-1 0 14 0,1 3 0 0,-2-5-4 16,1 4-15-16,0-4 18 0,-1 0-16 16,-1-3 4-16,3-2-12 0,-3-4-9 15,-1-3 7-15,0-3-5 0,-2-6 20 16,0-1-7-16,-1-1 5 0,4-7-26 0,-4-4-31 16,3-6-30-16,1-3-28 0,-6-17-22 15,0 2-22-15,0-1-28 0,0-9-87 0,0 10-302 16,0-10 0-16</inkml:trace>
  <inkml:trace contextRef="#ctx0" brushRef="#br0" timeOffset="30456">298 5148 63 0,'0'-4'150'0,"2"1"-15"0,1 2-8 16,2-1 5-16,0 0-6 0,3 0-10 0,1-1-6 15,17-1-1-15,4 3-10 0,4-1-5 16,6-4-5-16,-18 6-13 0,11 0-11 0,10 0 7 15,7 0-5-15,6 0 2 0,9 0-12 16,6 0 12-16,10 0-13 0,8 0-14 0,8 0-5 16,9 0 12-16,3 0-9 0,8 0-19 0,6 0 7 15,7 0-2-15,143 10 2 0,-202-10 3 16,35 0-13-16,18 0-11 0,15 0 14 16,4 0-14-16,7 0 8 0,3 0-8 0,2 0 9 15,1 0 4-15,-2 0-8 0,4 0-13 0,1 0 14 16,0 0 8-16,-2 0-14 0,-2 0 6 0,-2 0-9 15,0 0 7-15,-4 0-9 0,-2 0-2 0,-2 0 11 16,-2 0-17-16,-4 0 9 0,-5 0 5 16,-2 0-8-16,-5 0-13 0,-6 0 24 0,-7 0-11 15,-4 0 10-15,-9 0 9 0,-4 0-5 16,-9 0 2-16,-7 0-8 0,-7 0-10 0,-8 0 12 16,-4 0-9-16,-5 0 19 0,-2 0-14 0,-5 0 6 15,41-2-14-15,-52 2 16 0,-5 0-22 0,-7 1 13 16,0 0-9-16,-9-1 13 0,-1 0 9 15,-2 4-11-15,-5-4 0 0,-3 3-1 0,0-2-1 16,0-1-12-16,-2 3 9 0,-1-1-3 0,3 1 15 16,-4 4-7-16,0-1 19 0,6 16-15 15,-2-9-3-15,-1 5 10 0,1 2-12 16,-4-2 0-16,4 8 10 0,2-5 0 0,-6 5 17 16,2 1 7-16,1 4 23 0,1 2-6 15,-7 0 7-15,2 5-31 0,-1 5 12 0,-1-22 15 16,0 12-19-16,0 4 14 0,0 7-20 0,-16 43 21 15,15-38-35-15,-3 0 4 0,1 0 5 0,3 0-17 16,-5 0 17-16,4 0 14 0,0-1-11 16,-1-2-9-16,2-1 6 0,-4-5-20 0,2 6-3 15,2-24-1-15,0 7 12 0,0 4-12 16,0 2-13-16,0-2-1 0,0 0-39 0,0-3-33 16,0-3-55-16,0-3-38 0,0-5-91 0,-10 15-448 15,4-13 0-15,-1-5 0 0</inkml:trace>
  <inkml:trace contextRef="#ctx0" brushRef="#br0" timeOffset="32174">340 6919 4 0,'0'0'131'0,"0"0"9"0,0 0-6 16,0 0-14-16,0 0 17 0,25-25-8 0,-14 25-5 15,11 0-18-15,10 0 14 0,5 0-13 0,4 0 0 16,51-13-8-16,-40 10-12 0,8-1-2 16,3-1-14-16,11 1 2 0,0 1-10 0,6 0-17 15,6 3 14-15,3-2-12 0,-1 1 0 16,5 0-4-16,1 1-5 0,-46 0 1 16,25 0-16-16,15 0 17 0,12 0-21 0,7 0 9 15,6 0-16-15,2 0 15 0,4 0 5 0,126 13-7 16,-120-7-9-16,9 0-5 0,9-2 1 15,0 3 7-15,-7 2-14 0,-2-2 9 16,-6-7-14-16,-3 6 18 0,-2-1-6 0,-3 1-15 0,1 1 24 16,-6-1-17-16,-1-3 8 0,-6 1-20 15,-2 0 23-15,-5 0 1 0,-3-1-9 0,-4 2-11 16,-2-3 19-16,-1 0-20 0,0 1-5 16,-4 0 5-16,-6 1 13 0,6-2 0 0,-5 3-7 15,-2-3 13-15,-41-2-12 0,18 0-1 0,7 0-4 16,2 0 4-16,69 14 3 0,-72-13 1 15,-2 0-14-15,0 3 25 0,-6 0-17 0,3-1 0 16,-2-1-13-16,-1 3 17 0,0-2 12 0,-3 1-19 16,-2 2 14-16,2-2-6 0,-3 2-2 15,-1 0-2-15,-3-2-1 0,4 0 1 0,-4 0-2 16,-5-2 1-16,-2 1 2 0,-5 0-8 16,-18-3 8-16,5 0-4 0,0 0 20 0,-1 0-18 15,-3 0 4-15,-3 0-16 0,0 0-1 0,-3 0 11 16,-2 0 4-16,3 0-1 0,-11 0 18 0,14 0-19 15,-5 0 4-15,2 0 3 0,1 0-9 16,-1 0-2-16,-1 0 8 0,12 0 8 16,-2 0-11-16,-1 0-16 0,-3 0 19 0,-1 0 6 15,-5 0 0-15,1 0-15 0,-11 0-4 16,10 0 33-16,-10 0-3 0,12 0-18 16,-12 0-2-16,10 0 13 0,-10 0-9 0,13 0 6 0,-3 0-23 15,-1 0-1-15,1 0 21 0,-1 0-17 16,1 0 13-16,1 0-6 0,8 0-8 15,-3 0 7-15,1 0-4 0,-4 0 23 0,0 0 3 16,0 0-14-16,-5 0-13 0,3 0 21 0,-11 0-7 16,7 0 1-16,-7 0-1 0,19-17 22 15,-16 17-12-15,0-2 9 0,0 1 5 0,0 1-17 16,0-2 0-16,-3 0-8 0,1 1-3 0,0 0 30 16,-1-1-12-16,0 1-24 0,0-2 27 15,0 2-15-15,0 0-3 0,0-1 7 0,-1-2-19 16,0 2 5-16,-2 0 2 0,0 0 6 0,-3 0 4 15,5-1 13-15,-4 2-27 0,1-2 3 0,0-1-8 16,-1 4 8-16,1-4-5 0,1 3 5 16,0-2 14-16,-3 1-26 0,3 0 7 0,-1-2 19 15,1 2-4-15,0-2-3 0,-1-1 7 16,1 0-2-16,0-2 10 0,-8-7-11 0,6 0-8 16,-1 1 5-16,4 1-16 0,-3-11 21 15,-3 1-19-15,2-1 2 0,0-3-1 0,-3-1 12 16,-2 0-9-16,-5 0 10 0,4-2-2 0,1 4 12 15,-4 1-5-15,7 0-10 0,-2 1 11 16,1 2-5-16,-1-1-12 0,1 3-2 0,-1 0 22 16,1 10-7-16,-1-9-19 0,2 1-26 0,-4 8-32 15,-1-6-44-15,-3 1-25 0,-1 1-95 16,-3 3-410-16,-7-2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6:40.58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482 212 170 0,'0'-21'227'0,"0"21"-14"0,0 0-6 0,0-20-12 16,25-1-22-16,-27 23-14 0,-1 2-1 0,1 2-7 15,-1 17 9-15,-5 8-12 0,3 0 4 16,-1 5-27-16,0 4 2 0,-1-1-12 0,3 4-15 16,1 6-1-16,-2 4-5 0,2-2-31 15,1 2 17-15,2-26-33 0,0 13-37 0,0 6-64 16,0-1-29-16,0-2-72 0,20 44-78 15,-16-48-379-15,5-3 0 0</inkml:trace>
  <inkml:trace contextRef="#ctx0" brushRef="#br0" timeOffset="243">446 551 89 0,'-6'-55'194'0,"6"28"-21"0,-10-55-8 0,9 30 1 15,1 30-19-15,0-13-11 0,0-4-22 0,23-42 5 16,-12 43-3-16,5 6-18 0,3 2-9 0,4 7-5 16,2 5-6-16,-2 5-6 0,1 9-8 15,-13 4-17-15,6 0 4 0,23 25-5 0,-19-6-10 16,-5 2 9-16,-6 10-19 0,-2-4 8 0,-3 4-2 16,-5 0 1-16,0-13 2 0,0 5-13 15,-21 38-9-15,7-29-13 0,1 1-41 0,-7-3-21 16,1-3-52-16,2 2-97 0,-5 0-263 0,3 2 0 15</inkml:trace>
  <inkml:trace contextRef="#ctx0" brushRef="#br0" timeOffset="807">563 673 180 0,'4'-2'203'16,"4"1"-22"-16,-3-1 10 0,4 0-1 0,-5 1-24 15,5 0-19-15,0 3 7 0,1 0-20 0,0 0-20 16,0-2 1-16,25 17-25 0,-13-7 12 0,-2 5-9 16,-4 1-13-16,0 4 14 0,-3 2-28 0,-5 5 10 15,-1-2-10-15,-4 2-7 16,-3 1 15-16,0-14-40 0,0 7 16 0,0 2 9 16,-18 25-13-16,9-24-19 0,6-9 7 0,-3-5 13 15,3-2-13-15,-1-1 15 0,3-3 1 16,-2-3-12-16,1-2 0 0,2-1-3 0,2-5-16 0,1 2 3 15,4-15 6-15,1-3-7 0,8-7-6 16,-3 3 15-16,2-1-17 0,-1-4 20 0,1 3-7 16,1 2-4-16,5 0-27 0,-3 2 23 0,-5 2 5 15,5 1-26-15,-5 3 3 0,3 3-9 16,-4 8 28-16,-3 0-1 0,-1 4-32 0,-5 1 28 16,-3 3-12-16,0 0-29 0,0 0 47 0,12 0-6 15,2 18-23-15,-10-11 19 0,11 11-28 16,-11-2 9-16,1-1 25 0,-3-3 4 0,9 7-49 15,-6-4 35-15,7 3-29 0,1 0 9 0,-2-1 16 16,8-5-15-16,3-3 13 0,-2 3-30 16,0-4-6-16,-4-5 36 0,-16-3-18 0,15 0 1 15,-1 0 4-15,15-16-9 0,-19 8-13 16,-1-2 17-16,0-9 16 0,-2 1-2 0,-6 0 24 16,1-7-13-16,-2-1-1 0,0 13 27 0,0-5-20 15,0-4 5-15,-25-21-2 0,14 27 20 16,-5 0-20-16,-2 7 2 0,2 3-8 0,2 2 5 15,14 4-19-15,-13 0-3 0,-22 16 7 0,14 2-11 16,0 2 11-16,5-1 18 0,1 1-36 16,2 3-39-16,2-3-34 0,3 0-18 0,5-1-50 15,1-3-24-15,2-16-130 0,0 11-296 16,24 13 1-16</inkml:trace>
  <inkml:trace contextRef="#ctx0" brushRef="#br0" timeOffset="1046">1605 518 52 0,'9'-27'229'0,"-2"3"7"15,-3-1 23-15,-1 9-3 0,-1 1-20 0,-2 15-21 0,0 0-2 16,0-10-11-16,-18-2 1 0,11 11-9 16,-2 4-23-16,-11 7-10 0,-3 5-16 0,-3 3 4 15,7 4-6-15,2 1-16 0,2-3 1 0,2 4-12 16,0 5-18-16,8-1-18 0,-3 1 3 15,5 0-11-15,3-13-2 0,0 6-13 16,0 3-5-16,25 26-28 0,-9-26-54 0,3-2-48 16,2-1-67-16,1-3-32 0,1-4-43 0,5 3-611 15,-2-14 1-15,5 4 0 0</inkml:trace>
  <inkml:trace contextRef="#ctx0" brushRef="#br0" timeOffset="1403">2004 682 105 0,'-2'-4'234'0,"-1"-1"-15"0,1-2 0 16,-3 5-19-16,2 0-18 0,-1 0-22 0,0 2 6 16,1 2-33-16,-2-4-5 0,4 4-9 15,-2 0-6-15,2-1-15 0,1 0-21 0,3-1 12 16,2 0-9-16,1 2-8 0,3-2-4 16,2-2-42-16,15-2-7 0,-16 4-21 0,28-15-13 15,-15 7-4-15,0-1-10 0,-2-1-1 16,-3-2 15-16,-2-5 5 0,-3 2 1 0,-4 3 12 15,0-1-12-15,-8 3 5 0,0-1 30 0,-1 11 8 16,0-12 11-16,-14-13 12 0,0 13 1 16,-4 0-9-16,-2 6 30 0,-3 3-33 0,1 2 5 15,8 1 3-15,-30 14 13 0,13-4 11 0,5 6-17 16,-3 2-6-16,0 4-2 0,3-2-1 16,4 7-1-16,5 1 1 0,4 0-23 0,7-2 1 15,0 1 8-15,6-14-5 0,0 4-9 0,20 29 17 16,-7-23-32-16,9-6-26 0,3 2-26 0,4-2-22 15,2-5-21-15,0-2-23 0,0-2-16 0,3-3-25 16,-4-1-27-16,6-4-66 0,-20 0-389 16,32-17 1-16</inkml:trace>
  <inkml:trace contextRef="#ctx0" brushRef="#br0" timeOffset="1693">2596 471 112 0,'7'-23'228'16,"-9"11"-12"-16,2-3-16 0,-5 7-12 0,-1 2 6 15,-2 2-20-15,1 4 0 0,-6 0-34 0,-9 6 0 16,10-6-10-16,-19 17-14 0,12-7-3 16,1-1-14-16,4 2-17 0,2 5 28 0,7-6-33 15,0-1-33-15,5-9-2 0,0 13 23 16,0 0-35-16,26 21 36 0,-14-13-34 0,4-5 0 16,0 4-3-16,0-1 24 0,-5 0-25 15,4-3 6-15,-2 3-31 0,0-3 16 0,-6-1-2 16,1-5-9-16,-3 0 5 0,-4 1 20 0,1-3-12 15,-2 1-3-15,0-9 8 0,0 0-10 16,0 11-15-16,-21 17 15 0,13-16-9 0,-1-5 9 16,0-3 2-16,2 0-26 0,0-1-1 0,0-3-30 15,1 0-49-15,6 0-13 0,0 0-27 0,0 0-42 16,0 0-71-16,-16-17-358 0,18 10 0 16</inkml:trace>
  <inkml:trace contextRef="#ctx0" brushRef="#br0" timeOffset="2010">3021 356 115 0,'8'-10'219'0,"-5"1"-20"15,0 4 27-15,-3 2-31 0,-3-1-16 0,-1 4-6 16,-3 0 7-16,-2 4 5 0,-10 4-40 0,-3 3 21 16,1 1-36-16,3 2-1 0,0 0-9 15,3 1-17-15,4 3-8 0,6-2-11 16,0-1-10-16,5-15 9 0,0 17-3 0,18 18-44 15,-5-17 10-15,3-1-1 16,0 1-7-16,1 2 6 0,5-3-24 0,-5 1 8 0,2 1-6 16,0-3-18-16,-3 5 15 0,-3-4 8 0,1-3-17 15,-5 4-3-15,-3 0 25 0,-3-4-11 16,-3 0-5-16,0-14-12 0,0 16 6 0,-19 23-20 16,5-19 21-16,-1-5-11 0,-4-1 16 0,2-1-13 15,-2-3 2-15,3-3-14 0,2-4-16 16,2 0-20-16,2-3-53 0,10 0-12 0,-11 0-50 15,11 0-63-15,-31-21-443 0,24 7 0 0,6-1 0 16</inkml:trace>
  <inkml:trace contextRef="#ctx0" brushRef="#br0" timeOffset="2285">3520 146 246 0,'1'-7'255'16,"0"2"-8"-16,1 2-10 0,-1 2-9 0,-1 1-2 0,0 1-3 15,0 2-22-15,-1 2 10 0,-1 4-10 16,0 0-6-16,-4 12-9 0,6-8-25 0,-5 23-3 16,3-9-14-16,-1 1-16 0,-2 1-15 15,5 1-8-15,0 3-8 0,0-19-8 0,0 9-3 16,0 3-20-16,0 6-2 0,0-3-14 0,0 1-28 15,0-1-40-15,0 0-33 0,0-3-71 16,13 24-29-16,-10-31-32 0,0-9-63 0,1 2-546 16,2-3 0-16,1-4 0 0</inkml:trace>
  <inkml:trace contextRef="#ctx0" brushRef="#br0" timeOffset="2502">3728 596 136 0,'-2'-2'258'0,"4"0"6"0,-2 0 2 16,-2-2-30-16,4 3-14 0,-2-2-5 16,0 0-11-16,3 0-18 0,-1 0-41 0,3-1-17 15,-1 0-14-15,3 0-7 0,12-4 6 16,1-2-33-16,-4 6-3 0,6-5 2 0,-2 2-37 16,2 1-35-16,1-3-47 0,-3 2-26 15,2-1-67-15,-2-3-62 0,0-2-168 0,1 2-169 16,0-1 0-16</inkml:trace>
  <inkml:trace contextRef="#ctx0" brushRef="#br0" timeOffset="2852">4145 226 9 0,'-8'-13'215'0,"0"1"-27"0,3 1 6 0,0-1-18 15,4 0-12-15,1 3-26 0,0 9-14 0,0-9-1 16,17-17-27-16,-5 8 3 0,2 2 4 0,2 6-18 16,-4 2 1-16,-1 2-18 0,2 3-18 15,-13 3 1-15,10 0 5 0,2 0-7 0,17 18-1 16,-16-2 20-16,-2 2-7 0,-1 3 8 0,-5 1 3 16,-2-2 20-16,-3-7-6 0,0 7-20 15,-16 26 14-15,6-18 2 0,-2-1-15 16,-1-2-32-16,0 0 38 0,-3-2-18 0,5-3 11 15,0 3-46-15,4-11 18 0,4 2 13 0,2-3-17 16,1-2 17-16,0-9-24 0,0 0 9 16,26 23-12-16,-6-12 2 0,3-5 12 0,2 0-5 15,4-2-48-15,0-2-9 0,4 0-7 0,0-2-21 16,-18 0-27-16,9 0-22 0,5 0-20 16,3 0-15-16,1 0-19 0,2 0-51 0,-1-10-432 15,0 10 0-15</inkml:trace>
  <inkml:trace contextRef="#ctx0" brushRef="#br0" timeOffset="3422">0 1361 175 0,'26'-6'175'0,"4"2"-6"0,9-1 14 0,6-1-22 15,2 0-8-15,10-2-2 0,14 0-13 0,8-2-15 16,24 1 2-16,6-1-5 0,16 0-24 0,13-1 16 16,19 2-22-16,10-1-28 0,5-1 14 15,13 0-21-15,9 1 4 0,4-1-11 0,4 0-16 16,3 3 4-16,-3-3 1 0,-1-1-19 16,-3 2 3-16,-7-1 15 0,-8-1-6 0,-5 1-19 15,-13 1 14-15,-5 1 1 0,-9 0-11 16,-13 1-3-16,-12-1 0 0,-13 2 9 0,-15 2-24 15,-14-1 4-15,-15-4-5 0,-14 3-3 0,-10-1-3 16,-15 4-7-16,-17-2 1 0,-8 1-30 16,-5 5-24-16,-16-5-29 0,-9 3-52 0,-8-1-83 15,-13 3-253-15,-6 0 0 0</inkml:trace>
  <inkml:trace contextRef="#ctx0" brushRef="#br0" timeOffset="3769">1173 1493 119 0,'-43'8'122'0,"22"-8"-8"16,-32 12-15-16,27-5 13 0,10-3 2 0,4-2-14 15,8 0 10-15,4-2 1 0,2 0-25 16,5-2-3-16,13-4-2 0,9 6 5 0,10-8-2 15,6 1-7-15,10-4-7 0,14-2 3 16,13 1-21-16,15-2 15 0,13 4-12 0,7-4-11 16,12-1 6-16,12-1-15 0,11 2 12 0,8 0-4 15,8-1-7-15,2 4-9 0,4-1-6 0,2 0-3 16,-2 1 8-16,-1 3-8 0,-3 0 7 16,-5-1 6-16,-4 2-5 0,-4 1-3 0,-4 1-6 15,-8-3-8-15,-14 4 7 0,-9 0-2 16,-14 0-17-16,-16-1-22 0,-9 2-24 15,-17-1-7-15,-12 0-17 0,-7 0-12 0,-15 1-31 16,-12-3-96-16,-17 1-219 0,-3 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7:02.35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0 189 71 0,'2'-4'196'0,"1"2"-18"0,-1 0-2 16,1 2 9-16,-2 2-12 0,-1 4 10 15,2-1-20-15,-2 5 1 0,0 0 8 0,2 21-2 16,1-4-33-16,-3-11 0 0,0 11-27 16,0 0 13-16,0 8-6 0,0-2-43 0,19 33 7 15,-7-33 3-15,2 1-14 0,4-5-2 0,-3 4-2 16,4-6-19-16,1 0-9 0,2-1 6 16,0-5-19-16,-3-5 7 0,-1-1 12 0,1-3-20 15,0 1-9-15,3-6 7 0,-9-4-6 0,-13-3 22 16,10 0-33-16,1 0 11 0,18-18 12 15,-17 9-11-15,7-8-16 0,-4-1 10 0,-4-7 11 16,0-1 9-16,-1-9-19 0,-1 0-27 16,-2-8 18-16,-4-1 16 0,0-1-14 0,-3-5-3 15,0 9 20-15,0 23-15 0,0-11 2 0,0 4 14 16,0 1-10-16,-16-17-16 0,13 32 12 16,0 2-15-16,0 5 28 0,3 1-38 0,-3 3-21 15,1 0-32-15,-1 3-28 0,1 1-25 16,-1 3-43-16,3 2-51 0,-5 12-478 0,-1 3 0 15,4-1 1-15</inkml:trace>
  <inkml:trace contextRef="#ctx0" brushRef="#br0" timeOffset="288">502 806 163 0,'3'-2'212'16,"3"0"-6"-16,-2-3 2 0,5 2-17 0,-3 0-11 15,4-2-15-15,9-1-14 0,-3-1-12 0,5-1-7 16,-5 6-15-16,-16 2-18 0,12 0-15 0,-2 0 7 16,-10 0-11-16,10 0 8 0,5 21-9 15,-11-13 24-15,-4 0 10 0,0 0-9 16,-2 3-14-16,2 2-9 0,-18 21 2 0,6-14 10 16,-4 1-10-16,3-4 0 0,4-5-26 15,-4 2-8-15,8 0 5 0,5-2-15 0,-2-5 0 16,1 1 4-16,1-8-8 0,0 0-17 0,0 0 13 15,19 20-17-15,2-13 20 0,-5-2-45 0,2-2-29 16,-4-1 5-16,3-2-35 0,-17 0-27 16,21 0-30-16,3 0-37 0,25-17-43 0,-26 6-513 15,2-2 0-15,-2-3 0 0</inkml:trace>
  <inkml:trace contextRef="#ctx0" brushRef="#br0" timeOffset="505">1170 514 137 0,'-9'-7'265'0,"1"3"-9"0,3 1-10 0,0-2-20 15,-1 3-4-15,3-2-37 0,1 0-21 16,0 3 1-16,2-2-15 0,2 1 2 0,3-1-9 16,1 0-37-16,2 2 2 0,18-3-37 0,-1 1 11 15,7-1-13-15,2 2-12 0,1 2-14 16,0-2-21-16,-1 0-48 0,0 2-26 0,-6-5-53 15,1 1-41-15,2 0-64 0,-13 1-373 16,-2 1 0-16</inkml:trace>
  <inkml:trace contextRef="#ctx0" brushRef="#br0" timeOffset="689">1303 595 216 0,'-22'12'214'15,"4"-2"14"-15,5-3-14 0,2-2-29 0,3-2-10 16,2-2-21-16,4 2-2 0,2 1-15 15,0-4 21-15,8 1-9 0,-3 1-2 0,3-2-42 16,3 1 0-16,15-1-4 0,5 0-11 0,0 2-13 16,-15-2-10-16,9 0-5 0,4 0-38 0,-2 0-48 15,5 0-40-15,27-13-52 0,-33 5-36 16,2 0-90-16,1 2-299 0,0-3 0 16</inkml:trace>
  <inkml:trace contextRef="#ctx0" brushRef="#br0" timeOffset="1069">2173 109 5 0,'0'-19'251'0,"-3"5"-17"0,-1 3-15 16,-2 4-12-16,0 3-13 0,0 1-21 16,-1 3 0-16,-3 3-8 0,-12 7 14 0,1 2-6 15,-1 2-19-15,-3 8 10 0,2 2-37 16,-1 2 17-16,5 1-29 0,0 2-8 0,3 4-9 15,3 0-8-15,0 1-19 0,5 2-6 16,2-2 18-16,6 0-17 0,0-14-11 0,0 6-6 16,24 39-20-16,-5-33 31 0,0-2-14 0,5-1-22 15,0-5 14-15,0-4-11 0,5-1-4 16,1-4-8-16,-4-6-17 0,3 1-1 0,-4-5 1 16,-16-5-13-16,4 0 9 0,0 0 9 0,11-15-2 15,-8-2 16-15,-6 8-22 0,-1-12 9 16,-3 0-7-16,-6 2 21 0,0 19-26 0,0-19 18 15,-22-24-8-15,12 24 9 0,-5 0-4 16,-3 3 11-16,-1 1-14 0,-3 10 2 0,6-2 14 16,3 7-31-16,0 0 22 0,0 0-11 0,-14 17 14 15,8-7-4-15,6-2-21 0,4 0-19 0,-1 9-22 16,7-7-48-16,0 1-38 0,3-11-31 16,0 0-43-16,0 10-541 0,22 5 0 0,-13-10 0 15</inkml:trace>
  <inkml:trace contextRef="#ctx0" brushRef="#br0" timeOffset="1455">2596 284 185 0,'7'-31'221'0,"2"4"25"0,-9 6-15 0,0 21 9 0,0-15-30 16,0 3-1-16,0 2-46 0,-16-4 4 15,8 12-27-15,-3 1-17 0,3 2-17 0,-15 6-6 16,1 2-8-16,0 2 9 0,4 2-13 15,2 3-40-15,3 2 18 0,1 2-23 0,5-2 15 16,4 0-10-16,0-6-5 0,3-12 12 0,0 13-21 16,0-3 3-16,19 17-26 0,-8-17 5 15,-3-4 33-15,2-2-47 0,1-2 10 16,2-1-8-16,-13-1 15 0,16 0-21 0,28-17 12 16,-20 4 10-16,-4 1 4 0,8-2-15 0,-9-3-21 15,-1-3 5-15,-2 5 12 0,0 1 10 0,-6 3-6 16,-1 6 19-16,-3-2-2 0,-2 3-5 15,-1 2 8-15,-3 2-25 0,0 0 21 0,3 9-22 16,-3-2-8-16,0 1 20 0,-6 16-1 0,-1 0 8 16,1-1-8-16,2 3-2 0,4-11-3 15,0 5-16-15,0 5-11 0,0 2 24 0,0-1 21 16,0 1-48-16,0-1-32 0,0-1-50 0,0-3-44 16,0-4-48-16,10 12-109 0,-6-19-356 0,2 0 0 15,-6-3 0-15</inkml:trace>
  <inkml:trace contextRef="#ctx0" brushRef="#br0" timeOffset="1808">3158 358 193 0,'-5'-8'215'0,"2"2"-2"0,-7 4-9 15,4 2-17-15,-3 0-13 0,2 2-18 16,-9 8-11-16,-6 0-16 0,15 3-7 0,-2 0 4 15,7 0-6-15,0 0-9 0,2-1-33 0,0 6 1 16,20 24-1-16,-7-20-13 0,3-1-20 16,0-1 20-16,7-1-16 0,-3-4-16 0,5-2 10 15,0-3 0-15,1-2-10 0,-2-2-14 16,2-1 9-16,-7-3-19 0,-10-2 22 0,6 0-22 16,4 0 6-16,19-21-5 0,-19 7 17 0,-6-2 0 15,-3 0 2-15,-4-7-6 0,-4 0 45 16,1 5-33-16,-3 4-9 0,0-4 26 0,-21-24 5 15,12 21-3-15,-5 3 0 0,-2 2-18 0,-2 5-19 16,2 6 12-16,0 2 7 0,3 3-14 16,-4 0 1-16,-22 16-11 0,17-8-13 0,4 3 18 15,-1 0-51-15,9 0-42 0,-3 2-29 16,1 1-46-16,5 1-54 0,4-6-520 0,2 0 0 16,-1-1 0-16</inkml:trace>
  <inkml:trace contextRef="#ctx0" brushRef="#br0" timeOffset="2082">3736 47 163 0,'5'-16'270'0,"-2"4"-27"0,-3 2-23 0,1 4-25 16,-1 3-21-16,-1 6 14 0,-2-3-10 15,1 5-2-15,-1 1-20 0,-4 11 16 0,0 7-28 16,-3 0 10-16,5 4-10 0,0 7-22 0,2-2 13 16,3-14-23-16,0 6-18 0,0 7 3 15,0 1-14-15,0 2-8 0,0-1-14 0,0 1 5 16,0-1-13-16,0-1-6 0,0 1-42 0,16 31-62 16,-13-37-71-16,-3-2-59 0,0-5-41 0,0-21-504 15,0 14 0-15,0 0 0 0</inkml:trace>
  <inkml:trace contextRef="#ctx0" brushRef="#br0" timeOffset="2391">4031 237 81 0,'0'-8'201'16,"-1"5"-27"-16,-4-1 9 0,2 2-6 0,-2 1-16 0,-3 1-17 15,3 2-1-15,-5-1-17 0,-15 6-23 16,-3 3-4-16,1-2 13 0,1 2-25 0,-3 5-1 16,0-3-23-16,2-2-4 0,-2 3 6 15,6-2-10-15,1 0 2 0,2 4-10 16,3-1-8-16,2-3 0 0,9 1-18 0,-1 2 23 0,7-6-28 16,0-8 16-16,0 11-4 0,16 17-5 15,0-12-3-15,3-1-6 0,-1 4 3 0,7-2-4 16,-3-2 5-16,1-2-31 0,-2 0-11 15,1 2-33-15,1-2-13 0,0-4-41 0,-1 2-26 16,-2-4-125-16,2-1-207 0,1 2 1 0</inkml:trace>
  <inkml:trace contextRef="#ctx0" brushRef="#br0" timeOffset="2877">4189 450 13 0,'-9'-8'228'0,"2"2"-31"0,1 0 3 16,0 0-27-16,3 2-3 0,-1 0-23 0,1 2-5 15,3-2-17-15,3 1-12 0,3 3-10 0,1-3-13 16,0 2-8-16,3-1-13 0,0 2 2 16,22 0-24-16,-17 0 11 0,8 0 0 0,4 0-20 15,2 0-3-15,-3 0-4 0,3 0-2 16,-2 0-18-16,1 0 16 0,-4 0-5 0,18-6 5 15,-29 0 2-15,-1 0 1 0,-8 0 10 0,1-3 7 16,-4 3 5-16,2-3-15 0,-3 2 26 16,0 7 0-16,0 0-7 0,0-9 9 0,0 9 14 15,0-10-20-15,-19-2-25 0,15 8 6 0,-2 4-2 16,0 4-26-16,3-1 23 0,-4 4-8 0,-4 10-4 16,-2 1-3-16,-2 7-8 0,5 6 4 15,-2-5 16-15,4 9-36 0,-2 0 11 16,4 0 0-16,0 0-17 0,2 4 22 0,2 0-3 15,2-19-12-15,0 11 21 0,0 3-5 16,13 36 3-16,0-40-9 0,-4 5-12 0,3-5 15 16,-5-3 2-16,4-3-15 0,-1-3-1 0,-1-2 13 15,-5-6 15-15,2-4-9 0,-4 1 38 16,-1-7-13-16,-1-3 3 0,0 0 17 0,-6 0 11 16,1-1-7-16,-11-11 3 0,0-3-21 15,-6 0 9-15,2-3-5 0,-6-1-9 0,0 1-13 16,-6-1 1-16,2-2-20 0,-2 5-36 0,3 0-86 15,-4-2-76-15,-3 3-53 0,-3 1-616 16,5 1 0-16,0 1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6:45.62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4988 379 58 0,'0'0'227'0,"0"0"-7"0,0 0 18 0,0 0 2 0,-25 19-21 15,17 8 0-15,6 3-33 0,-1 3-13 16,-2 4-19-16,5 0-5 0,-6 2-1 0,6 3-34 15,0-1 5-15,0 1-38 0,0-22-18 16,0 8-49-16,0 3-41 0,16 36-16 16,-11-37-47-16,1-4-39 0,1-4-82 0,-5-6-320 15,2-2 0-15</inkml:trace>
  <inkml:trace contextRef="#ctx0" brushRef="#br0" timeOffset="240">4929 577 100 0,'0'-55'151'16,"0"28"-9"-16,0-8-6 0,0-11 8 0,16-39 7 16,-6 45-14-16,4 7-7 0,5 0 1 0,0 6-8 15,-1 7-19-15,3 3 0 0,-1 7-15 0,-1 8 14 16,-9 2-23-16,6 0 19 0,15 16-15 16,-16-1 18-16,-5 3-17 0,-1 4-8 0,-2 2 10 15,-7-12-14-15,0 9 4 0,-19 27-11 0,3-19-27 16,-3 1 30-16,-2 0-22 0,-2-5-17 15,2-1 15-15,1 5-31 0,-1-4-42 0,-4-1-26 16,9-4-44-16,-3-5-37 0,6-2-48 16,2-3-112-16,6-6-212 0,5-2 0 0</inkml:trace>
  <inkml:trace contextRef="#ctx0" brushRef="#br0" timeOffset="576">5362 299 16 0,'10'-5'240'0,"-1"-3"-18"16,-3 2 8-16,-2 4-20 0,2 5-12 0,-3 1 15 16,-3-1-5-16,3 2-24 0,5 14 4 15,-3-2-1-15,3 9-14 0,-1 2-9 16,-1 5-6-16,3 1-31 0,4 1 7 0,-3-1-4 16,3-1-20-16,-1 4-21 0,4-2-4 0,-3 0-6 15,2-6-8-15,3 1-14 0,-2 1-1 16,0-2-4-16,-1-4-6 0,-2-2-2 0,-1-5-8 15,-5-6 0-15,3-5 4 0,-1-3-5 16,-3-3-13-16,-6-1 12 0,0 0-8 0,0 0-2 0,26-31-8 16,-20 15 7-16,1-6-1 0,4-3 0 15,-5-2 2-15,1-7-9 0,-1 0 1 0,1-7-6 16,2 0 8-16,-6-4-10 0,4 8 0 16,-4-1-3-16,3-1-7 0,-3 4-16 0,0 6-21 15,-3 2-15-15,1 9-44 0,2 5-16 0,0 2-53 16,-3 1-37-16,0 4-650 0,3 3 0 0,0 2 0 15</inkml:trace>
  <inkml:trace contextRef="#ctx0" brushRef="#br0" timeOffset="780">6122 572 94 0,'3'7'241'0,"-3"-1"10"0,3 0 4 16,-3-3 3-16,0 0-6 0,3-1-33 15,0-1-24-15,1-1 0 0,2 0-32 0,0-1-4 16,4-1-25-16,14-4-22 0,-8 6-23 0,29-6 15 16,-15 2-45-16,2-3-41 0,3 1-38 15,-1 0-13-15,-2 2-33 0,3-3-39 16,-2 2-36-16,-1-6-34 0,-3 7-92 0,-7 3-231 16,2 0 0-16</inkml:trace>
  <inkml:trace contextRef="#ctx0" brushRef="#br0" timeOffset="963">6462 688 148 0,'-20'12'234'0,"4"-4"-3"16,4 0-10-16,2-1 7 0,4-4-15 0,0 2-16 0,2-3 15 15,-2 0-27-15,6-2-15 0,0 2-28 16,3-2 10-16,0-2-17 0,4 2-40 0,2-2-10 16,-2 0 24-16,24-5-6 0,-3 6-52 15,7-6 7-15,-3 2-41 0,3 0-26 0,-2-1-30 16,4 0-30-16,1 1-40 0,-2-3-59 15,2 4-58-15,-1-5-366 0,4-4 0 0</inkml:trace>
  <inkml:trace contextRef="#ctx0" brushRef="#br0" timeOffset="1516">7504 296 131 0,'-3'-10'218'0,"0"4"-20"15,0 0-1-15,-1 1-16 0,1 2-23 16,0 1-13-16,-3 2-11 0,-1 2-5 0,-2 2 5 16,-7 11-5-16,-3-1-18 0,4 7 19 0,-4-1-12 15,3 4-13-15,6 3 1 0,-5 4-19 0,5 2-2 16,0-2-3-16,1 2-6 0,7-2-1 16,-4 2 0-16,6-19-15 0,0 7-15 0,17 26 3 15,-7-22 3-15,3-2-25 0,3-2 2 16,3-7 10-16,-3 0-3 0,5-2-4 0,1-6-33 15,0-1-14-15,-3-4-8 0,-19-1 6 0,15 0-2 16,7 0 25-16,16-22-27 0,-22 9 13 16,-3-9 0-16,3 1-1 0,-6 1-12 0,-2-5 35 15,-5 0-26-15,3 5 10 0,0 2 18 16,-2-3-27-16,-1 6 5 0,0 5 21 0,-3 0 4 16,0 4-15-16,0 6-10 0,0 0 11 15,-9-3-14-15,5 6 8 0,-2 1 2 0,6 3-12 16,-3 0 13-16,-7 14-3 0,7-4 1 0,0-2 17 15,3-15 8-15,0 19-3 0,0-1-14 0,28 24-5 16,-14-25 14-16,-2 1-10 0,7-6-1 16,-1 1 2-16,5-2 8 0,-1-4-28 0,-5-3 16 15,-1 0-4-15,-3-4 8 0,-13 0 6 0,10 0-35 16,1 0 22-16,3-19 18 0,-10 12-22 16,8-12 19-16,-9 0 3 0,-3 7-9 0,0-7 0 15,0-1 16-15,-19-21 6 0,5 22 12 16,-1 1-8-16,-1 3-37 0,-4 4 23 0,-2 2-12 15,2 1 20-15,6 8-8 0,14 0-31 16,-13 0 4-16,3 0-3 0,-9 14 7 0,13-4-3 16,3-4-32-16,0 2-29 0,-1 1-45 15,1-1-39-15,3 0-60 0,0 0-489 0,0-8 0 16,19 21 0-16</inkml:trace>
  <inkml:trace contextRef="#ctx0" brushRef="#br0" timeOffset="2101">7950 546 129 0,'6'-5'195'0,"0"3"-19"0,-3 1-4 0,-3 1-18 15,0 0-5-15,0 0-10 0,15 4 4 16,-10 2 0-16,-1 0-4 0,-2 2 3 0,11 9-8 0,-8 1-9 16,1-4-5-16,0 1-4 0,-2 5-32 15,2-3 6-15,-2-2-29 0,-2-3 8 16,1-3 3-16,0-2-4 0,-2 0 20 15,2-4 2-15,-3 4 3 0,3-7-16 0,-3 1-19 16,0-1 0-16,0 0-21 0,0 0 5 0,11-18-5 16,1 4-10-16,-1-5-14 0,5-1 14 15,0-1-10-15,2 0 6 0,-3 3 19 0,3 1-22 16,-1 3-7-16,-1 1-4 0,-3 3 15 0,-1 6-12 16,-5-1-8-16,2 5 2 0,-2 0 3 15,-7 0 11-15,0 0-23 0,0 0 12 0,21 16-26 16,-15-10 29-16,4 8 6 0,2-1-17 0,4 2-21 15,0 0 13-15,1 2-6 0,-3-5 17 0,5 1 8 16,-3-3-15-16,0-3 19 0,0-3-8 16,-2 0-25-16,9-1 8 0,-4-3-6 0,-4 0-12 15,-15 0-26-15,13 0 15 0,16-16-6 0,-13 4-20 16,-2-1 18-16,-2-3-2 0,-5 1 11 16,-6 1 8-16,2 0 2 0,-3 14-1 0,0-17 0 15,0-3 5-15,-14-19 10 0,4 20 6 16,2 6-11-16,3 2 17 0,-1 3-7 0,3 1 11 15,1 6-2-15,1 0 8 0,1 1-8 0,3 0 2 16,-2 1 15-16,4 4-5 0,-2 1-15 16,12 8-2-16,-3 2 9 0,4 2-7 0,-3 0 3 15,-2 2-4-15,5 1 1 0,-3 2-7 0,0-5 22 16,-3 3-13-16,-4-3-2 0,-3-4 13 0,1 0-12 16,-2-1 13-16,-2-13-5 0,0 9 3 15,0-9-5-15,-25 32 12 0,14-25 20 0,-2-1-23 16,0 0-17-16,3-3 28 0,-2-3-40 0,12 0-34 15,-10 0-27-15,-3 0-38 0,-17-20-43 0,17 10-82 16,3-6-369-16,5 1 0 0</inkml:trace>
  <inkml:trace contextRef="#ctx0" brushRef="#br0" timeOffset="2315">8784 184 160 0,'13'-15'250'0,"-3"3"-26"0,-4 4-3 0,1 6 1 0,-1 3 7 15,-3-1-36-15,0 7 14 0,1 0-5 0,-1 1 14 16,1 20 1-16,0-5-8 0,1 3-5 16,3 5-3-16,-5 0-15 0,2 7-27 0,0-6-2 15,1 7-19-15,0-2-20 0,0 0-16 16,1-1 0-16,-1 0-9 0,-6 1-11 0,8-4-40 16,-5-2-35-16,2-2-60 0,2 0-54 0,-3-3-34 15,-2-1-45-15,-1-6-37 0,-1-19-635 0,0 10 0 16,0-2 0-16</inkml:trace>
  <inkml:trace contextRef="#ctx0" brushRef="#br0" timeOffset="2755">8800 651 164 0,'-6'-22'171'0,"0"0"-19"0,-1-2 9 16,4 7-5-16,3 17-32 0,0-11-6 0,0 0-2 16,29-12-13-16,-7 13-6 0,-4-2-29 15,6 5 6-15,3-1-10 0,6 1-7 0,0-1 4 16,6 4-15-16,-2 0-2 0,0 3-2 15,1-4-10-15,-1 0 6 0,-2 1-15 0,3 1 4 16,-2-1-9-16,-6 2 5 0,-5-2 18 0,-7 4 4 16,-2-2 37-16,-7 0-23 0,-3-1 13 15,-6 3 0-15,0 0 5 0,-2 4-17 0,-2-1 10 16,-3-2-20-16,-14 10 18 0,-2 4-16 0,0-6 20 16,-3 9-10-16,5 2-18 0,-1 2 17 15,3-5-44-15,6 7 14 0,-4-5 21 0,8 3-25 16,-1-3-2-16,3-5 11 0,2 1-5 15,3-5-13-15,2-1 11 0,0-9 4 0,0 0-15 16,26 26-20-16,-11-20 33 0,0-5-10 16,4-2 7-16,-6 1-11 0,27-14-20 0,-10 6-3 15,-4-3 25-15,5-3-7 0,-1-3-1 0,5 3 6 16,-6-2-14-16,0 6 2 0,0-3 8 16,-3 3-24-16,-5 1 26 0,1 3 2 0,-5 4-2 15,-5 1 8-15,-12 1-1 0,0 0 16 0,19 14 2 16,-17-8 4-16,-2 2-16 0,2 0-14 15,-4 2 1-15,0 12 20 0,2-12-10 0,0 6-4 16,0-2-50-16,-13 26-53 0,11-24-20 0,-2 1-40 16,-1-5-25-16,4-2-40 0,1-3-559 0,-1 2 1 15,1-5 0-15</inkml:trace>
  <inkml:trace contextRef="#ctx0" brushRef="#br0" timeOffset="3337">9720 611 187 0,'6'-13'215'0,"-3"2"9"0,0 2-1 16,-2 4-39-16,2 0-5 0,-1 2-20 16,-1 1-16-16,2 1-6 0,-3 1 5 0,3 2-7 15,-2 0-17-15,2 4-2 0,-1-1 6 0,-1 3-5 16,2 1-16-16,4 15-9 0,2-1-1 16,-3-1-34-16,-5-4 26 0,2-3-22 0,0 0-18 15,0-2 20-15,-2-4-20 0,1-1-9 16,-2 0 9-16,1-3-17 0,2 0-9 0,-2-3 13 15,2-1-10-15,-3-1 4 0,0 0 7 0,0 0-14 16,13-14-4-16,-3-3 0 0,2-3 6 16,2-3-5-16,-1-6 18 0,5 5-20 0,0-2-1 15,3 2-26-15,-3 1 37 0,3 0-13 16,-5 6-15-16,-5 3 7 0,1 4-8 0,-6 4 21 16,2 1-6-16,-5 4-4 0,-3 1-2 0,0 0 8 15,0 0 1-15,20 17-18 0,-18-13 39 16,1 4-24-16,0 2 9 0,8 8 15 0,1 3-37 15,1 0 20-15,0-1 0 0,3-1-20 0,-1-2 29 16,1-3 2-16,0 1-18 0,0-2-2 16,-1-4 11-16,-2-3-5 0,-3-4-25 0,0 2 18 15,-2-3 18-15,-8-1-23 0,0 0 4 16,11 0 0-16,-11 0-4 0,31-22 14 0,-19 6-2 16,1-5-8-16,-6 1-6 0,2-7 9 15,-6-6-13-15,-2-4-9 0,2-2 34 0,-3 17-29 16,0-10 6-16,0-6 6 0,0-5 0 0,-17-46 0 15,12 42 15-15,1 5-24 0,0-1 35 16,1 7 15-16,0 2-3 0,0 6-5 0,2 9 0 16,-1 8-8-16,1 5 8 0,-1 6-1 0,2 3 14 15,0 1-4-15,0 4-6 0,0 2 4 0,0 0-1 16,0 7-3-16,0 10 4 0,16 35-8 16,-6-23-15-16,-2-1 15 0,0-2-15 0,2 1-42 15,-1 0-32-15,1-1-70 0,2 2-52 16,-5 1-48-16,2-2-717 0,-2-1 0 0,-1-2 0 15</inkml:trace>
  <inkml:trace contextRef="#ctx0" brushRef="#br0" timeOffset="3498">10194 486 105 0,'-19'-31'275'0,"2"1"-6"0,4 3-1 0,4 0-17 15,5 3-50-15,4 11-10 0,0-4-19 16,30-20-16-16,-8 19-20 0,8 3-5 0,5 2-1 15,1 3-9-15,6 2-39 0,6 0-3 0,2 3-20 16,2 2-21-16,3 2-21 0,-1-2-61 16,2-1-54-16,0 2-43 0,1 1-70 0,2 0-336 15,-7-3 0-15</inkml:trace>
  <inkml:trace contextRef="#ctx0" brushRef="#br0" timeOffset="4752">2552 1469 146 0,'0'-20'233'0,"0"20"1"0,-29-40-19 0,26 30-7 16,-1 4-25-16,-1 2-14 0,-2 2-14 0,0-2-16 15,-2 8-1-15,-16 7-14 0,-2 6-12 16,1 4-9-16,0 3 11 0,0 5-6 0,-1 2 0 16,-1 3-1-16,4 2-7 0,0 4-7 15,6-2-13-15,2 4-4 0,6-2-15 0,4 1 13 16,0 1-27-16,6-19 1 0,0 9 5 0,23 38-6 15,-3-31-40-15,1 0 23 0,8-4 1 16,1-1-46-16,3-4-34 0,0-1-60 0,1-9-29 16,-3 1-23-16,1-4-75 0,0-4-423 0,0-4 0 15,-3 0 0-15</inkml:trace>
  <inkml:trace contextRef="#ctx0" brushRef="#br0" timeOffset="4948">2825 1826 66 0,'3'-41'243'0,"-3"23"-2"0,0-4 3 16,0-4 4-16,0 6-38 0,0 2-2 0,0 5-8 16,0 13-38-16,10-11 0 0,-13 16-20 15,3 0 12-15,-2 3-24 0,2 4-39 0,-2 15 12 16,2-12 3-16,0 9-19 0,0-2-6 16,0 9-18-16,0 2-3 0,0-2-18 0,0 2-27 15,15 30-61-15,-10-30-48 0,-5-18-47 0,0 7-52 16,0 4-139-16,0 0-231 0,0-5 0 0</inkml:trace>
  <inkml:trace contextRef="#ctx0" brushRef="#br0" timeOffset="5116">2783 2192 179 0,'-10'0'238'16,"0"0"-27"-16,2 0 29 0,0 0-22 0,-1 0 1 16,2 0-48-16,1 3-14 0,0-6 1 0,3 3-23 15,2-1-5-15,1-2-25 0,4-1-4 16,1 0-8-16,13-10-13 0,1 2-18 0,10-1-5 15,0 3-1-15,0-2-20 0,1-1-35 0,1-1-31 16,0 0-38-16,-2 1-32 0,-1-1-51 0,-2 1-83 16,-2-1-282-16,-2 0 0 0</inkml:trace>
  <inkml:trace contextRef="#ctx0" brushRef="#br0" timeOffset="5342">2696 1686 38 0,'-23'-11'236'0,"4"1"-12"0,3-3 25 0,5 5-39 15,2 0-21-15,3 2-21 0,3-1-11 16,2 1-15-16,1 6-21 0,0 0-9 0,0-11-21 16,0 11-13-16,33-24 5 0,-13 15-12 15,8-2-10-15,-1 3-3 0,7 3-36 0,-3-3-67 16,7 2-48-16,0-1-114 0,-8 1-285 0,6-2 1 15</inkml:trace>
  <inkml:trace contextRef="#ctx0" brushRef="#br0" timeOffset="5642">3348 1701 123 0,'-10'0'199'0,"-2"0"1"15,-14 5 17-15,0-1-27 0,13-4-8 16,-27 12-10-16,15-5-32 0,11 0-8 0,-5 2-15 16,10-1-7-16,-2 0-14 0,6 2 10 0,4-2-37 15,1-8-3-15,17 22 5 0,-1-7-12 16,3 1-4-16,5-3-4 0,2 4-16 0,2-3 6 16,-1 0-20-16,-1 1-2 0,-1 1 21 15,-6-3-12-15,-3 1-4 0,-3 0-18 0,-8-3 7 16,-2-1 24-16,-3-10-25 0,0 8 16 0,0 2 4 15,-27 13-10-15,7-11-19 0,-1-4 15 16,-3 1-12-16,-2-1 14 0,8-6-13 0,-10 3-3 16,10-3-3-16,18-2-5 0,-11 0-26 0,1 0-36 15,10 0-31-15,-22-15-38 0,22 11-75 0,0-3-348 16,1 3 0-16</inkml:trace>
  <inkml:trace contextRef="#ctx0" brushRef="#br0" timeOffset="5960">3432 1827 118 0,'5'-1'184'0,"-5"4"-10"0,6 0 4 0,-6 0-25 0,0 2 6 16,2 2-13-16,-2-1-21 0,0 4 0 0,1-1-28 15,1 2 3-15,-1-3 5 0,8 15-22 16,-1 2-2-16,1-8-4 0,5 2-13 16,4-4-5-16,-1 0-13 0,3-3-13 0,-1-3 14 15,6 0-12-15,-4-6 8 0,-2-1-13 0,-3-1 1 16,-16-1-20-16,12 0-2 0,5 0-3 0,18-19 25 15,-22 11-8-15,-6-5 11 0,0 2 25 0,-1-10 5 16,0-2 27-16,-6 23-29 0,0-15 3 16,0-5 15-16,-19-23-6 0,7 25-15 15,-2 3 16-15,-2 3-12 0,-1-1 6 0,-1 9-17 16,4 3-11-16,14 1-1 0,-20 0 8 0,-21 19-21 16,19-4-1-16,5 4-8 0,1-1 8 15,2 0-39-15,7 1-17 0,-2-1-51 0,6-3-59 16,3-1-23-16,0-14-79 0,0 9-453 0,0 1 1 15,14 4 0-15</inkml:trace>
  <inkml:trace contextRef="#ctx0" brushRef="#br0" timeOffset="6207">4028 1630 105 0,'12'-32'264'0,"-8"4"-13"0,2 9 9 0,3-1-32 15,-6 6-12-15,-3 8 12 0,0 1-29 16,-3 7-14-16,3 2-4 0,0 3-7 0,-3 1-9 16,1 0-8-16,2 19-3 0,0-15-23 15,0 9-17-15,0 5-9 0,0 4-22 0,0 2 9 16,18 38-11-16,-12-31-21 0,1 1 6 16,-1-4-14-16,-6-16-1 0,0 11-3 0,0 4-75 15,0 0-41-15,0 0-42 0,0 0-71 0,0-2-56 16,-11 26-520-16,9-43 0 0,-4-2 0 15</inkml:trace>
  <inkml:trace contextRef="#ctx0" brushRef="#br0" timeOffset="7213">3882 1897 111 0,'-13'-19'219'0,"6"7"-18"0,0 2-5 15,4 1-31-15,2 3 0 0,2 0-26 16,1 0-10-16,-2 6-13 0,0 0-7 0,28-19-16 15,-6 13-23-15,1-6-3 0,6 5 1 0,4 1 1 16,-1-2-12-16,6 1-3 0,-4 1-9 0,4-2-24 16,-3-2-25-16,-4 2-14 0,-3-2-5 0,-2-1 4 15,-1-1 2-15,-7-1 7 0,1 2 19 16,-7 1 17-16,-5 2 32 0,-3 0-5 16,1 0 17-16,-3 2 10 0,0 1-12 0,1-1-4 15,-3 3 0-15,0-1-3 0,0 1-24 16,0 3 3-16,-3 3 4 0,1 3-11 0,0 3 15 15,-7 13-20-15,6 5 16 0,-6 3-15 0,2 2 6 16,0 0-23-16,3 1-1 0,-1 1 12 0,5 0 5 16,0-1-17-16,0-3 8 0,0-15 2 15,0 4-16-15,22 28 2 0,-12-26 11 0,-1-9-9 16,-2 0 2-16,3-4-8 0,-1-2-4 16,1-3 28-16,-2-3-19 0,-8 0-16 0,16 0 6 15,19-20-32-15,-16 9 17 0,-5-9-5 16,2 3 8-16,0-8 6 0,0 2-25 0,3 1 13 15,1-4 21-15,-3 5-18 0,2 1 7 16,-3 2 1-16,0 4-10 0,-6 5-2 0,-1 2 14 16,-5 5 2-16,-4 2 9 0,0 0-15 15,0 0 10-15,14 18 0 0,-14-10 8 0,3-2-3 16,5 15 0-16,-6-4 16 0,1-5-16 0,3 0 14 16,1 6-12-16,2-5-1 0,0-5-9 15,1-2 1-15,6 7-8 0,0-7 29 0,-5-1-37 16,2-4 9-16,0 0 16 0,0-1 3 0,-13 0-17 15,16 0 6-15,22-13-22 0,-21 0 31 0,0 2-2 16,1-4-15-16,-4-4 0 0,-2 1 11 16,4-5 8-16,-8 1-18 0,2-3 11 15,-4 2-4-15,-6 4 12 0,7-3 0 0,-7 3 29 16,0 19-26-16,0-10 23 0,0-1 3 0,-20-4-5 16,17 14-10-16,-5 1-8 0,-1 1 14 0,-10 11-6 15,2 2 16-15,-2 5-17 0,3 2-5 16,2 3-6-16,1-1 16 0,4 3 1 0,6-1-35 15,3-11 8-15,0 7 15 0,17 24-10 0,-7-24 13 16,3 1-6-16,6-1-10 0,0 0 12 16,6-3 3-16,2-4-5 0,2-3-28 0,-2 1-2 15,2-5 42-15,3-3-25 0,-4 0 6 16,-13-4-34-16,4 0 30 0,1 0-33 0,24-17 7 0,-25 7 7 16,2-3-13-16,-5-5 20 0,-6-1-7 15,2-3 5-15,-6-7-7 0,1-1 18 0,-4-2-6 16,-3-5-3-16,0 21 10 0,0-7 26 15,0-3-5-15,0-1-4 0,-22-21 3 0,9 29 9 16,2 5 15-16,-5 2-44 0,6 8 2 16,-3 4 14-16,13 0 19 0,-12 0-19 0,-17 17-3 15,13-3-4-15,3 3 3 0,2-1 13 0,5-2-24 16,4-1 5-16,2-13 2 0,0 10 2 0,0-2-21 16,23 17 21-16,-8-15 12 0,4 2-17 15,-2-7-7-15,-1-4-12 0,1 2 1 0,-4-3 6 16,9 0 15-16,-2 0-40 0,26-20 10 0,-21 13 3 15,-3-1 8-15,-2-4 17 0,2-2 7 16,-4 4-36-16,-6 0 11 0,4 0 11 0,-3 4 0 16,-6-1-8-16,2 6-8 0,-2 1 17 0,-7 0 15 15,0 0-22-15,0 0 0 0,17 16 16 16,-15-8-24-16,-1 3 36 0,4 12-28 0,-3 2 6 16,-2 1 5-16,0-14-1 0,0 7-11 15,0 3-8-15,0 0 30 0,0 3-52 0,13 25-30 16,-10-31-48-16,0-3-39 0,0-4-15 0,-3 3-88 15,0-7-406-15,3 1 0 0,-3-2 0 16</inkml:trace>
  <inkml:trace contextRef="#ctx0" brushRef="#br0" timeOffset="8381">5676 1840 9 0,'3'-7'245'0,"-2"1"-31"0,2 2-2 15,0 2-36-15,0 0-1 0,0 4-21 0,-3 0-10 16,2 1-31-16,1 2-8 0,-1 0 9 0,1 2-6 16,0 1-2-16,2 15-3 0,1 0-22 15,1-2 6-15,2 2-23 0,-2-2 2 0,2 2-15 16,-2 3 5-16,2-4-1 0,-6-6-24 16,0-2 7-16,1-2 5 0,-1-1-1 0,0-3-23 15,-3-2 9-15,3-1 3 0,-3-1-1 0,3-3 10 16,-3 2 0-16,0-3-32 0,0 0 8 15,0 0-13-15,10-15 9 0,-7 7 5 0,5-11 14 16,2-1-19-16,-1-5-6 0,1 0 7 0,3 0-18 16,-4-2 8-16,4 3-10 0,0 2 38 15,1 2-31-15,-1 5 15 0,0 0-20 0,-4 4 15 16,1 5-19-16,-4 3 0 0,-2 2 7 0,-4 1 13 16,0 0 0-16,17 13-1 0,-6 4 10 15,-3-1-14-15,-3 7-17 0,-3-6 9 0,1-1 27 16,-3-1-19-16,3 11-9 0,-3-8 20 15,0-8-19-15,0 4 4 0,0-3-5 0,0 4 11 16,0-5 0-16,0 0-1 0,0 2 8 16,0-12 17-16,0 8 19 0,0-8 0 0,0 0-21 15,0 15-5-15,0-17 16 0,0-2-4 0,3-5-20 16,10-7 11-16,-7-7-17 0,4 1 19 0,3-4 5 16,-1-4-29-16,1 3 25 0,0-1-17 0,3 1-4 15,2 2 1-15,-3 5 13 0,-2-3-6 16,0 8-4-16,-2 5-14 0,-3 3 13 15,-3 3-19-15,5 3 2 0,-10 1 6 0,0 0-17 16,12 17 20-16,-11-8-9 0,5 15 18 0,-6 0 1 16,3 1 1-16,0 0-21 0,3-1 2 15,1-2 9-15,-1 2-11 0,4-4-2 0,1 3 3 16,5-4 7-16,3-2-8 0,3 2-25 16,1-6-1-16,1 3-7 0,3-6-18 0,-3-1-2 15,1-6-1-15,1-3-5 0,-15 0 16 0,8 0 7 16,0 0-14-16,23-22 16 0,-26 8 26 15,1-2 3-15,-7-3-14 0,0-5 16 0,2-2 3 16,-8 0-4-16,-1-3 16 0,-3 4 13 16,0-6-1-16,0 19 5 0,0-4 17 0,0-1 5 15,-13-9-9-15,3 17-12 0,1 7-10 16,-1 0 21-16,-2 4 5 0,2-2-15 0,-24 21-1 16,12-7-18-16,3 5 22 0,0-4-12 15,-2 6-34-15,8 0 23 0,-3-1 1 0,7 1 17 16,-1-2-9-16,10-2-15 0,0-17 0 0,0 12-19 15,16 18 45-15,-6-17-47 0,-1-7 24 0,1 0-9 16,-4 1-22-16,4-6 27 0,-2-1-29 16,-8 0 5-16,11 0-39 0,3 0 19 15,25-24 1-15,-20 10 9 0,0-2 5 0,-5-2-21 16,2-2 16-16,-3 1-9 0,0 0 23 0,-4 1-11 16,-2 6 18-16,-1-1 7 0,-4 3 2 0,1 5-1 15,0-1-3-15,0 3-1 0,-1 3 16 0,-2 0 7 16,0 0-20-16,0 0-3 0,0 0 11 15,2 20 13-15,1-10-28 0,-3 1 3 16,6 15 22-16,-3-1-23 0,-3-1 12 0,7 0-7 16,2-3-6-16,1-3 23 0,-4 0 0 15,4 0-9-15,2-2-14 0,-2-3 18 0,1-4 2 16,-4-3-10-16,2-4 1 0,-2 3 10 16,2-4-3-16,-2-1 8 0,-7 0-29 0,0 0 8 15,31-17 12-15,-21 7 1 0,1-8-10 0,-4-3 12 16,2-1 7-16,-2-7-7 0,-4-2 3 15,-3-2-12-15,3-6-18 0,0-2 7 16,-3-3 17-16,3 0 3 0,-2 2-11 0,2-2-12 16,-3-4 29-16,0 3-10 0,0-3-8 0,0 7 43 15,0 21 3-15,0-4 0 0,0-2 5 0,0 4-38 16,0 5 17-16,0 6 23 0,-16 0-22 16,13 16 15-16,-1 1-22 0,-5 18-6 0,2 3 2 15,1 2-13-15,4 4-1 0,-1 2 14 0,0 2 22 16,3-16-42-16,0 10 16 0,0 6 23 15,24 39-4-15,-14-36-28 0,5-3-1 0,-5-5 25 16,3-1-26-16,0 0-57 0,-1-2-40 0,1-4-32 16,1-5-42-16,-1 1-54 0,0-5-455 0,6 1 0 15,7-2 0-15</inkml:trace>
  <inkml:trace contextRef="#ctx0" brushRef="#br0" timeOffset="8941">7691 1746 88 0,'-2'-10'218'15,"-1"0"-23"-15,0 2 4 0,-2 3-13 0,1 0-28 16,-3 3-24-16,0 2 6 0,-2 4-2 0,-13 5-10 16,4 6 14-16,-4-3-24 0,6 9 5 15,0 1-16-15,0 3 7 0,5 0-38 0,3 2 19 16,3-2-23-16,-1 5-1 0,4-2 6 15,2-13-16-15,0 6-21 0,0 2 25 0,22 28-34 16,-9-28-5-16,0-5 2 0,3 1 10 0,0-5 14 16,3-2-37-16,-1-3 4 0,7-3 2 15,0-2-10-15,-15-4-16 0,6 0-18 0,30-15-8 16,-23-1 17-16,1 1 16 0,-5-3-15 16,0-4-13-16,0-1 20 0,-3-4-7 0,-3 4-1 15,-8-1 4-15,7 1 31 0,-2 4-1 16,-4 3 11-16,-5 6 8 0,2 2-17 0,0 4 6 15,-3 0 19-15,0 4-19 0,-3-3-17 0,3 7-2 16,-3 2 12-16,3 1 4 0,-1 1-1 16,1 0-3-16,-6 19-12 0,6-17 7 0,0 5 8 15,0 3-15-15,23 25-2 0,-11-24-1 0,1 0 25 16,3-3-7-16,0 0-26 0,1-2 1 0,-1-3-1 16,3-1-2-16,-6-4-14 0,0-4 6 15,-2-1 5-15,-11-1 17 0,0 0-20 0,10 0 29 16,6-14-26-16,-6-5 21 0,-4-2 10 0,-3-1 2 15,0-4-16-15,-3 12 7 0,0-8 18 0,0-4-24 16,-22-30 8-16,9 27-3 0,2 7-7 16,1 2 5-16,-3 6-18 0,1 1 11 0,2 6-1 15,0 4 1-15,10 3 9 0,-12 0 6 16,4 0-20-16,-21 17-9 0,16-4 20 0,-2 3-25 16,2 0-21-16,9 0-34 0,-2-5-30 0,3 2-31 15,0-2-26-15,3-2-63 0,0-1-489 16,0-8 1-16,0 0 0 0</inkml:trace>
  <inkml:trace contextRef="#ctx0" brushRef="#br0" timeOffset="9965">8213 1832 130 0,'6'-8'244'0,"0"3"18"0,-2 0-21 15,-1-1-35-15,1 4-18 0,-1 2-19 16,0 2-6-16,-2-2-34 0,1 6 11 0,1-1-5 15,0 2 13-15,10 12-12 0,-5 2 3 16,2-3-39-16,2 5 7 0,-2 1 7 0,2 0-13 16,-2-3-21-16,-2 2-7 0,3 0-7 15,-4-4-3-15,-1-3 1 0,-2-3 0 0,-1-5-39 16,0 2 20-16,-2-4 8 0,1-2-7 16,-2 0-13-16,2-1 11 0,-2-3-21 0,3 0 1 15,-3 0-4-15,0 0 17 0,0 0-20 0,9-22-6 16,-2 0-19-16,-4-1 15 0,6-4 15 15,1-2 0-15,3-1-41 0,-2-1 18 0,2 4 3 16,0 1 2-16,2 3-23 0,1 4 17 0,-3 1-2 16,-6 4 1-16,2 5 14 0,-1 5-21 15,-3 3 19-15,-5 1-16 0,0 0 19 0,0 0-14 16,10 21-6-16,-4 1 1 0,-6 0-1 0,3-1 5 16,-3 7-17-16,0-8 40 0,4 5-16 15,-1 0-18-15,0-6 17 0,-2-1-26 0,2-5 23 16,-2-1 10-16,2-2-31 0,0-3 33 0,0 1-5 15,0-6-5-15,0 2 2 0,1-2 7 16,2-2-12-16,-6 0-15 0,0 0 4 0,29-18-13 16,-15 4 18-16,2 1-17 0,2-5 4 0,-7-2 2 15,8 0-8-15,3 3-4 0,-2 1 21 16,0 4-14-16,-1 2 9 0,0 0-10 0,-9 5 13 16,-2 2 9-16,-8 3-14 0,0 0-5 0,8 0 18 15,-8 0 13-15,18 20-6 0,-18-12-15 16,11 12-7-16,-6-2-13 0,3-1 34 0,-4-2-20 15,3 5 28-15,2-4-15 0,-2-5-14 16,0-1 7-16,8 4 14 0,-4-7-20 0,-1-3 17 16,-1 1-11-16,0-2 4 0,-1-3 3 0,-8 0 15 15,0 0-36-15,12 0 15 0,17-20-6 16,-10 2 5-16,-4 1-5 0,1-9 23 0,0 2-25 16,-3-4 15-16,3-6 16 0,-6-2-12 15,6-3-14-15,-1 1 6 0,-1-3 11 0,-1-1-20 16,2-2 17-16,-5-1-20 0,0 6 46 0,-2-2 5 15,-2 10 15-15,1 3 4 0,-4 3-1 16,0 2-9-16,0 10-1 0,-3 13-8 0,0 0 10 16,-9-4-12-16,7 12-1 0,-9 10-11 0,1 6 4 15,5 0 8-15,-11 9 2 0,4 3 10 16,6 4 1-16,-1 2-9 0,0-1 8 0,0 4-10 16,-1 4 9-16,1 2-22 0,6 0 6 15,-2 6-4-15,3-2-4 0,0-3 5 0,0-23-2 16,0 11 0-16,0 7 7 0,19 57-19 15,-12-55 8-15,2-2-9 0,1-8 4 0,0 2-29 16,0-6-20-16,-3 0-27 0,2-4 5 0,-1-4-10 16,-3-13 35-16,1-2-6 0,-4-7 19 0,-2-3-9 15,0-2 23-15,0 0-3 0,3-11-20 16,-6 1 38-16,-5-15-1 0,-2-10-29 0,0-2 17 16,-2 1 4-16,2-8 2 0,1-1 5 0,3-5-19 15,2-2 10-15,1 0 4 0,3 26 14 16,0-12-28-16,0-7 15 0,23-46 7 0,-8 48-6 15,1 4-23-15,2 6 16 0,-2 0 21 0,3 6-28 16,-2 5 28-16,4 2-18 0,-5 7 19 16,-1 9-17-16,-3 0 12 0,-12 4-32 0,10 0 10 15,6 15 17-15,-9 3-16 0,-1 2 2 0,-3 0-5 16,-2-3 0-16,-1-17 23 0,0 19-13 0,0 3 14 16,-21 23-24-16,9-24 14 0,3 0 9 15,-1-1-50-15,-3-1-30 0,0-3-29 0,-4-3-54 16,3-5-36-16,-1-2-68 0,-4-1-440 15,1-5 0-15,18 0 0 0</inkml:trace>
  <inkml:trace contextRef="#ctx0" brushRef="#br0" timeOffset="10424">9357 1732 185 0,'9'0'170'0,"1"2"-1"16,0 0 1-16,11 2-20 0,-3 9 4 0,1-2-24 15,0 5-2-15,3 0-12 0,-2 2 7 16,2 1-10-16,-4 1-26 0,-2 1 11 0,0-2-16 16,-1 1-4-16,-2-4-3 0,-2 4-17 15,-5 0 0-15,-3-6-1 0,0-1-4 0,-3-13 6 16,0 9-10-16,-18 6-5 0,11-11-14 0,-3-2 6 16,1-1-31-16,-17-4 22 0,15 3-21 15,-24-10 16-15,21 1-2 0,5 0 7 0,3 2 2 16,2-1-13-16,4 2-3 0,3-3-9 15,0 5 21-15,-3 4-30 0,13-8 14 0,5-2-11 16,7-3-4-16,0 5 9 0,-2 0-11 0,0 2 19 16,1-2-15-16,1 1 6 0,-1-1 2 15,1 0 18-15,-2-2-18 0,2 1-9 0,-2-1-1 16,6 0 24-16,-5-3-18 0,-3 1 9 16,-1-4-2-16,-3 3-6 0,-2 1 21 0,-10 2-9 15,5 0 46-15,-5 3-32 0,-4-2 12 0,-1 9-1 16,0 0 17-16,0 0-4 0,-16-14 1 15,8 14 9-15,-2 3-14 0,-12 3-8 0,2 5 13 16,-5 3-28-16,3 2 9 0,1 3 13 0,5 3-18 16,0 3-31-16,6-5 6 0,1 5 19 15,5 2 2-15,2 1-10 0,2-13 3 0,0 7-35 16,16 26-8-16,-7-23-47 0,5-4-47 16,-2-2-24-16,0-3-31 0,-1-5-49 0,4 3-452 15,-2-7 0-15,0-3 0 0</inkml:trace>
  <inkml:trace contextRef="#ctx0" brushRef="#br0" timeOffset="10724">10073 1832 42 0,'7'-27'227'0,"-4"2"-3"0,-3 14-6 0,0-1 5 16,0 0-8-16,0 1 2 0,0 3-60 0,0 8 8 16,0-10-11-16,0 10-22 0,0 0-12 15,-10-10 0-15,4 12-11 0,2 3-27 0,1 0-25 16,-7 13 15-16,4-4-21 0,-1 7-15 15,5-3-2-15,1 1 20 0,1-8-21 0,0 9 0 16,0-1-4-16,26 27 10 0,-13-23 4 16,-3-1-13-16,1 4-14 0,2-9 3 0,0 1-22 15,-1-4 3-15,-2 3 12 0,-3-9-24 0,-2-3 21 16,-2 0-4-16,-2-2 1 0,-1-3-9 0,0 0-4 16,-10 0 4-16,3-3 8 0,-1-1 5 15,-7-10-7-15,-4 4-5 0,1-3 4 0,3 1-3 16,0-4-28-16,1 1-15 0,2-2-31 15,8 0-42-15,-2-3-37 0,6 20-82 0,0-14-344 16,0-2 1-16</inkml:trace>
  <inkml:trace contextRef="#ctx0" brushRef="#br0" timeOffset="10998">10382 1605 164 0,'-1'-4'211'16,"-2"3"18"-16,0-1-25 0,-3 2 4 0,-1 0-16 15,0 0-16-15,-1 2-21 0,0-1 1 0,0 3-9 16,1-3-27-16,0 6-2 0,-5 5-10 16,-4 4-3-16,12-1-16 0,3-3-10 15,1-1-11-15,0 7-15 0,23 17 20 0,-9-14-20 16,1-3-17-16,-5 2 4 0,9-1 18 16,-8-2-35-16,4 5 6 0,-4-5-16 0,-4-6 11 15,-2 0-7-15,-1 2 10 0,-4-3-27 16,0-10 13-16,0 0 16 0,0 10-8 0,-14 8-10 15,-4-3 29-15,1-7-23 0,1 0-1 0,2-2-16 16,-1-3-48-16,2-3-42 0,13 0-40 16,-11 0-72-16,-1 0-461 0,12 0 0 0,-10 0 0 15</inkml:trace>
  <inkml:trace contextRef="#ctx0" brushRef="#br0" timeOffset="11189">10513 1681 126 0,'6'0'199'0,"0"2"7"0,-2 1-10 16,1 2 4-16,-2-1-8 0,1 3 0 0,-3 1 18 15,5 16-25-15,-6-4-19 0,2 6-25 0,-1-5 3 16,-1-8-15-16,0 6-13 0,0 1-23 16,0 3 12-16,0-1-29 0,0-1-48 0,0-4-55 15,0 2-61-15,-12-4-38 0,-2 14-113 0,8-23-317 16,2 3 0-16</inkml:trace>
  <inkml:trace contextRef="#ctx0" brushRef="#br0" timeOffset="11492">10516 1436 105 0,'-10'-4'252'0,"2"4"-36"0,0 2-11 15,0 0-13-15,0 0-31 0,3-1-7 0,-3 2-5 16,3 1-29-16,0 0 7 0,2 1-27 16,1 0-9-16,2-3 14 0,0 3-29 15,2 1 2-15,1-3 3 0,2-2-12 0,2 3-17 16,-1-1-2-16,2-3 3 0,-2 1-9 0,0-1 4 16,0-1-9-16,-1 1-9 0,1-3 19 0,-1 2-16 15,-3-2-3-15,0-1 7 0,-2 2-1 16,-2 2-12-16,1 0-20 0,-2 2-14 0,-1 2-8 15,-3-1-19-15,2 2-40 0,-8 11-35 16,-1-2-47-16,-1 2-163 0,4 4-197 0,4-1 0 16</inkml:trace>
  <inkml:trace contextRef="#ctx0" brushRef="#br0" timeOffset="11836">10729 1775 9 0,'1'3'219'0,"1"-2"-27"16,-2 1-8-16,0 2-14 0,-2 2-10 0,2 1-8 15,-1 0-14-15,1 2-20 0,0-2-17 0,1 3 5 16,-1-1-8-16,13 17-11 0,-3-6-3 16,0-3 4-16,3-6-21 0,-1 0 5 15,0-5-12-15,6 2 1 0,1-3 1 0,-3-3-14 16,-3 0-5-16,0-2-11 0,-3 0 15 15,-10 0 4-15,16 0-10 0,20-19 10 16,-20 8 8-16,-1-3-3 0,-2-2 2 0,-3-2 15 16,-5-2-5-16,-5 11-1 0,0-5 19 0,0-3-15 15,-18-20-6-15,6 18-3 0,-2 1-3 16,-2 4 4-16,-4 2-27 0,-4 1 23 0,7 7-19 16,-2 2 13-16,19 2-11 0,-20 0-19 0,-2 0-3 15,2 0 8-15,-22 20-9 0,22-10-68 16,10-1-31-16,0-3-26 0,4 2-50 0,3-1-45 15,2-2-563-15,1 1 0 0,0-6 0 0</inkml:trace>
  <inkml:trace contextRef="#ctx0" brushRef="#br0" timeOffset="12222">10993 1660 112 0,'7'-4'197'0,"-2"0"1"0,1 3-8 0,-4-1-11 0,4 2-11 15,0 2-21-15,0 1 13 0,0 1 3 16,-1 2-6-16,10 11-28 0,-5-1-4 0,1 1-1 16,-2 6 8-16,-2-3-22 0,-1-2-7 15,0-1-19-15,-5-4 6 0,1-2-39 0,1-1 5 16,-2-1-8-16,1-4 2 0,-1 0 15 0,-1 1-3 16,0-6 2-16,0 0-50 0,0 0 42 15,0 0-1-15,0 0-47 0,0 0 12 0,-1 8 20 16,2-11-26-16,-2-4 7 0,1 0-2 15,1 0-4-15,8-14 8 0,-5 3-19 0,9-5-14 16,0-2 25-16,1 4-4 0,2-3 6 16,-1 4 5-16,-2 2-19 0,6 1 16 0,-6 4 1 15,-5 3-38-15,0 4 20 0,-4 1 15 0,2 5-30 16,-2 0 23-16,-4 0-1 0,0 0-11 0,12 16 4 16,-5 2-6-16,-3-1 9 0,3 4 11 15,-5-1-11-15,2 1 12 0,3 5-18 0,2-4 6 16,0 4-7-16,1-4-31 0,-3 0-44 15,-1-5-59-15,0-5-30 0,-1-2-64 0,-3-3-459 16,1 3 0-16,-3-6 0 0</inkml:trace>
  <inkml:trace contextRef="#ctx0" brushRef="#br0" timeOffset="12511">11535 1037 151 0,'6'2'213'0,"-3"0"-6"0,1 3 19 0,6 12-17 16,0 6 10-16,2 4-21 0,-1 4-6 0,0 3 0 16,-1 4-2-16,-2 0-18 0,2 0-6 0,-4 3 4 15,1 5-22-15,-1 3 1 0,-4-4-26 16,-2 4-14-16,1 0-4 0,-1-26 2 0,0 13-11 15,-19 47-24-15,6-35 7 0,-4-4-12 0,-6-4-4 16,-3 1-8-16,-4-4-11 0,-8 2-24 16,0-4-64-16,-4 3-22 0,-4-10-70 0,-1 3-48 15,-4-3-77-15,-4-1-502 0,3-1 0 0,-6-2 0 16</inkml:trace>
  <inkml:trace contextRef="#ctx0" brushRef="#br0" timeOffset="13757">0 3157 211 0,'0'-19'245'0,"0"19"17"16,0 0-32-16,0 0-32 0,0 0-16 0,0 0-6 15,0 0 0-15,0 0-16 0,16 15 0 0,-16-3 12 16,0 12-35-16,0 4-13 0,0 5-10 15,0 0-2-15,0 4 2 0,0-1-36 0,0 4-4 16,0-2-5-16,0 4 4 0,11 36-47 16,-8-40-66-16,0-5-30 0,-3-1-43 0,0-18-55 0,0 6-83 15,0 3-362-15,0-2 0 0</inkml:trace>
  <inkml:trace contextRef="#ctx0" brushRef="#br0" timeOffset="14014">49 3360 138 0,'-10'-49'187'0,"-2"4"-7"0,4 0 12 0,3 2 1 15,2-1-24-15,2-3-16 0,1 28 3 0,0-11-25 16,24-38-16-16,-8 40-25 0,3-1-6 0,3 7-3 16,1 6-6-16,3 2-11 0,-1 9 0 0,-7 4-8 15,-6 1-3-15,2 0 7 0,20 22-8 0,-20-5-6 16,-1 3 7-16,-7 7-3 0,-2 1-13 15,-4-11 32-15,0 6-30 0,-17 33-9 16,4-26-12-16,-3 5 10 0,-1-6 18 0,-2 0-18 16,1 4 0-16,3-3-11 0,-1-1-61 0,-3 0-44 15,0-1-61-15,3 1-85 0,3-5-333 16,0-2 0-16</inkml:trace>
  <inkml:trace contextRef="#ctx0" brushRef="#br0" timeOffset="14315">222 3704 173 0,'8'2'179'0,"2"0"-21"0,-2 1-3 15,11 6-11-15,-3 1-5 0,-6 1-5 0,-3-1-5 16,-1 4-9-16,-6-2-6 0,0-12-4 0,0 17-27 15,-17 26 1-15,5-21-4 0,-2-2-11 16,2 0-19-16,2-3 17 0,-1-1-19 0,3-3 8 16,3-3-10-16,2-2-19 0,1-2 9 15,1 1-12-15,1-3 12 0,0-4-5 0,0 0-11 16,0 0 10-16,21 5-13 0,-12-5-38 0,1 0-22 16,13-3-11-16,-10 3-18 0,26-14-23 15,-16 7-30-15,2-5-48 0,-6 2-125 0,1 0-72 16,5-5 0-16</inkml:trace>
  <inkml:trace contextRef="#ctx0" brushRef="#br0" timeOffset="14530">884 3516 22 0,'-1'-1'239'0,"-1"0"-6"0,1-1 9 16,-1 1-11-16,-1-4-30 0,3 5-12 15,0-2 4-15,2 1-46 0,-1-2 1 0,2 2-15 16,3-3-24-16,4 3-15 0,-1-1-6 0,2 0-13 16,21-2-12-16,4-2 10 0,-4 2-47 15,-2 4-26-15,-2-4-35 0,-1 0-33 0,-2 0-36 16,-6 0-55-16,2-1-85 0,-5 3-230 0,-6 2 0 16</inkml:trace>
  <inkml:trace contextRef="#ctx0" brushRef="#br0" timeOffset="14736">1047 3617 108 0,'-17'11'222'0,"4"-5"-21"15,-1 0 6-15,6-2-19 0,3 1-11 0,0-5-22 16,1 2-22-16,3-1-2 0,-1 1 9 0,5-2-28 16,0 1-7-16,4-1-2 0,2 0-13 0,1-3-16 15,17 3-1-15,-12 0-10 0,5 0-34 0,26-14-22 16,-15 5-25-16,0 2-35 0,3 1-26 15,-4-5-24-15,8 3-101 0,-2-2-262 16,3 4 1-16</inkml:trace>
  <inkml:trace contextRef="#ctx0" brushRef="#br0" timeOffset="15133">1737 3260 189 0,'0'-10'181'0,"1"1"-17"0,1 1-7 16,2 0-10-16,12-6-7 0,1 1-23 16,2 4 2-16,1 2-2 0,0 5-10 0,-11 2-10 15,8 0-21-15,5 0-3 0,26 20 4 0,-29-5-11 16,-1 1-7-16,-3 6 3 0,-5-2-18 0,-4 0 23 15,-3-3-11-15,-3-17-16 16,0 19 4-16,-19 27 11 0,4-22-33 0,-3-2 0 16,-7-1 14-16,-5-3-11 0,1-2-6 0,4-2 10 15,5-1-12-15,-6-5 14 0,9-4 8 0,2 0 12 16,4 0 0-16,5-2-3 0,-1-2 2 16,4 2 5-16,3-2-28 0,0 0 3 0,0 0 4 15,0 0 20-15,-8-2-16 0,11 2-14 16,0 2-22-16,2 4 8 0,2-4 10 0,1 1 11 15,14 9-34-15,1 0 21 0,0 0-12 16,-5 1 3-16,8 1-32 0,-3 1-34 0,3-4-37 16,-4-4-41-16,1 3-48 0,0-2-91 0,-4-8-297 15,-1 8 0-15</inkml:trace>
  <inkml:trace contextRef="#ctx0" brushRef="#br0" timeOffset="15521">2273 3216 50 0,'-3'-30'249'0,"-1"0"10"0,4 21 14 0,0-4-23 15,0-1-41-15,-11-7 7 0,10 15-40 16,0 0-14-16,1 4 2 0,-3 2-19 0,3 4-31 16,-2 2-31-16,1 5 7 0,1 0 13 0,0 19-9 15,0 3-37-15,-3 4-9 0,3-19 10 16,0 11-1-16,0 6-13 0,0 2-3 0,0 2 1 15,20 43-1-15,-13-40-10 0,3-6 17 16,3-1-15-16,-1 0-3 0,1-7-12 0,3-2 8 16,1-4-31-16,-4-1 3 0,3-3-30 0,-1-5-3 15,2-1-2-15,-4-10-14 0,0-1 8 16,-13-1 10-16,10 0 6 0,0 0-7 0,16-23 14 16,-13 9 20-16,-3-7-7 0,-1 0 3 0,-9 1 25 15,1 3-7-15,-1 2 9 0,0-4 26 16,-17-24-32-16,7 23 25 0,-3 1-1 0,-3 9-11 15,2-2-6-15,-5 4-3 0,6 4-3 16,-6 3 31-16,19 1-21 0,-13 0-10 0,-17 18 1 16,12-6-4-16,8-2-10 0,3 2-23 0,3-1-61 15,-1 0-25-15,4-2-51 0,-1 3-51 16,2-12-483-16,0 9 1 0,0 5 0 0</inkml:trace>
  <inkml:trace contextRef="#ctx0" brushRef="#br0" timeOffset="16263">2835 3538 138 0,'0'-15'257'0,"-2"3"-5"0,0 1 32 0,-3 1-31 16,1 2-32-16,0 3-10 0,-1 0-7 0,-2 1-36 16,0 4-13-16,-2 0 1 0,-1 0-38 0,0 0-4 15,-8 0-14-15,-19 24 2 0,21-12-22 16,3 0 16-16,0 5-22 0,3-3-18 0,4 1-3 15,3-1-7-15,3-1-4 0,0-13 7 16,0 10-16-16,0-1-18 0,28 15 11 0,-11-14 5 16,3-3-14-16,0-5-21 0,-2-1 9 0,-5-1-14 15,6 0-1-15,20-18 20 0,-19 4 3 16,2 0 0-16,-2-5-22 0,1 0-14 16,-5-2 22-16,0-3 1 0,-3 1-2 0,-4-1-9 15,-2 1 24-15,-3 7-10 0,1 4 42 0,-1-1-12 16,-2 7 1-16,0-4-6 0,0 7-2 15,-2 0-22-15,0 3 0 0,-3 3 29 0,2 0-28 16,-2 7 12-16,-5 12-12 0,4-8 9 16,0 9 11-16,1-4-12 0,1 0-5 0,2-10 7 15,0 9-9-15,19 25-1 0,-6-23-1 0,0-1 7 16,5-2 2-16,-8-6 0 0,6 3-41 16,5-1 8-16,4-5-3 0,1 3 7 0,-2-10 11 15,-2-1-19-15,-9 0 2 0,6 0 7 0,24-19 8 16,-23 10-7-16,-1-6 17 0,1-1 13 15,-1-4-36-15,-4-3 9 0,-1 0 2 0,-4-1-9 16,-1-8 25-16,-8-2 6 0,1-1-7 16,-2 16-9-16,0-8-1 0,-22-33 8 0,9 30 7 15,0 2 0-15,-7 6-6 0,5 4 14 0,0 8 5 16,0 4-18-16,15 6-15 0,-16 0 3 0,-21 16 18 16,15-2 4-16,2 1-7 0,4 4-4 15,1-1 16-15,10-2-12 0,3-2-5 0,2-14-3 16,0 13 20-16,22 18-6 0,-5-16-16 15,6-4-13-15,0-2 17 0,5-3-1 0,1-2-15 16,1-1 0-16,-15-3 0 0,8 0 22 16,32-15-2-16,-22 4-20 0,-4-1 1 0,5 2-5 15,0-3-7-15,-4 0 38 0,-1 0-13 16,-5 4-10-16,-2 1 2 0,-6 1 6 0,-3 4-6 16,-1 0 13-16,-12 3-30 0,0 0 26 0,0 0 2 15,10 17 1-15,-10-9-8 0,0 1 11 16,0 1-12-16,0 15 8 0,0-12-12 0,0 3 28 15,0 7-5-15,0-1-27 0,0 5-14 0,19 22-43 16,-15-25-27-16,7 0-23 0,-2-6-41 16,4 1-22-16,3 1-103 0,-3-8-378 0,1 2 0 15,5-1 0-15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7:22.93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192 463 112 0,'0'-18'169'0,"0"18"-5"0,0-19 10 15,-23-3-3-15,22 16 2 0,1-1 4 0,1 4-8 16,0-2-26-16,-1 2-13 0,0 0 11 0,0 1-21 15,2 7 19-15,-1 2-6 0,-4 16-29 16,2 8 14-16,1-13-1 0,0 15 9 0,0 5-25 16,0 5-33-16,-12 51 11 0,11-43-11 15,0-2 13-15,1 1-42 0,0-3 25 0,-2 0-27 16,2-25-19-16,0 11-8 0,0 5-55 16,0 4-39-16,0-2-33 0,0-4-55 0,0-5-20 15,17 27-114-15,-11-37-252 0,-1-5 1 0</inkml:trace>
  <inkml:trace contextRef="#ctx0" brushRef="#br0" timeOffset="234">123 716 10 0,'0'-66'183'0,"0"33"-9"0,0-13-5 16,0-10-5-16,19-57-8 0,-9 57-13 0,3 4-1 15,0 5-11-15,3 2-3 0,1 4-4 0,2 2-12 16,1 6-11-16,-4 4-1 0,6 2-17 0,-2 11 1 15,-3 5 12-15,-1 7-6 0,-16 4-9 16,10 0-25-16,-10 0 10 0,28 35-3 0,-26-10-12 16,-2-11-9-16,0 11 2 0,-18 38 7 15,5-28-25-15,-5 3-10 0,-2 0-33 0,0-2-35 16,-3 3-16-16,1-2-57 0,2-2-32 16,4 0-52-16,-1-6-306 0,2 4 0 0</inkml:trace>
  <inkml:trace contextRef="#ctx0" brushRef="#br0" timeOffset="802">309 716 35 0,'7'-1'186'0,"1"0"1"0,-1 1 0 0,0 2-5 15,-1 1-27-15,13 6 12 0,-3 3-36 16,-2-3-3-16,0 5-12 0,4 6-5 0,-1-2-23 15,-1 1 17-15,-2 1-16 0,1 0-18 16,-4-1-10-16,-2-2 1 0,-2-3 6 0,-1-1-12 16,-6-6-14-16,2 1 32 0,-1 0-19 15,-1-8-8-15,0 0-16 0,0 0 14 0,-22 15-8 16,17-14-3-16,-3-2-3 0,1 1-5 16,0-3 3-16,1 0-8 0,-3-2-5 0,4 0-12 15,0-2-7-15,0-12 13 0,2 4-11 0,3 15 23 16,0-17-24-16,26-20 11 0,-8 18-5 15,3-2 4-15,2 3-6 0,-3 3 1 0,3 0-5 16,2 2-1-16,-4 3-7 0,0 3 21 16,-5 3-17-16,-3 3 10 0,-3 1 10 0,-10 0-6 15,0 0-12-15,10 0 6 0,4 14 9 0,-11-8 2 16,0-2-7-16,-2 4 18 0,2 0-13 0,2 13-2 16,0-11-24-16,-2 2 43 0,2-1-21 15,0-4-14-15,7 9 11 0,0 0-15 0,-1-8-2 16,-1 0 15-16,3-4 1 0,-1-1 10 0,-2-1 6 15,-10-2-22-15,10 0 5 0,9 0-20 16,20-14 20-16,-20 6-11 0,-2-2-8 0,-1-3 28 16,-6-4 2-16,2 0-3 0,-5 3-8 0,-3-7-3 15,-1 1 32-15,-3 5 7 0,0 1 0 16,0 4 0-16,0-5 16 0,-17-9-19 0,11 18-15 16,-1-3 26-16,-2 5 0 0,2 4 10 0,-3-2-23 15,0 4-6-15,-2-2 10 0,-23 25-6 16,16-15-7-16,1 6-6 0,3 1-42 0,5 0-46 15,3-5-32-15,1 3-24 0,3-6-52 0,3-9-96 16,0 11-386-16,0-1 1 0,22 15 0 16</inkml:trace>
  <inkml:trace contextRef="#ctx0" brushRef="#br0" timeOffset="1043">1376 601 83 0,'4'-25'219'0,"-4"7"0"0,-2 3-3 0,2 15-12 16,0-12-1-16,-13-4 1 0,3 11 5 16,2 1-32-16,-2 6-1 0,-1-2-34 0,-2 0 25 15,-26 19-21-15,13-5-8 0,3 9-19 16,2-1 18-16,-1 1-26 0,6 6 5 0,3 0-20 16,4-2-36-16,4 3 9 0,3-3-5 15,2-12 11-15,0 5-38 0,15 28 9 0,-2-24-17 16,5 0-69-16,1 0-28 0,1-5-39 15,5-4-44-15,2-3-22 0,7-6-90 0,-8 1-402 16,0-4 0-16,3-2 0 0</inkml:trace>
  <inkml:trace contextRef="#ctx0" brushRef="#br0" timeOffset="1379">1669 762 197 0,'-9'1'192'0,"-1"-1"-3"0,1 0 7 0,1 3-22 15,-1-3-26-15,3 0-22 0,-1 1-7 0,3-1-7 16,-1 0-12-16,1 0-9 0,1 2 3 0,3-2-9 16,0 0-18-16,2-3-14 0,3-2 14 15,0 1-27-15,14-5-5 0,-1-4-13 0,3 0-11 16,-1-1-9-16,-4-2-2 0,1-1-13 0,-1-1 17 16,-3-1-4-16,-2 0 20 0,-8 5 4 0,2 0-4 15,-2 4 27-15,-3 10-4 0,0 0-6 16,0 0 22-16,-18-17-12 0,10 18 9 15,-18 6-8-15,4 1 16 0,-7 5-7 0,2 5-7 16,-1 3 12-16,5-1-10 0,-2 3-5 0,7 2 5 16,2-1-37-16,3 3 23 0,4-3-10 0,5-1-9 15,4-12 1-15,0 5 10 0,21 23-14 16,-6-23-5-16,7 3-30 0,-1-4-22 0,5-9-44 16,3 4-15-16,1-6-33 0,-1 0-19 15,2 0-46-15,-1-4-10 0,-15 0-327 0,29-16 1 16</inkml:trace>
  <inkml:trace contextRef="#ctx0" brushRef="#br0" timeOffset="1629">2045 565 159 0,'-5'-24'216'15,"1"5"-11"-15,-6 3-7 0,4 4-8 16,0 7-22-16,-1 2 4 0,-2 3-28 0,5 3-4 16,-2 1-26-16,0 0-5 0,5 3-23 0,-2-1 10 15,3 3-10-15,0 1-7 0,-1 0-2 0,1 1 8 16,16 28-30-16,-8-17-11 0,8 4 6 15,-3 4-11-15,-3-1-8 0,-1-3 0 16,1 3 17-16,-6-3-24 0,-1 3 15 16,-3-17-25-16,0 10 23 0,0 0 11 0,-14 25-24 15,5-30-9-15,2-3 23 0,-2-4-17 16,2-2-2-16,1-3-13 0,2 0-2 0,0-2-22 0,-2 0-36 16,1-3-41-16,4-3-32 0,1 3-27 15,0 0-101-15,-1-14-297 0,3 6 0 16</inkml:trace>
  <inkml:trace contextRef="#ctx0" brushRef="#br0" timeOffset="1964">2475 529 22 0,'25'-23'218'0,"-12"6"-10"0,-9 5 27 16,-2 4-14-16,-2-1-21 0,0 9-28 0,0 0 7 16,-22-5-36-16,10 7-11 0,-15 2 8 0,12-4 25 15,-28 12-21-15,19-3-27 0,2 1-7 16,3 0-10-16,6-2-21 0,0 5 6 0,6 1-20 94,4-2 9-79,3-12 3-15,0 16-42 0,29 18 3 0,-8-16 8 0,6-1 0 16,6-1-30-16,-1 1 21 0,-2 1-13 0,0 1 3 15,3-1-19-15,-1-1 8 0,-4 1 3 0,-4 0-6 0,-4 0-15 0,-4-4 37 0,-4 6-26 16,-6-5 1-16,-6-4 3 0,0-11 22 0,0 10-32 0,-25 15 0 0,3-10 11 16,-8 1 20-16,1-3-24 0,-1 0-16 0,-3-1 1 0,-1-6 29 0,1 2-12 0,3-2-40 15,1-2-29-15,3-4-20 0,7 0-53 0,19 0-41 0,-10 0-74 0,0 0-428 0,-2-20 0 16,12 14 0-16</inkml:trace>
  <inkml:trace contextRef="#ctx0" brushRef="#br0" timeOffset="2376">3128 371 158 0,'10'-21'155'0,"3"-1"0"0,8-2-18 0,0 6-16 0,4 4 0 16,5 0-18-16,2 1 12 0,-2 2-21 15,-2 6 13-15,1 3-8 0,-15 2-7 0,6 0-8 16,24 20 13-16,-25-5-13 0,-4 8-5 16,-4-2 0-16,-9 9 6 0,-2-16-6 0,0 10-21 15,-26 30 5-15,6-21-22 0,-4 2 5 16,-5-3-5-16,-4 0 12 0,-5 0-27 0,2-2 38 15,3-6-25-15,-1 3 11 0,7-6-12 0,1-1-13 16,1 1 8-16,7-5 12 0,2 0-12 16,6-1 8-16,7-9-13 0,3-6 12 0,0 0-6 15,0 10 4-15,23 1-19 0,1-6 19 16,5-2-31-16,6-2-13 0,-18-1-27 0,12 0-40 16,3 0-40-16,40-17-28 0,-34 8-32 0,1-1-104 15,0 0-255-15,-2 0 0 0</inkml:trace>
  <inkml:trace contextRef="#ctx0" brushRef="#br0" timeOffset="2581">3767 642 242 0,'-1'1'221'0,"-2"-1"-10"15,1 0-5-15,1 0-14 0,-1 0-8 0,-1 0 0 16,3 0-36-16,2-1-17 0,-1-1-26 0,2 0-6 15,3 1-1-15,1-1-15 0,2 1-37 0,14-5-58 16,-1-3-71-16,2 4-83 0,1-2-125 16,1-3-109-16,0 4 0 0</inkml:trace>
  <inkml:trace contextRef="#ctx0" brushRef="#br0" timeOffset="2927">4078 328 22 0,'-12'-9'199'0,"3"3"-6"0,5 0-8 15,1 0-1-15,0-1-17 0,3-1-27 0,2 0-24 16,2 0-4-16,9-7-15 0,2 0 1 0,5 2-2 16,1 2-20-16,4 2 0 0,2 2-5 15,2 3-13-15,-1 4-5 0,-15 0-11 16,7 0 4-16,0 0-10 0,19 14 3 0,-27-6-4 15,-5 1 9-15,-7 1-13 0,0 1 18 0,-1 0-14 16,1 0 25-16,-18 21-14 0,10-11-11 16,-1 1 28-16,3-3-21 0,2-2-9 0,1-2 3 15,3-1 1-15,0-14 8 0,0 12-22 16,17 23 2-16,-12-16-6 0,8 0 13 0,1 1-15 16,1 1 4-16,-2-3 6 0,1 2-7 0,-4 0-4 15,0-3-13-15,-7 2 14 0,-3-6-2 0,0-4 18 16,-19 23-52-16,1-14-25 0,-8-1-10 15,2 0-45-15,-4-2-46 0,-6 1-53 0,-3-1-128 16,4-3-194-16,-2 0 0 0</inkml:trace>
  <inkml:trace contextRef="#ctx0" brushRef="#br0" timeOffset="3378">116 1613 141 0,'4'1'189'0,"5"-2"-33"15,19-2 16-15,-9 3-27 0,43-16-8 0,-11 8-2 16,13-4-12-16,9-1 6 0,11-1-33 16,13-1 26-16,16-3-23 0,8 2-25 0,12-1 0 15,4-3-2-15,6 1-13 0,18 0-7 16,8-1-3-16,5 2-16 0,4-1-1 0,3-2 7 15,1 4-1-15,-1 1 4 0,-4 2-10 0,0-1-33 16,-8 3 3-16,-2 2-2 0,-12-1-15 16,-5 3 2-16,-5-2 3 0,-10 4-1 0,-9-2-9 15,-10 1-10-15,-11 1 1 0,-14 2-17 16,-13 0 0-16,-13 1-7 0,-13 3-3 0,-10-3-8 16,-26 0-1-16,-7 2-15 0,-9 0-61 0,0 1-50 15,-39-1-84-15,19 1 1 0,-14 0 0 16</inkml:trace>
  <inkml:trace contextRef="#ctx0" brushRef="#br0" timeOffset="3718">253 1748 59 0,'-58'11'132'0,"7"-3"-26"16,10 0-6-16,2 0 3 0,10 0 19 0,6-3 13 16,12 1-10-16,10-1 0 0,4-5-1 15,8 0 3-15,20-1-14 0,-12 1-2 0,11 0 1 16,57-18-5-16,-14 9-16 0,7 0 17 0,14-4-28 16,11 0-3-16,18-5 30 0,14 1-28 15,11-3 12-15,3-1-27 0,13 1 15 0,10-3-21 16,9 0 7-16,6 0-14 0,-3 3-36 15,4-4 20-15,0 1-5 0,0 3 1 0,-5-1-16 16,-3 4 3-16,-12-1 3 0,-8 2-9 0,-10 1-12 16,-9 2 23-16,-12 0-30 0,-5 3-49 15,-13-1-19-15,-12-2-42 0,-10 3-33 0,-12-3-82 16,-12 8-322-16,-8-3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7:28.00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313 500 24 0,'19'-63'218'0,"-25"34"-2"0,1 3 1 0,0-1 7 15,-8 9-23-15,3 1-31 0,-4 6 9 16,-8 3-19-16,9 8-24 0,13 0-13 0,-35 15 5 16,17 2-7-16,-6 1-2 0,1 10 8 0,3 4 7 15,0 3-11-15,1 4-26 0,0 4-9 16,2 5-3-16,-2 3-9 0,5 0 6 0,6 1-17 16,1 0-12-16,6 1 1 0,1-26 7 15,0 13-22-15,20 45-6 0,-6-37-11 0,5-3 14 16,3-4 8-16,5-4-38 0,5-2-13 0,0-5-4 15,4-5-43-15,3-2-26 0,-1-7-23 16,-1-6-34-16,4-1-18 0,2-8-32 0,-20-1 3 16,8 0-82-16,39-25-304 0,-36 7 1 15</inkml:trace>
  <inkml:trace contextRef="#ctx0" brushRef="#br0" timeOffset="178">799 748 691 0,'7'-43'157'0,"-7"23"28"0,13-39-4 16,-7 25 14-16,-3 5-19 0,-2 11-9 0,2 6-19 15,-1 7 6-15,-1 5-11 0,-1 5 4 16,1 3 1-16,-1 1-20 0,2 16-41 0,1 2 25 16,-3 5-12-16,6 2-15 0,-6 1-6 0,2 2-12 15,3 5-8-15,1-8 0 0,-4 3-6 0,3 0-12 16,-4 1-36-16,2 1-19 0,1-3-49 16,-1-3-40-16,0 0-37 0,-3-21-54 0,0 8-77 15,0 2-375-15,0-3 0 0</inkml:trace>
  <inkml:trace contextRef="#ctx0" brushRef="#br0" timeOffset="362">784 1223 176 0,'-23'0'206'0,"6"0"-6"0,4-3 12 15,3 4-11-15,1-1-27 0,9 0 10 16,0 0-37-16,0 0-1 0,-10 0-33 0,10 0 3 16,-10-3-6-16,14 2-44 0,2-3 11 15,4 1 2-15,18-6-37 0,1 1 13 0,-2-2-35 16,9-3-19-16,3 2-33 0,-4-3-31 0,4 1-21 15,-3 2-48-15,6-4-94 0,-2-2-221 16,-2 3 0-16</inkml:trace>
  <inkml:trace contextRef="#ctx0" brushRef="#br0" timeOffset="584">608 646 120 0,'-30'-9'220'0,"11"-1"-20"0,-4 9 30 0,8-6-33 15,8 1-23-15,0 3-18 0,6-5 6 16,-2 4-41-16,6-3-6 0,2 2-11 0,11-8-14 16,9 2-5-16,-1-2-5 0,8 2-27 15,6 0 9-15,4 2-7 0,1 1-41 0,-5 0-24 16,9 3-41-16,-1-3-47 0,-4 2-131 15,5 0-234-15,-1 1 0 0</inkml:trace>
  <inkml:trace contextRef="#ctx0" brushRef="#br0" timeOffset="932">1503 645 196 0,'-6'-2'192'15,"0"-1"10"-15,-4 0-9 0,1 3 4 0,-20-3-24 16,15 3-17-16,-9 0-14 0,-8 0 3 0,-32 14-7 16,25-2-15-16,4 0-20 0,-1 1 33 15,5 3-45-15,9-2-2 0,3 3 7 16,3 1-10-16,11-3-43 0,4 0 19 0,0-6 2 0,24 17-1 16,-1-10-24-16,2 2 11 0,4-4-34 15,6 2-13-15,1 0 9 0,-2 2-11 0,0-4-6 16,-1 5 12-16,-7-6-19 0,-4-1 20 15,2 0-18-15,-14-6 21 0,-4 4 10 0,-6-10-13 16,0 9 5-16,0 1-14 0,-22 13 9 0,4-11 36 16,-8-1-40-16,-2-2 24 0,-1-1 6 0,2 3-32 15,-2-11 31-15,4 4-3 0,6-3 0 16,4 2-21-16,4-1-27 0,0 0-23 0,11-2-42 16,0 0-55-16,0 0-35 0,-10-16-79 15,14 8-340-15,15-1 0 0</inkml:trace>
  <inkml:trace contextRef="#ctx0" brushRef="#br0" timeOffset="1272">1695 796 70 0,'3'-6'229'0,"0"1"-30"0,-3 3 20 16,-3 2-17-16,0 1 4 0,0 2-13 0,-4 0 4 16,1 3-39-16,0 0-7 0,-7 10-5 15,0 3-10-15,4-9 0 0,-1 10-24 16,2 1-14-16,5-3 21 0,3-3-27 0,0-3-36 0,0 4 10 15,14 19-3-15,2-19-12 16,0-1 1-16,10-1-17 0,-4-5 2 0,-1 2-28 0,8-9-15 16,-4 1 7-16,2-1-16 0,-14-2-31 15,6 0 26-15,23-14 1 0,-20 4 2 0,-9-7-1 16,1-4 17-16,-4-1-9 0,-4-2 16 16,-3-7-3-16,-3 3 44 0,0 13-29 0,0-6 17 15,-19-24 52-15,8 20-4 0,-2 5-23 0,0 2 9 16,-3 6-9-16,-3 5 8 0,0 5-9 15,5 2-5-15,-2 0-12 0,-22 15-26 0,15-4 26 16,1 6 2-16,4 1-22 0,2 1-4 16,3 1-4-16,7 1-21 0,3 4-73 0,3-16-32 15,0 2-54-15,0 2-62 0,19 21-556 0,-3-17 0 16,2-3 0-16</inkml:trace>
  <inkml:trace contextRef="#ctx0" brushRef="#br0" timeOffset="1520">2410 788 186 0,'1'-15'234'15,"-2"5"-9"-15,-2 0 13 0,0 4 4 0,-3 0-63 16,-4 4 6-16,2 1-5 0,-15 2-11 0,5-1 10 16,-29 15-12-16,18 2-7 0,1-3-9 0,-1 3-22 15,5-1-6-15,5 3-22 0,3 7-1 0,6-5 1 16,4 3-38-16,6-5 23 0,0-8-20 15,0 5-3-15,22 25 2 0,1-23-24 16,4-2-19-16,-1 0-19 0,5-7-24 0,3 1-34 16,-5 3-35-16,6-5-16 0,-5-7-45 0,-14-1-6 15,6 0-10-15,28-19-74 0,-21 6-377 16,-1-1 0-16</inkml:trace>
  <inkml:trace contextRef="#ctx0" brushRef="#br0" timeOffset="1903">2653 659 108 0,'-3'-51'152'0,"3"25"8"0,0-11 10 0,0-6-9 15,0-3-10-15,0-1 15 0,0 3 1 16,0 2 18-16,0 4-7 0,0 6 15 0,0 4-13 16,0 6-36-16,0 6-9 0,-10 6 2 0,10 10 3 15,-10-6-29-15,7 14-8 0,3 0-4 16,-3 19 7-16,-3 5-38 0,3 7 14 0,3 5-6 16,-3 3 6-16,2-4-35 0,-2 1 22 15,3 5-35-15,0-23 17 0,0 13-4 0,0 7-11 16,0 0 6-16,22 52-23 0,-15-51 16 0,3-2-3 15,4-2-2-15,-1-4-14 0,3-4-19 16,-3 2 16-16,-1-7-1 0,4-6-32 0,-13-6-5 16,7-12-7-16,-2 0 9 0,0-3 15 0,0-3-2 15,-8 0-6-15,0 0 0 0,25-29-22 16,-15 4 21-16,-4-2-16 0,4-8 2 0,3 0 17 16,-1-1-6-16,1-1 8 0,0 2 14 15,0 6 2-15,-5 5-18 0,1 3-23 0,-2 8 25 16,-1 6 17-16,-3 5-14 0,1 2 31 0,-4 0-1 15,0 0-12-15,9 20 7 0,-3 2-26 16,-6-3 6-16,4 3 6 0,-1 3 10 0,3 0-7 16,1-1 2-16,1-1-54 0,-2 1-8 0,4 2-28 15,-1-6-26-15,1-8-18 0,-1 8-46 16,1-5-24-16,6-3-80 0,-3-4-316 0,-2-1 0 16</inkml:trace>
  <inkml:trace contextRef="#ctx0" brushRef="#br0" timeOffset="2225">3221 824 59 0,'-3'-14'242'0,"3"2"-23"0,-3 1 3 16,0 4-14-16,-1 2-32 0,-2 4 12 0,0 1-50 15,3 2 8-15,-4 3-14 0,4-1 1 16,-7 11-25-16,1 3-21 0,1 0 15 0,3-2-22 16,5-16 0-16,0 14-19 0,0 4-4 15,23 19 11-15,-5-20-13 0,-2 1-1 0,0-2-35 16,5-4 12-16,-2-3-24 0,-2-5 15 15,5 2-13-15,-3-6 4 0,-19 0 8 0,16 0-26 16,-5 0 9-16,24-17-8 0,-19 6 8 0,-3 0-2 16,-2-5 3-16,-3-7 20 0,-3 4 17 15,-5 0 15-15,0 2-30 0,0 5 30 0,0-1 22 16,-13-17-17-16,2 13-2 0,-2 1 18 0,-3 8-22 16,-3 5-8-16,3 1 0 0,16 2-6 15,-16 0-7-15,-2 0-3 0,-23 23 2 0,22-12-3 16,1 2-33-16,5 3-34 0,4-3-27 15,-1 5-41-15,4-7-59 0,6-1-39 0,0-1-545 0,0-9 0 16,0 0 1-16</inkml:trace>
  <inkml:trace contextRef="#ctx0" brushRef="#br0" timeOffset="2639">3560 731 186 0,'6'-8'222'15,"-2"0"-16"-15,-2 4 1 0,1 0-24 0,-2 0-3 0,2 4-4 16,0-1-25-16,0 1-21 0,4 3 1 16,-4 2 4-16,6 0-15 0,6 10-7 0,4 2-17 15,-6 1-26-15,2 2 10 0,2 3-8 16,2 4 27-16,-2-5-16 0,-1 1-46 0,0 3 22 16,-6-2-19-16,2-5 16 0,-8 4-8 15,-1-6-23-15,-3-17 8 0,0 16 1 0,0-3-30 16,0-4 34-16,0-9-1 0,-19 18 5 0,13-18-7 15,-1 0-5-15,1-4 7 0,1-1-22 16,0 1-8-16,-1-2-10 0,-1-13 11 0,1-5 10 16,6 5 15-16,0 4-33 0,16-25 18 0,-8 13-6 15,7 2-5-15,3-1 15 0,-1 1-25 16,5 3-9-16,-2 4 1 0,0 2 2 0,-1 6 6 16,0 0 6-16,-6 6-10 0,-2 4 37 15,-11 0-36-15,10 0 21 0,6 14-6 0,-10-6 30 16,4 13-10-16,-4-2 2 0,4 7-37 0,-7-4 21 15,3 1-4-15,-3-3 24 0,-3-7-27 16,0 1-2-16,3 3 1 0,1 4-24 0,-3-3-32 16,-1-18-50-16,0 13-35 0,0-4-27 0,0 1-69 15,0-10-476-15,0 9 0 0,0-9 0 16</inkml:trace>
  <inkml:trace contextRef="#ctx0" brushRef="#br0" timeOffset="2809">3855 576 96 0,'-12'-22'265'0,"2"2"-32"0,3 8-22 0,-2 3-8 15,7 4-19-15,-1 3-27 0,0-1-14 0,0 5-12 16,3-1-12-16,0 3-12 0,3-1-33 0,-2 2-7 16,4-1-60-16,-3 2-51 0,4 0-67 15,7 10-135-15,3-1-153 0,3 0 0 0</inkml:trace>
  <inkml:trace contextRef="#ctx0" brushRef="#br0" timeOffset="3066">4335 685 102 0,'1'-5'227'0,"-2"0"2"0,1 2 27 0,-5 0-56 15,-2 1 2-15,1 2-14 0,-4 0 17 0,2 1-7 16,-21 5-48-16,6 0 11 0,-5 3-12 0,4 7-23 15,3-3 15-15,4 1-23 0,1 7-8 16,9-8-6-16,4 1-20 0,3-14 15 0,0 12-31 16,0 4 11-16,26 21-11 0,-7-20-11 15,5-3-11-15,2-2-3 0,2 2-9 16,-2-3-15-16,1-1-25 0,5-4-38 0,0-3-38 16,-2 2-45-16,-1-2-29 0,-12-3-18 0,4 0-21 15,5 0-94-15,27-17-309 0,-27 7 0 0</inkml:trace>
  <inkml:trace contextRef="#ctx0" brushRef="#br0" timeOffset="3314">4968 156 149 0,'1'-24'270'0,"-2"5"-27"0,-4 7-3 0,0 1-23 0,5 11-35 15,-6-8 26-15,3 11-36 0,0 2-7 0,-1 3-5 16,1 18 22-16,-3 6-6 0,3 8 7 15,3 6-6-15,0-20-2 0,0 14-16 16,25 60-6-16,-15-35-4 0,7 3-6 16,-1 3-17-16,-3 2-14 0,1 5-6 0,1-4-7 15,-1 3-18-15,-1-4-10 0,0 2-1 0,-7-2-9 16,4-6-19-16,-5 0-29 0,-4-8-44 16,-1-30-33-16,0 10-44 0,0 5-58 0,0 2-59 15,0-3-698-15,0-5 0 0,0-6 1 0</inkml:trace>
  <inkml:trace contextRef="#ctx0" brushRef="#br0" timeOffset="3558">5080 946 169 0,'6'-43'173'0,"-6"22"2"0,15-41-17 0,0 27-5 0,0 4-16 15,5 5-21-15,2 2 2 0,-2 3-24 0,2 7 19 16,-3 6-10-16,-4 7-19 0,-15 1 8 15,13 0-6-15,15 20-13 0,-15-4 10 0,3 3-13 16,-9 5-8-16,-4 0 1 0,-3 3-20 16,0-15 11-16,0 8-6 0,-20 25-15 0,8-23 8 15,-5-1-12-15,1-1-21 0,-3-4 10 0,-1 0-7 16,-2-3-6-16,0-4-16 0,-1-2-31 16,5-6-34-16,2 0-22 0,16-1-13 0,-12 0-75 15,-17-18-74-15,10 5-147 0,9-6 0 0</inkml:trace>
  <inkml:trace contextRef="#ctx0" brushRef="#br0" timeOffset="4059">5271 592 57 0,'28'-10'200'15,"-5"4"-25"-15,6 6 19 0,-15 0 0 0,8 0-20 16,33 16-1-16,-24-6-33 0,0 5 16 16,1 0-12-16,-2 3 21 0,-4 2-34 0,0 3 7 15,-3-1-32-15,-1 3 31 0,-2 0-40 16,-3 0 17-16,-5-1-9 0,-4 0-35 0,-5 0 16 15,-3-15-5-15,0 4-5 0,0-3-44 0,-30 17 13 16,11-15-3-16,-5-2 4 0,1-5 9 16,2-4-20-16,21-1-3 0,-18 0-1 0,-23-16-1 15,25 6-5-15,2-7-19 0,5 5 13 16,5-8-4-16,1 5 19 0,3 3-23 0,17-21 11 16,-1 12 3-16,7-1-32 0,8 1-24 15,-4 3 7-15,3 1-17 0,-1 0 10 0,3 2 21 16,4 2-6-16,-4 5-17 0,-3 2 18 0,-6 4-6 15,-13 2 20-15,0 0-1 0,12 14 20 16,-13-8 3-16,4 8-2 0,-5 2-19 0,1-5-9 16,2 6 2-16,0 1-14 0,0-2 38 15,1-2-12-15,2-2 23 0,-5-3-47 0,1 0 23 16,10-1 0-16,0-2 5 0,-4-2-4 0,-6-4-25 16,-10 0 26-16,12 0-9 0,5 0 6 0,15-20 13 15,-22 12-14-15,6-5-4 0,-7 0-10 16,2-4 24-16,-2-3-15 0,-2-2 0 0,-4 0 4 15,-3 9 34-15,0-6-35 0,0-1 3 0,-20-19-12 16,10 23 31-16,-3 2 4 0,0 5-7 16,-2 5 17-16,2 2-10 0,13 2-24 0,-17 0 16 15,-25 23-8-15,23-11-4 0,0 6 6 0,4 1-9 16,2 4 18-16,2 1-21 0,3-1-3 16,6 1-26-16,2 1-31 0,0-13-55 0,0 3-89 15,15 25-565-15,-1-23 0 0,1-4 0 16</inkml:trace>
  <inkml:trace contextRef="#ctx0" brushRef="#br0" timeOffset="4304">6546 477 233 0,'-3'-17'243'0,"-3"7"-10"0,-3 1-8 0,2 4 16 16,-3 6-17-16,3 4-28 0,-15 4-6 15,-1 8-7-15,1 6-2 0,1-1-19 0,0 5-7 16,8 0-7-16,2 0-27 0,2 2-7 0,0-2-5 16,1 1-16-16,8-13 4 0,0 5-21 0,0 4 0 15,23 24 3-15,-9-23-19 0,2-7-2 16,3 0-12-16,1-7-16 0,3 2-42 0,0-3-47 16,2-3-74-16,0-5-26 0,-1 1-78 15,-11-3-507-15,7 0 1 0,28-21 0 0</inkml:trace>
  <inkml:trace contextRef="#ctx0" brushRef="#br0" timeOffset="4644">6920 655 1 0,'-5'3'237'0,"0"-1"-27"0,-3 1 11 16,3 2-40-16,0-3-7 0,0 0-18 16,0 4-15-16,2-4-17 0,-2 3 0 0,3-1-20 15,1 0 11-15,1-2-22 0,3 0-10 16,-1 0 7-16,4 0-33 0,1-1 26 0,2 0-24 0,1-2-14 15,15-5-23-15,-14 6 14 0,27-16-13 16,-14 4-18-16,-2-2 14 0,-2-3-1 16,-1 0-14-16,-1-4 15 0,-8 0-24 15,-2-2 20-15,0 3 2 0,-8 3 18 0,0 17 38 16,0-12-6-16,0 3-30 0,-22-3 7 16,12 11 0-16,-15 8 6 0,1 1 1 0,-5 5 9 15,1 5-17-15,2 0 37 0,-3 6-6 0,5 0 5 16,1 0-14-16,2 2-9 0,6 0-2 0,2 5-22 15,2-3-10-15,7-2 14 0,3 1-20 16,1-13 15-16,0 4 2 0,20 25-22 0,-6-24-22 16,4 0-37-16,0-7-34 0,6-4-39 0,0 2-16 15,5-4-26-15,-3 1-32 0,9-6-58 16,-21-1-386-16,11 0 0 0</inkml:trace>
  <inkml:trace contextRef="#ctx0" brushRef="#br0" timeOffset="4914">7453 588 10 0,'1'-18'229'16,"-3"4"-20"-16,-4 5 8 0,0 2-14 0,-1 2 3 16,-5 3-27-16,2 2-13 0,0 0-14 0,-3 0 12 15,3 0-29-15,-5 0-25 0,-18 20 2 16,25-14-22-16,-1 4 17 0,3-2-20 0,3 3 5 16,6-3-1-16,-3 1-13 0,25 23-24 15,-5-11 7-15,3-1-8 0,0-3 8 0,-3 3-1 16,-1-1-22-16,-2 0-23 0,-1 1-4 15,-11-6 12-15,6 1 18 0,-4-1-5 0,-4-3 4 16,-3-11-4-16,0 9-2 0,0 0 2 0,-29 17-28 16,12-17 32-16,-7-2-27 0,0 0-11 0,1 1 0 15,3-7 14-15,7 1-52 0,0-2-49 16,13 0-30-16,-11 0-40 0,11 0-65 0,-19-15-457 16,20 11 0-16,3-2 1 0</inkml:trace>
  <inkml:trace contextRef="#ctx0" brushRef="#br0" timeOffset="5218">7872 510 180 0,'4'-8'227'0,"-2"1"9"0,-5 6 9 0,-1-4-22 16,-2 3-33-16,-3 1 7 0,-1 2 6 16,-16 6-29-16,13-7-10 0,-22 11-2 0,11-5-13 15,8 1-35-15,1 3-7 0,4 0-11 0,5 1-19 16,3-3 9-16,3-8-8 0,0 10-2 15,18 16-3-15,0-8-15 0,0-3 16 0,6 2-25 16,4 0-14-16,-7 3 8 0,5-4 5 16,-4 1-19-16,-2 0-5 0,-1-1-14 0,-4-2 29 15,-5-1-15-15,-6-3-12 0,-4 2 1 0,0-12 1 0,0 8 9 16,-19 22-8-16,5-18 3 0,-8 2 2 16,-3-2 9-16,-2 5-35 0,-2-8 18 15,2-3-8-15,-2 6 4 0,1-6-21 0,4-2-35 16,5 0-59-16,2-3-30 0,17-1-52 0,-13 0-80 15,0 0-454-15,3 0 1 0,-18-16 0 16</inkml:trace>
  <inkml:trace contextRef="#ctx0" brushRef="#br0" timeOffset="5493">7897 6 34 0,'23'-4'229'0,"-6"2"-16"0,2 4 16 0,-6-2-2 0,29 14-5 15,-12 2 4-15,0-1 6 0,-1 10-43 0,6-3 16 16,-2 10-5-16,0 4-11 0,2 5-11 0,-3 2-31 16,-2 4 0-16,-1 4-15 0,-3 0-13 15,-4 2-6-15,-2-1-10 0,-10 2-22 0,-4 0 9 16,-6-28-13-16,-19 50-11 0,-1-26-10 15,-9 0 3-15,-7-9-23 0,-7 1-43 0,-5 2-64 16,-6-3-47-16,-5-3-57 0,-1 0-76 0,-8-3-544 16,-3 0 1-16,-6-1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7:39.22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37 664 108 0,'-7'0'265'0,"-2"0"4"0,1 0 17 0,1 0-34 0,1 0-11 16,3-2-23-16,4 0-58 0,2 1 24 0,4-2-34 16,19-10-6-16,6 7-29 0,4-4 17 15,6 1-35-15,-4 1-13 0,4 0 10 0,5 3-73 16,0-2-39-16,0 3-68 0,1-7-32 15,-3 3-62-15,-2 1-163 0,1-4-176 0,-7 2 0 16</inkml:trace>
  <inkml:trace contextRef="#ctx0" brushRef="#br0" timeOffset="218">884 277 95 0,'-1'-5'264'0,"1"-1"-9"0,0 1 33 0,-2 0-4 0,-1 5-38 15,2 0 11-15,-3 5-10 0,1-1-7 16,-2 2-13-16,-6 14-6 0,4-1-24 0,-1 6-6 16,3 1-14-16,2 3-17 0,3 1-31 0,0-14-3 15,0 8-17-15,0 5-4 16,16 34-21-16,-6-29-34 0,1-2-50 0,-1 1-55 0,-1-1-53 16,3-8-58-16,-2-1-62 0,1-1-621 15,2-2 0-15,3-1 0 0</inkml:trace>
  <inkml:trace contextRef="#ctx0" brushRef="#br0" timeOffset="506">1190 334 92 0,'-13'-17'199'0,"-5"4"-2"0,0 4 21 15,4 4-19-15,1-2 4 0,3 5-16 0,0 2-8 16,10 0-46-16,0 0 8 0,-10 0-21 0,10 0-13 15,-13 17-17-15,14-9-4 0,12 9 5 16,3 4-33-16,4 4 3 0,9-4 3 0,1 0-17 16,4 1 35-16,-3-1-42 0,3 3-2 15,-3-1 4-15,-2-4-6 0,-3 4 14 16,2-5-30-16,-5 3-1 0,-7 1 39 0,-6-5-41 16,-1 5 25-16,-7-8-14 0,-2-14 42 0,0 12-39 15,-20 14 10-15,3-14-10 0,-6 0 13 0,-2-5-37 16,-5 1-18-16,1-2-5 0,-3-2-45 15,-3-3-22-15,18-1-44 0,-9 0-53 0,-3 0-121 16,-27-18-297-16,26 12 1 0</inkml:trace>
  <inkml:trace contextRef="#ctx0" brushRef="#br0" timeOffset="659">1188 278 186 0,'20'-11'171'15,"1"0"-6"-15,8 3 4 0,0 0-25 0,6 0-21 0,0 2-1 16,-2 2-11-16,3-1-10 0,2 1-42 16,-7 2-33-16,-5 0-57 0,3 0-98 0,-17 2-149 15,2 0 43-15</inkml:trace>
  <inkml:trace contextRef="#ctx0" brushRef="#br0" timeOffset="983">1884 395 61 0,'-7'18'225'0,"-2"5"0"0,-7-2-11 16,2 4-7-16,-1 1 1 0,2-2-2 0,3 0-48 15,0 2 2-15,3 0-11 0,1-3-39 16,5-3-7-16,1-20 17 0,0 21-17 0,18 17 20 16,-2-21-37-16,-1-2-7 0,5-3-10 0,5-5 9 15,-2-2 5-15,4-2-22 0,-14-3-28 16,9 0 25-16,1 0-24 0,25-22 1 15,-25 12-4-15,-2-6-3 0,-2-4 10 0,-4 1-10 16,-5-7 34-16,-4 3-12 0,-1-6 13 0,-5 12-7 16,0-5 15-16,-17-31-16 0,5 23 10 0,-5 5-6 15,0 6-10-15,-5 1-3 0,-1 4 2 16,-7 0-20-16,2 10 6 0,14 4 6 0,-5 0-19 16,-4 0 4-16,-25 24-13 0,26-14 10 15,4 4-42-15,6 2-43 0,1 5-44 0,6-7-57 0,1 0-43 16,4-14-633-16,0 13 0 0,0 5 1 15</inkml:trace>
  <inkml:trace contextRef="#ctx0" brushRef="#br0" timeOffset="1262">2513 32 44 0,'-5'-16'251'0,"1"8"-17"0,0 0 16 0,1 8-16 16,0 0-16-16,-2 8 22 0,4-5-27 15,0 6-8-15,-4 17-4 0,5-12-17 0,0 8 16 16,0 7-27-16,0 5 1 0,22 36-12 0,-15-29-25 16,5 2-15-16,-2-5-21 0,0 5-2 15,-1 0-7-15,-2 0-11 0,2-1-6 0,-2-3-16 16,-1 0-20-16,-2 2-73 0,2-2-41 15,-1-4-32-15,-5-5-47 0,2-5-38 0,7-4-71 16,-9-7-478-16,2-3 0 0,1-4 0 0</inkml:trace>
  <inkml:trace contextRef="#ctx0" brushRef="#br0" timeOffset="1524">2812 287 85 0,'5'-24'225'0,"-5"6"-10"15,2 4 4-15,1 5-13 0,-3 9-40 16,0 0 3-16,0 0-10 0,0 0-9 0,-13-7-4 16,7 9-18-16,-1 3 20 0,-9 11-32 0,-1 1-5 15,-4 1-6-15,3-1-38 0,-4-1 22 0,2 0-38 16,-1-4 18-16,3 2-1 0,2-2-26 16,3-3 4-16,3-2 8 0,4 2-16 0,2-4-21 15,1 4 7-15,1-2 20 0,2-2-5 16,0-5-11-16,0 0-15 0,19 31 7 0,-5-16-25 15,2 1 37-15,5-2-35 0,-3 0-20 16,3 4-39-16,0-5-48 0,1-2-34 0,4-2-77 16,-6 0-410-16,8 1 1 0</inkml:trace>
  <inkml:trace contextRef="#ctx0" brushRef="#br0" timeOffset="2010">2992 395 179 0,'-4'-3'226'0,"-5"-1"-16"0,6 1-13 0,2 0-29 16,0-1 5-16,1 2-35 0,2-2-11 0,3 3 3 16,2-1-13-16,0 1-16 0,24-6-3 15,-7 3-31-15,1-2 12 0,-2 3-33 0,3-4-18 16,0 1-12-16,0-3 11 0,-7 0-9 15,2 5 0-15,0-5-15 0,-6 3 6 0,-4-2 8 16,-4 1 6-16,-3 2 0 0,-2-2 12 16,-2 2 10-16,0 5-6 0,0 0 5 0,0 0 30 15,0-10-30-15,-16-2 13 0,11 10 2 0,0 0-26 16,-3 4 1-16,1 0 6 0,1 0-5 0,-10 10 14 16,2 1 16-16,0 3-28 0,8 5-18 15,-3 1 13-15,2-1-15 0,0 8 9 0,5 0 1 16,1 1-11-16,1-13 27 0,0 8-25 15,0 6-11-15,0 3-4 0,19 34-6 0,-12-33 29 16,3 2-25-16,1-2 0 0,4-2-7 16,-4-1 10-16,0-2-2 0,-1-2 16 0,-2-1-5 15,0-6 13-15,-7-5-11 0,3-2-11 0,-1 0-6 16,0-7 46-16,-3 0 16 0,0-3-11 0,0-4 0 16,0 0 10-16,-16 6-4 0,8-8-15 15,-1 1-6-15,-16-5-5 0,2 1-8 0,0-5 21 16,0 1-20-16,-5-2-4 0,4 3-68 0,-4-1-49 15,0-4-54-15,-3 1-88 0,2-1-563 16,-1 3 0-16,0-2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7:37.621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271 36 80 0,'1'-10'222'0,"0"0"3"0,-2 1-13 0,0 3-21 15,-4 2 8-15,1 2-30 0,-3 4-3 16,-11 6-13-16,-5 5-9 0,-1 5 10 0,-2 6 7 15,1-3-37-15,2 0 0 0,0 12-21 16,6 0 22-16,-2 2-24 0,3-1 2 0,1 2-4 16,4 4-21-16,2 0-4 0,3-1 4 15,5 6-3-15,1-26-39 0,17 39 10 0,-7-23 6 16,5 1-7-16,4-3-9 0,4-3 4 0,3-3-9 16,3-4-35-16,1-5 6 0,-1-1 11 0,7-4-37 15,-3-3 14-15,-2-8 0 0,-8-2 9 16,-10 0-19-16,4 0-19 0,24-31 8 0,-21 14 42 15,-1-10-5-15,-9-1-15 0,3-3-18 0,-8-8 10 16,1-4 28-16,-6-4-11 0,0-1-36 16,0 26 30-16,0-11 0 0,0-4-4 15,-21-41 0-15,13 38 1 0,-8 6 13 0,2 1 16 16,0 1 8-16,-2 6-1 0,-5 10-18 0,1 3 22 16,-4 9-23-16,9 4 10 0,-7 0-11 0,-31 22 4 15,20-11 29-15,2 8-20 0,4-1-9 0,4 6-1 16,0 3 5-16,5 0 7 0,4 2-16 15,4 0 1-15,7-2 10 0,2 0-27 0,1-16-1 16,0 6 31-16,23 17-3 0,-6-22 2 16,8 1-37-16,-2-3 19 0,7-4 9 0,0-3-11 15,4-1-4-15,-17-2-21 0,6 0 22 0,3 0 6 16,0 0 22-16,2 0-29 0,-4 0 0 16,-2 0-2-16,-3 0-3 0,-5 0-3 0,-2 0 30 15,15 10 9-15,-15 5-25 0,-4 4 15 16,-1 3-36-16,-1-3 37 0,-1 4-12 0,-4 4 7 15,2-9-22-15,0 9-37 0,0 1-24 0,2 3-39 16,0-4-39-16,1-5-46 0,4 3-96 16,1 0-387-16,2-2 0 0,-1-2 1 0</inkml:trace>
  <inkml:trace contextRef="#ctx0" brushRef="#br0" timeOffset="321">776 767 84 0,'-11'-17'258'16,"4"4"-21"-16,1 2 23 0,0 4-20 0,3 1-37 15,3 0 8-15,0-1-31 0,0 7-34 0,0 0 6 16,15-10-10-16,-5 8-26 0,1 2-35 16,15 1 41-16,-10-1-24 0,6 0-31 0,33 15-2 15,-25-3 10-15,-2 2-28 0,-8 1 23 16,-1 1-28-16,-11 5 5 0,-6-1 7 15,-2-10-34-15,0 6-23 0,-22 23 45 0,8-16-25 16,-2-3 29-16,1 1-53 0,-1-3 45 16,3-3 0-16,2 1-43 0,5-3 21 0,3-2-3 0,3-11 26 15,0 0-30-15,0 11 9 0,0-11-1 16,16 20-5-16,6-13 17 0,1-2-46 0,3 0 8 16,0-3-39-16,3-2-32 0,-16 0-18 15,7 0-22-15,4 0-36 0,24-20-54 0,-22 9-440 16,2-4 0-16</inkml:trace>
  <inkml:trace contextRef="#ctx0" brushRef="#br0" timeOffset="688">1346 692 95 0,'-13'-9'219'0,"5"4"1"0,0-1 1 15,6-1-29-15,-1 3-3 0,2-2 3 0,1 2-51 16,1-4-23-16,2 4-5 0,-1 2 3 15,5-3 0-15,-1 0-40 0,17-2-6 0,-1 3 4 16,-4-1-5-16,-2 2-6 0,-1 1-24 16,-15 2-4-16,11 0-1 0,-2 0 5 0,-9 0 5 15,10 0-28-15,-10 0 10 0,14 18-2 16,-15-12-13-16,-2 2 6 0,2-1 8 0,-2 2-3 16,1-1-8-16,1 2 26 0,1-10-30 0,0 17 18 15,16 20-11-15,-3-15 16 0,3-3-30 16,3 0-1-16,4-2 7 0,-2-2-22 0,2 3 12 15,-2-2-26-15,0 3 3 0,-3 0 17 16,-4-1 5-16,-2 0-13 0,-7-2 9 0,-5-16 5 16,0 14 19-16,-15 17 17 0,-1-14-3 0,-3-2 9 15,-7 0-9-15,0-3 4 0,-2-2 12 16,-2-1 0-16,4-4-30 0,-1-2-21 0,5-3-16 16,12 0-42-16,-6 0-65 0,0 0-74 0,-17-17-444 15,21 10 0-15</inkml:trace>
  <inkml:trace contextRef="#ctx0" brushRef="#br0" timeOffset="902">1947 322 223 0,'0'-6'248'0,"1"2"-1"15,1-4-9-15,1 0-50 0,4 5 1 0,0-2-37 16,12-4-6-16,4 0-25 0,0 0 2 16,7 0-15-16,2 3 3 0,3 4-11 0,0-5-21 0,1 4-54 15,0-4-58-15,-4 1-79 0,2 1-107 16,-5-1-265-16,-13 6 0 0</inkml:trace>
  <inkml:trace contextRef="#ctx0" brushRef="#br0" timeOffset="1083">2107 487 168 0,'-20'10'286'0,"4"-4"10"0,9-4-33 15,0 2 0-15,4-4-27 0,4 0-44 0,2-2-18 16,4 2-18-16,2-2-11 0,14-6-13 16,5 6-25-16,6-5-8 0,2 3-51 0,3-2-79 15,0-2-97-15,0 1-137 0,8 4-271 16,-3-5 1-16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7:34.859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53 283 35 0,'-22'-26'211'0,"3"-22"-29"0,19 35 15 16,-10-25-23-16,10 19-12 0,-1 4 3 0,1 15-8 16,0-10-3-16,0 10-26 0,0-12 17 15,0 12-29-15,0-9 5 0,0 9-7 0,1-7-17 16,2 14-12-16,1 2 27 0,2 13-42 16,3 9 2-16,-2 4 11 0,-1 4-19 0,4 2-8 15,-4 2 19-15,0 0 10 0,-2-1-19 0,2 1-13 16,1-1-3-16,2-1 21 0,-5 1-37 15,3-3-19-15,0 3 17 0,-4 1-5 0,3-8 0 16,1-6 1-16,-1-3-17 0,-3-3 23 0,4-11-47 16,-4-2 13-16,0 0-31 0,3-7 17 15,-6-3 24-15,0 0-24 0,32-21-5 16,-24 7 3-16,10-11-1 0,-3 1-10 0,0-4 25 16,-2-4-11-16,-6-5 11 0,-3-3 25 0,4 0-46 15,-5-3 25-15,-1-2-10 0,0 5 10 16,-2 1 7-16,0 4 12 0,0 4 31 0,0 17 12 15,0-7-1-15,0 5-41 0,0 1 12 16,0 5 2-16,0 10 0 0,-4-14-8 0,5 17-9 16,0 4 22-16,2 0-21 0,7 14-17 0,-1 4 29 15,4 4-16-15,0 3-5 0,-1-2 1 16,4 1 5-16,-3 3 5 0,5 0-15 16,-2-3 4-16,3 3 9 0,-3-4-23 0,6-2 19 15,-4 0-10-15,1-4 10 0,-1-5-16 0,0 0-17 16,0-6-5-16,0 1-3 0,1 1 10 15,0-6-17-15,-2-7-5 0,2-2 35 0,-19 0-39 16,12 0 24-16,-2 0-11 0,17-26 27 0,-14 12-25 16,2-6 18-16,-5-5-24 0,-7-3 10 15,-3-6 44-15,0 15-8 0,0-13-15 16,0-3 4-16,-19-40-28 0,13 32 37 0,3 2-31 16,-10-5 31-16,5 9-4 0,0-4 10 0,0 4-36 15,-2 7 21-15,1 1 0 0,2 3 8 16,1 7-1-16,3 5-43 0,-3 4-22 0,3 4-30 15,2 3 6-15,-2-2-37 0,0 4-33 0,3 1-24 16,0 4-63-16,0-2-409 0,0 4 0 16</inkml:trace>
  <inkml:trace contextRef="#ctx0" brushRef="#br0" timeOffset="769">856 649 170 0,'0'0'176'0,"0"0"-2"0,0 0 9 0,0 0-26 0,0-19-14 16,20-3-12-16,-11 19-19 0,-3 0 1 15,4 1-14-15,-4 2-13 0,1 0-3 0,2 2 2 16,-4 1 1-16,-5-3-7 0,11 13 6 0,-3 8-6 16,-8-1-4-16,0-12 3 0,0 9-9 15,0 3-13-15,-21 30 6 0,5-27 17 0,1 1-42 16,2-1 36-16,-3-3-19 0,3-2-2 16,8-7 8-16,-1 0-27 0,0-1-3 0,5-4 2 15,-2 0-2-15,0 1 11 0,3-3-13 0,0-4 11 16,0 0-14-16,0 0-4 0,19 9 22 0,5-5-18 15,5-2-17-15,-16-2-17 0,9 0 11 0,2 0-42 16,-2 0-27-16,4 0-55 16,19-15-39-16,-28 11-28 0,3-3-63 0,-2 1-312 15,-2-3 1-15</inkml:trace>
  <inkml:trace contextRef="#ctx0" brushRef="#br0" timeOffset="1207">1180 604 115 0,'-6'-11'234'16,"3"3"-23"-16,3 1-14 0,0-2-3 0,0 2-22 16,3 3-14-16,3-2-24 0,-2 2-8 0,5-2-28 15,7-2 6-15,8 0-1 0,-1 3-22 16,2 1-13-16,-3 2 0 0,-3 2 3 0,-19 0 2 15,15 0-7-15,-4 0-25 0,0 0-3 16,-1 0-9-16,2 20 7 0,-5-13 0 0,-1 16-7 16,-6-7 9-16,0-16-13 0,0 15 14 15,-22 21-15-15,13-21-10 0,2-4 8 16,1-2 9-16,4 2-16 0,-1-3 26 0,3-8-4 16,0 0-9-16,0 12-1 0,0-12-5 0,27 31-22 15,-14-24 15-15,0 0-2 0,6 4 3 0,-5-5 11 16,-1-2-28-16,-3 3 12 0,2-4-7 15,7 12 30-15,-6-7-4 0,-5 0-40 16,0-4 19-16,-3 1 27 0,-2 3-31 0,0-6 52 16,-3 2-14-16,0-4-1 0,0 0-2 0,0 0-12 15,-17 16 24-15,1-4-23 0,-6-4-3 16,5 1 6-16,3-6-26 0,-2 0 28 0,-6 3-40 16,6-4-40-16,6 1-31 0,-2-3-29 0,12 0-56 15,0 0-41-15,-13 0-503 0,13 0 0 16,-18-17 0-16</inkml:trace>
  <inkml:trace contextRef="#ctx0" brushRef="#br0" timeOffset="1447">1894 178 43 0,'3'-7'252'0,"-3"1"-9"0,0 0-2 0,2 2-13 0,-2 0-11 16,3 0-26-16,0 0-19 0,2 0-21 16,11-11 7-16,-2 7-39 0,5 1 9 0,7 0-9 15,1 3-18-15,5-1-9 0,0 1-12 0,0 2-25 16,-2 1-59-16,-1-2-46 0,-2-1-30 16,-17 4-42-16,9 0-59 0,-3 0-101 0,-3 0-186 15,12 14 0-15</inkml:trace>
  <inkml:trace contextRef="#ctx0" brushRef="#br0" timeOffset="1624">2044 371 194 0,'-19'16'222'15,"3"-6"33"-15,-2 1-35 0,9-2-6 0,-1-4 23 0,4 0-55 16,-1-2 16-16,4 0-47 0,0-1 10 0,3 0-25 16,0-1-22-16,3-1-22 0,0-3 32 15,4 1-15-15,2-1-41 0,17-2 11 0,8-2-43 16,4 2-22-16,5-2-46 0,-2-3-26 15,-1 0-47-15,-1-1-26 0,5-1-104 0,-4-3-327 16,2 3 1-16</inkml:trace>
  <inkml:trace contextRef="#ctx0" brushRef="#br0" timeOffset="2017">3071 53 218 0,'-1'-7'223'16,"-1"3"-8"-16,0 0-7 0,-3 2-8 0,2 1-1 16,-2 1-24-16,-3 1-18 0,0 3 28 0,-8 10-21 15,-6-2 3-15,6 5-14 0,0 4 4 16,0-1-37-16,8 4 18 0,3-1-26 0,3 2-6 16,2-4-2-16,0-7-36 0,0 3 7 15,23 27-4-15,-12-23 11 0,8-2-44 0,7-5 9 16,-1 1-17-16,1-1 6 0,1-3-3 0,-2-6 9 15,1 2-22-15,-2-5 13 0,-11-2-15 0,9 0-20 16,-3 0 28-16,27-24-22 0,-27 13 11 16,-6-5-5-16,3-7-28 0,-3 2 15 0,-5-2 20 15,-3-7-17-15,-3-3 21 0,-2 19-12 0,0-12-15 16,0 0 5-16,-23-27 26 0,12 30-4 16,-2-1-16-16,-2 6 7 0,-5 4-4 0,-2 3-3 15,-2 4 1-15,-5 3 5 0,17 4-5 16,-8 0 11-16,-26 22-20 0,17-8 3 0,7-1 2 15,1 8-24-15,5-4-15 0,3 6-90 16,3 1-50-16,5-2-41 0,5-13-582 0,0 6 0 16,21 21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1:38.85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14 18 228 0,'0'0'231'0,"0"0"-7"0,-22 0-19 16,22 0-13-16,0 0 4 0,0 0-12 16,0 0-17-16,0 0-20 0,0 0-31 0,32 24-8 15,-19-24 14-15,40-9-26 0,-15 5 1 16,2 0 1-16,6 1-33 0,2-1-48 0,0 1-70 15,-3-3-53-15,-1 4-68 16,-5-3-116-16,3 3-178 0,-4 2 0 0</inkml:trace>
  <inkml:trace contextRef="#ctx0" brushRef="#br0" timeOffset="192">287 181 9 0,'-23'3'257'0,"4"0"13"0,6 0-3 15,1-2-2-15,12-1-24 0,0 0-13 0,-10 0-26 16,10 0-20-16,0 0-20 0,-10-2-2 16,14 0-29-16,5 2-34 0,18-6 28 0,4 1-20 15,9-1-18-15,-2 4-14 0,2-3-5 0,2 0-52 16,3-1-48-16,-5 2-48 0,-2-3-39 0,0 0-68 16,1 3-38-16,-5-4-351 0,2 3 0 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02.48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17 289 6 0,'0'0'250'16,"0"0"-1"-16,0 0-6 0,0 0-26 0,0 0-16 0,0 0-19 16,26 10 5-16,-30 19-4 0,4-11-9 15,-12 43-12-15,8-17-38 0,-2 1 0 0,1 5-15 16,2-3 0-16,0 3-1 0,1 0-33 0,1 0-13 15,1 0-25-15,0-28-42 0,0 11-69 16,0 6-49-16,0 2-68 0,0-2-87 0,16 37-255 16,-10-46 0-16</inkml:trace>
  <inkml:trace contextRef="#ctx0" brushRef="#br0" timeOffset="253">53 479 128 0,'-10'-43'194'0,"0"3"-7"0,2-1 11 16,0-2-9-16,5-1-19 0,3-1-6 15,0 24 9-15,0-9-13 0,26-37-41 0,-7 35-16 16,4 7 8-16,3 2-29 0,6 10 3 16,-4 4-2-16,-1 5 1 0,-14 4-8 15,28 15-3-15,-21-1-26 0,-1 7 11 0,-9 0-3 16,-3 7 2-16,-6 3 1 0,1 1 1 15,-2-16-26-15,-20 39-30 0,5-24-16 0,-2 3-35 16,-5 1-44-16,2 0-21 0,-2-6-70 0,3 1-51 16,1 3-283-16,-3-6 0 0</inkml:trace>
  <inkml:trace contextRef="#ctx0" brushRef="#br0" timeOffset="807">171 735 222 0,'15'-4'211'0,"-2"-1"-1"0,0 2 10 0,0 1-38 15,0 1 1-15,-13 1-1 0,19 0 5 0,25 14-30 16,-21-5-1-16,1 3-30 0,-1-1 4 16,-1 3-38-16,-2 5 4 0,-4-1 1 0,0 2 1 15,-3 1-10-15,-3 0 14 0,-4 2-24 16,-3-5-6-16,-3-8-12 0,0 5-14 0,-15 22 19 15,7-18-25-15,-4-1-14 0,-4-1 17 0,0-4-23 16,0-2-20-16,3-3 25 0,3-4-13 0,3-3 33 16,7-1-36-16,0 0 9 0,0 0-20 15,0 0-16-15,-14-19-5 0,17 10 14 0,10-11 9 16,1-3 0-16,5-3-15 0,1-1 4 16,6 2-7-16,-3-1 5 0,3 3 5 0,2 2 23 15,-5 4-28-15,-4 3 2 0,-2 2 22 0,-3 5-18 16,-2 5 5-16,-3 1-6 0,-9 1 2 15,0 0-4-15,10 0 6 0,6 14 14 0,-11-8-16 16,8 9 39-16,-3 1-53 0,-1-5 29 16,0 0-30-16,-2-2 41 0,0 1-21 0,8 3-7 15,-4-3 28-15,1-4-37 0,5 5 27 0,1-6-12 16,-4-2-6-16,-2-2 15 0,-1-1-16 16,-11 0 9-16,12 0-1 0,-12 0-4 0,34-16 10 15,-18 5-4-15,-3-6 28 0,-1 2-24 16,-6 0-10-16,-2-1 7 0,-3 0 7 0,-1 4 28 15,0-7-33-15,0 3 23 0,0 2 5 0,-23-18 23 16,16 23-17-16,-5 3-3 0,4 2-7 0,-2 6 8 16,-2-1-2-16,2-1-3 0,-22 23-5 15,15-7-6-15,-2 0 15 0,2 4-35 0,7-1-28 16,1 0-35-16,2-3-45 0,2-1-34 16,2-3-59-16,2 0-574 0,1-12 0 0,0 9 0 15</inkml:trace>
  <inkml:trace contextRef="#ctx0" brushRef="#br0" timeOffset="1063">1279 544 43 0,'4'-27'256'0,"-4"8"-19"16,-3 1 8-16,3 18-25 0,0-8 10 0,-19-5-21 15,9 13-13-15,0 2 15 0,-11 9-17 0,-5 3-22 16,4 3-7-16,-1 4-5 0,4 5-2 15,3 0-31-15,0 6-29 0,3-4 12 0,5 5-19 16,-1 0 2-16,5-6-14 0,4 2 9 16,0-17-11-16,15 29-20 0,-6-16-25 0,1-5 14 15,3-1-12-15,9-1-21 0,0-5-34 0,5-1-63 16,-1-4-41-16,1-6-85 0,5 0-591 16,-16-2 1-16,7 0 0 0</inkml:trace>
  <inkml:trace contextRef="#ctx0" brushRef="#br0" timeOffset="1384">1689 627 191 0,'-3'0'204'0,"-1"1"2"15,-3 1-8-15,1 2-30 0,3-2 3 16,-3 3-12-16,0-1-9 0,1 0-29 0,2 0-3 16,0 0-6-16,1 0 11 0,2-1-33 0,2 0-9 15,1 0 2-15,3-2-22 0,1 0 9 16,2-2-13-16,12-5-21 0,2-2-10 0,0-3 9 15,-1-1-27-15,-3-9 10 0,0 3 1 16,-2-1-3-16,-3-3 10 0,-2 1-8 16,-2 1-20-16,-4 3 37 0,-6 17-7 0,0-10 25 15,0 0-7-15,0 10 13 0,-16-15-11 16,7 15 6-16,-1 2 30 0,-17 14-12 0,-2 3-44 16,-3-4 30-16,5 5 18 0,-2 5-37 0,4 2 18 15,2-1 10-15,3 1-28 0,2 4-12 0,3 0 3 16,2 0 3-16,8-1-9 0,5-2-26 15,0-15 13-15,0 4-4 0,32 20-29 0,-10-21-58 16,2-1-37-16,1-7-20 0,1-2-24 0,3-3-43 16,0-1-500-16,-13-2 0 0,7 0 0 15</inkml:trace>
  <inkml:trace contextRef="#ctx0" brushRef="#br0" timeOffset="1621">2107 632 156 0,'3'-22'193'16,"-3"7"0"-16,0 9 1 0,-3 0-25 0,1 3-12 15,-1 3 18-15,2 0-41 0,-3 3 3 16,4-1-9-16,-3 4-10 0,3-2-11 0,0 4 7 16,-2 0-3-16,4 3-35 0,-1-1 24 15,-1 4-21-15,0 5-9 0,0 4 7 0,15 24-13 16,-14-24-33-16,1 2 10 0,-2-15-12 0,0 4-5 16,0 4 24-16,0 3-9 0,-26 20-15 15,17-22 7-15,-3-3 3 0,7-2-4 0,-8 1-17 16,0-6 10-16,2-2-5 0,4-1-21 15,1-3-30-15,1-3-18 0,0 1-39 0,5-1-35 16,0 0-44-16,-4-9-94 0,4 3-288 0,3-1 0 16</inkml:trace>
  <inkml:trace contextRef="#ctx0" brushRef="#br0" timeOffset="1903">2495 472 177 0,'6'-12'230'0,"-3"2"2"0,-6 3 13 15,0 5-42-15,-2-1 9 0,-4 4-9 0,0 1-40 16,-14 7-31-16,3 0 38 0,0 4-28 16,-3-1-28-16,8 6-24 0,5-1 1 0,4-3-5 15,5 1-9-15,1-15-17 0,0 18 24 0,19 19-39 16,-2-18-1-16,2 1-5 0,4-1-17 16,-3 0 35-16,3-1 4 0,-7 0-45 0,1 0 5 15,-2-1 30-15,-4-1-21 0,-5-1-30 16,0-4 11-16,-5 1 2 0,-1-12 12 15,0 10-3-15,0-1 27 0,-21 17-23 0,6-13-11 16,-2 3 30-16,1-2-52 0,-3-3 30 0,0-1-44 16,9-6-46-16,-3 2-30 0,3-5-54 0,2 0-21 15,8-1-131-15,0 0-324 0,0 0 0 16</inkml:trace>
  <inkml:trace contextRef="#ctx0" brushRef="#br0" timeOffset="2434">3282 424 163 0,'-8'-13'199'15,"3"0"-15"-15,2 3-19 0,0 1 4 0,6-1-24 16,-3 0-27-16,0 10-6 0,16-27 6 16,-3 11-15-16,2 2-13 0,3 2-11 0,-1 2-16 15,-1 4-4-15,-2 2-1 0,-1 3-10 0,2 1-7 16,-15 0 27-16,10 0-15 0,17 16-16 15,-15 0 3-15,-2-4 8 0,-7 3-15 0,-3-15-1 16,0 20 11-16,-16 26-5 0,-1-20-13 0,-1-3 1 16,5 4 8-16,0-8-24 0,3 3 25 15,2-4-13-15,3-1-6 0,2-3-8 0,3-2 12 16,0-12-15-16,0 11 13 0,19 17 7 16,-6-12-16-16,3-1 5 0,0 0-17 0,-2 0 15 15,2 2-13-15,-1 0 20 0,-2 0-12 0,-3 0 1 16,-4-2 8-16,-2-3-2 0,-4 1-2 15,0 0 10-15,0-13-4 0,0 16 19 0,-22 19 20 16,8-21-20-16,1 0-22 0,0-2 49 0,-3 0-27 16,0-5-19-16,7-1 8 0,-1 0 7 0,-1-4-16 15,1 0 12-15,2-1-14 0,0-1-21 16,8 0-10-16,0 0-46 0,-12 0-48 0,12 0-19 16,-24-18-43-16,14 3-141 0,-8-3-256 15,15 2 0-15</inkml:trace>
  <inkml:trace contextRef="#ctx0" brushRef="#br0" timeOffset="2695">3894 231 17 0,'10'-12'236'0,"-2"3"-4"0,-3 2 32 0,3 2-28 16,-6 1-4-16,4 2-26 0,-3 2 15 0,0 0 6 15,0 2-10-15,1 4 10 0,1 1-14 0,5 15-21 16,0 0 1-16,-2 1-23 0,-2 6-4 0,3 2-33 16,-5 0 5-16,2 2-24 0,-2-1 2 15,-1 4-20-15,-1-1-5 0,1 5-15 0,-2 0-16 16,-1-26-1-16,0 10-42 0,0 5-63 16,-16 30-59-16,12-31-61 0,-2-1-32 0,0-5-45 15,2-5-605-15,2-3 0 0,0-3 0 0</inkml:trace>
  <inkml:trace contextRef="#ctx0" brushRef="#br0" timeOffset="3104">3795 723 82 0,'-6'-8'221'0,"1"1"-5"0,3 1-25 16,2 0-22-16,1-1-13 0,2 1-11 0,7-8-14 15,4-2-18-15,4 0-25 0,3 1 14 0,4 0-26 16,4 1 12-16,1-3-29 0,2 1 0 0,0 2-12 15,1 1-6-15,-1 0-12 0,-3 1-11 16,-2 2 15-16,-1 2 3 0,-3 3-15 0,-7 2 11 16,-16 3-10-16,10 0 26 0,-10 0 10 15,16 19 8-15,-16-9 1 0,-3 0-4 0,-2 15-6 16,-1-3 3-16,0 3-17 0,0-4 38 16,5-1-51-16,-1-4 29 0,2-16-36 0,0 13 10 15,0-1-16-15,0-2 1 0,0-1 24 0,18 8-6 16,-15-12-31-16,2-1 22 0,3 0-41 15,0-2 6-15,2-1 19 0,-1-4-5 0,1 2 7 16,0 1-8-16,19-19-20 0,-13 4 23 0,-3-1-1 16,-1-3 29-16,-5-1-11 0,0 1-3 0,-3-2 33 15,-2 7-44-15,-2 14 44 0,0-14-2 16,0 2-25-16,0 4 35 0,-19-7-21 16,10 13 12-16,-1 2-20 0,-11 4-6 0,-5 7 11 15,8-6-25-15,-1 6 11 0,1 4-39 0,3 2 11 16,5-2-39-16,-1 4-56 0,3-7-55 15,3 3-80-15,2-5-533 0,1 0 0 0,1-2 1 16</inkml:trace>
  <inkml:trace contextRef="#ctx0" brushRef="#br0" timeOffset="3516">4503 340 19 0,'4'-2'190'0,"2"0"-7"0,-1-2-15 0,4 1-4 16,11-5 7-16,2-2-37 0,1 2 1 0,-1 0-21 15,2-2-5-15,-2 1-30 0,4-3 23 0,-4-1-14 16,-6 1-7-16,4-2-24 0,-1 0 19 16,-6 1 18-16,-6 0-2 0,0 3 19 0,-1 2 18 15,0 2 1-15,-2 0 6 0,-1 2 21 16,-2-1-9-16,1 5-21 0,-1 0-1 0,-4 0-2 16,0 5-7-16,1 1-8 0,-1-1-11 0,-2 19-4 15,-3 2 10-15,2 1-15 0,-7 1-6 16,7 0-4-16,0 8-5 0,6-4-16 0,-3 3 4 15,1 0-17-15,2-15-11 0,0 9 1 16,0 4-19-16,0 2-26 0,0 2-55 0,0 0-41 16,0-2-48-16,0 0-81 0,0-5-708 15,15 28 0-15,-12-33 0 0</inkml:trace>
  <inkml:trace contextRef="#ctx0" brushRef="#br0" timeOffset="3686">4706 897 113 0,'-7'0'255'0,"3"-1"1"0,-6 0-5 0,4-1-12 16,3 2-32-16,-3-3 8 0,5 0-33 16,-2-1 9-16,3 1-41 0,3-2-11 0,4 1-10 15,3-11-12-15,10 6-21 0,5-2 19 0,2 1-45 16,1-1-18-16,2 0-87 0,0-3-40 16,1 1-41-16,3 3-102 0,-9-2-366 15,8 0 1-15</inkml:trace>
  <inkml:trace contextRef="#ctx0" brushRef="#br0" timeOffset="4261">503 1517 47 0,'-13'0'196'16,"4"0"-22"-16,2 0-30 0,0 0 11 0,2 1-14 15,1-2-25-15,1 2 1 0,0-1 4 0,3 1-10 16,0 0 24-16,5 2 1 0,3-3-21 0,4 0-18 15,20-1 3-15,-12 1 11 0,12 0-5 16,54-16-5-16,-16 6 2 0,15-2-26 0,12-4 14 16,17 0-10-16,10 2-8 0,9-7-9 15,16 3-4-15,8-1-2 0,11 1-8 0,7-2-23 16,6 1 7-16,2-3 25 0,3 5-30 0,-3-1 26 16,-9 1-46-16,-2 0 39 0,-4 1 0 15,-3 2-31-15,-6-1-28 0,-8 3 21 0,-9 1-39 16,-9 1 22-16,-9-1-6 0,-10 3-24 15,-10 0-3-15,-8 0-5 0,-15 2-16 0,-13-1-40 16,-11 2-12-16,-13-1-14 0,-10 2-32 16,-19 0-18-16,-11 1-75 0,-11 5-259 0,-9-4 0 15</inkml:trace>
  <inkml:trace contextRef="#ctx0" brushRef="#br0" timeOffset="4602">506 1688 46 0,'-45'5'228'0,"23"-5"-14"16,-4 0-16-16,5 0-24 0,8 0-1 0,2 6 3 0,23-10-23 15,21-3-11-15,8-1 10 0,14-4 10 16,13-4-12-16,24 2 0 0,18-5 14 0,16 3-8 16,9-4-20-16,13 0-7 0,14-2-6 15,10-1-5-15,10 2-24 0,5 0-4 0,10 0-13 16,1 0 6-16,-2 2-18 0,0 1-20 0,-4 3 3 16,-6-1-2-16,1 3-9 0,-10 1-6 15,-5 2 0-15,-9-1-10 0,-19 1-40 0,-10 2-38 16,-16 2-43-16,-16-2-42 0,-14 0-42 0,-15 3-35 15,-16-3-504-15,-12 4 0 16,-6-3 0-16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20.41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33 521 190 0,'-7'-5'256'15,"1"0"-4"-15,-1 1 0 0,1 1-21 0,3 1-16 16,0 0-23-16,2 1-8 0,2-2-6 0,2 3-8 15,3-2 3-15,2 0-13 0,19 0-31 16,1 1 14-16,7 1-30 0,-18 0 8 0,11 0-13 16,4 0-27-16,4 0-22 0,0 0 2 0,0 0-30 15,-1 0-53-15,-2 0-53 0,-3 0-53 16,-4 0-30-16,-4 0-28 0,-5 0-92 0,-4 0-335 16,-3 0 0-16</inkml:trace>
  <inkml:trace contextRef="#ctx0" brushRef="#br0" timeOffset="193">241 651 20 0,'-26'10'229'0,"3"0"8"16,4-2 5-16,3-1-11 0,5-3 14 15,1 0-18-15,2 0-24 0,4-2-2 0,0-1-12 0,1 0 4 16,3-1-30-16,3 1-16 0,2-1-1 16,4 0-17-16,19-1-6 0,-13 1-31 15,10 0 8-15,5 0-30 0,37-12-22 0,-27 8-89 16,-2-1-48-16,-3-1-31 0,2 2-29 0,2-2-65 15,0-3-442-15,7 3 0 0,-5-2 1 16</inkml:trace>
  <inkml:trace contextRef="#ctx0" brushRef="#br0" timeOffset="608">1023 338 42 0,'-2'-8'194'15,"4"-2"2"-15,4-15-9 0,1 2-11 0,7 3-8 16,5 3-30-16,7-1-6 0,1 5 2 0,1 3-6 15,1 2-20-15,0 6 3 0,0 2-14 16,-18 0 13-16,9 0-10 0,24 25-14 0,-25-7 12 16,-1 0-13-16,-2 6-3 0,-4-1-5 15,-8 2-23-15,-4 0-8 0,0-12 25 0,-22 27-24 16,4-13-8-16,-4-2-5 0,-4-2 32 16,0-2-34-16,-2 0-7 0,-3-2 4 0,2-3 16 15,3-3-6-15,3 1-25 0,11-6 2 0,2-1 5 16,0-1-23-16,1-4 23 0,3 4-20 15,4-2 35-15,0 1-15 0,2-5-3 0,0 0 10 16,16 12 7-16,4-2-37 0,3-2 16 0,3 0-10 16,0 1 0-16,0-1-22 0,3-2-75 15,-1 0-31-15,-1-5-40 0,4 2-98 0,-5 0-374 16,-5-3 0-16</inkml:trace>
  <inkml:trace contextRef="#ctx0" brushRef="#br0" timeOffset="941">1674 235 49 0,'-7'-22'220'16,"7"5"-21"-16,-3 3 10 0,3 4-24 0,0 10-16 16,0 0-17-16,0-11-29 0,0 11 8 0,19-12-28 15,-12 12 10-15,2 2-21 0,8 7-13 16,1 3 6-16,-1 2-12 0,-4 4 11 0,0 3-11 15,-6-1-19-15,-5 0 9 0,-2-12 5 16,0 8-30-16,-23 25 31 0,4-21-29 0,-3 3 5 16,-4-6-2-16,2-1-20 0,-1-3 23 15,3 2-23-15,1-4 16 0,3-1 10 0,5-1-30 16,2-4 23-16,4-1-5 0,1 3 13 0,1-5-32 16,4 4 43-16,1-6-9 0,0 0-32 0,0 0 13 15,29 23 7-15,-9-11-26 0,3-4 2 16,2 0-2-16,2-1-30 0,-4 0-6 15,3-1-50-15,0-3-51 0,-1 1-24 0,5 0-94 16,-8-4-393-16,7 2 0 0</inkml:trace>
  <inkml:trace contextRef="#ctx0" brushRef="#br0" timeOffset="1191">2198 69 97 0,'0'-18'267'0,"1"2"24"16,-1 7-1-16,0-2-44 0,-1 3-3 0,1 4-37 16,0 4 9-16,0 0-2 0,-6-3-10 0,4 10-20 15,1 2 13-15,-3 13-3 0,1 9-11 16,3 4-3-16,0-17-25 0,0 15-14 0,0 2-8 16,14 44-11-16,-7-39-12 0,-1 5-15 15,1-8-8-15,3-2-6 0,-1 3-7 0,1 2-17 16,-1-1-46-16,-2-2-43 0,0-1-57 15,1-4-38-15,-8-3-58 0,1-5-27 0,-1-15-690 16,0 2 1-16,0 1 0 0</inkml:trace>
  <inkml:trace contextRef="#ctx0" brushRef="#br0" timeOffset="1467">2583 268 43 0,'9'-21'231'0,"-5"7"-31"0,-4 2-1 0,0 4-8 16,-3 4 2-16,1-1-18 0,-4 5-8 16,0 0-2-16,-3 3-33 0,1-2 3 0,-14 8-25 15,0 0-13-15,-2 1 20 0,-4 1-11 16,4 2-34-16,2 1-2 0,-1 1 3 0,4 0-9 16,-1-4-22-16,7 4-5 0,4-4 14 0,5 0-13 15,-2 0-4-15,6 2 3 0,0-13-21 0,0 9 15 16,16 20-10-16,-6-9 10 0,5-1 14 15,-1-3-20-15,2 1-18 0,-2-1 8 0,2-3-12 16,0-1-27-16,0 0-39 0,-3-5-26 16,-1-2-40-16,1 2-44 0,-2-4-96 0,15 5-288 15,5 0 0-15</inkml:trace>
  <inkml:trace contextRef="#ctx0" brushRef="#br0" timeOffset="1926">2817 408 203 0,'-13'-5'202'0,"3"1"1"0,2 0 9 15,0 0-25-15,3 4-21 0,-1-1 2 0,2 2-8 16,-1-5-24-16,4 2-22 0,-1 1-3 16,4-1 20-16,2 2-36 0,3-3 7 0,2 3-32 15,3 0 7-15,14-1-15 0,-13 1-17 0,8 0 10 16,5 0-6-16,29-14-15 0,-27 10-1 15,-2-4-13-15,-3 3 2 0,-3-4 7 0,-6 1-8 16,2-5-8-16,-6 3 20 0,-5 3-7 16,-4-1 7-16,-1 8 16 0,0 0-11 0,0-12 24 15,0 4 7-15,-17-4-10 0,11 8-11 16,-1 3-4-16,1-2 7 0,-1 3-25 0,1 4 15 16,-8 11-34-16,3-4 31 0,0 4-6 15,1 5 1-15,0 5-4 0,10-11-25 0,0 6-6 16,0 4 36-16,0 5-12 0,0-1-26 15,0 5 34-15,11 33 5 0,-5-34-27 0,0 0 4 16,1 3-7-16,0 0 0 0,5 0 23 0,-5-5-33 16,0 3 21-16,-1-7-10 0,-2-2-5 0,2-3 12 15,0-7-7-15,-3-1 0 0,0-4 12 0,0-1 14 16,-2-3 11-16,1-2 3 0,-2-1-8 16,0-2-4-16,-3-1-14 0,0-3 15 0,0 1 6 15,-16-7-23-15,2 0 6 0,-5 0-27 0,-1-3-33 16,-2 3-65-16,-2-2-37 0,-2-1-62 15,-6 1-683-15,1 3 1 0,-5-1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08.32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272 415 143 0,'0'0'191'0,"0"0"-7"0,-29-26-2 16,3 35-1-16,2 8-16 0,-2 3-15 0,4 6 15 15,0 4-7-15,4 1-9 0,-4 3 11 16,3 6-11-16,-3 6-2 0,7 2-13 0,3 3-38 15,2-1 9-15,6 3-19 0,4-7-5 16,0-23-2-16,0 12-9 0,26 43 11 0,-5-35-25 16,4-7-1-16,4 0-12 0,5-8 1 15,4-3 24-15,0-3-37 0,1-5 21 0,0-4-21 16,2-4-33-16,0-4 22 0,-22-5-12 0,7 0-19 16,30-25 47-16,-28 4-21 0,-5-3-34 15,-5-9 48-15,-3 0-18 0,-5-4-12 0,-1-6 2 16,-6-5-7-16,-3 24-8 0,0-18 26 0,-18-45 23 15,5 39-7-15,-6 1-17 0,1 0 2 0,-4 7 5 16,-1 5-9-16,-5 7 35 0,-3 1 5 16,2 9-29-16,-9 4 5 0,3 9 13 0,17 5-18 15,-7 0-3-15,-37 22 13 0,36-3 2 16,-6 2-42-16,8 3 28 0,2 5-3 0,9 4-5 16,0 2 4-16,4 0-6 0,3-2-8 15,6-18 3-15,0 7 7 0,28 25-7 0,-9-24 10 16,-1-4-19-16,4-5 13 0,4-5-6 0,2-4-2 15,-15-5 12-15,8 0-4 0,5 0 3 16,28-20-22-16,-18 9 16 0,-7-3-19 0,-5 6 11 16,2 0 2-16,-4-1 6 0,-6 7-3 0,-6-3 14 15,-10 5-12-15,0 0 2 0,28 25 7 0,-21-7-3 16,1 7 5-16,-2 5-12 0,0 2 3 16,1 7-1-16,-1-1 2 0,-2 1 12 15,5 0-41-15,-2-2-85 0,5 0-47 0,-6-4-30 16,4-1-21-16,1-4-597 0,7 0 1 0,-4-2 0 15</inkml:trace>
  <inkml:trace contextRef="#ctx0" brushRef="#br0" timeOffset="359">779 1295 159 0,'-5'-21'236'0,"2"7"-3"16,0-2 8-16,3 5-22 0,0 11-28 15,0-11-5-15,0 3-1 0,0 8-50 16,16-21 2-16,5 13-20 0,-5 2-1 0,-1 3-20 16,1 1-15-16,-16 2 12 0,10 0-19 15,0 0 14-15,-10 0-7 0,22 16-25 0,-20-11 7 16,1 3-12-16,-3 1 19 0,-5 16 3 0,5-15-37 16,-16 22 4-16,6-10-8 0,1 1-9 15,2-5 9-15,1-3 6 0,3-2-17 0,3 0 22 16,0-13-33-16,0 9-4 0,0 1 2 0,19 15 16 15,-11-14-19-15,3 0 10 0,-6-1 11 16,3-4-32-16,-3 2 4 0,-2 0 13 0,0-1-18 16,0-1-15-16,-2 0 25 0,-1-6-10 0,0 0 22 15,0 15 16-15,-20 12-29 0,6-18 24 16,1 2-34-16,10-6-6 0,-7-2-33 0,1 1-3 16,2-4-36-16,7 0-37 0,0 0-34 0,0 0-47 15,-19-15-470-15,16 9 0 0,3-2 0 16</inkml:trace>
  <inkml:trace contextRef="#ctx0" brushRef="#br0" timeOffset="550">1084 1149 22 0,'8'-15'260'0,"0"7"-6"16,-2 4 11-16,1-2 11 0,-4 5-30 0,3 0 25 16,-5 2-15-16,-1 4 7 0,2-1-13 15,-2 4-12-15,1 3-21 0,-1 1 1 0,3 15-34 16,-3-1-11-16,0-13-5 0,0 9-38 0,0 6 3 15,0 0-21-15,0 0-9 0,-16 28-18 0,16-32-41 16,-3-2-33-16,3-6-49 0,0-2-60 0,0-1-54 16,0-5-77-16,0-8-687 0,0 0 0 15,0 9 1-15</inkml:trace>
  <inkml:trace contextRef="#ctx0" brushRef="#br0" timeOffset="804">1528 717 154 0,'-16'-13'288'0,"6"2"50"16,4 2-6-16,-3 3-27 0,5-1-6 0,1 5-30 15,-3-2-20-15,6 0-18 0,0 0-18 16,3-1-30-16,3 2-24 0,17-5-12 0,2 2-5 15,7-3-27-15,2 5-3 0,1-1-21 0,5 3-16 16,4-1-34-16,-4 1-47 0,-2 0-74 16,-6 0-52-16,-17 2-31 0,10 0-46 0,-2 0-580 15,-4 0 1-15,0 0 0 0</inkml:trace>
  <inkml:trace contextRef="#ctx0" brushRef="#br0" timeOffset="985">1684 851 173 0,'-19'16'267'0,"0"-1"28"0,3-3-42 0,-2-1-2 16,6-2-10-16,9-2-8 0,-4-3 0 0,4 0-26 16,3-4-23-16,0 0-24 0,0 0 4 15,10 1-5-15,-1-2-31 0,1 2-14 0,23-5-22 16,-17 4-4-16,42-12-6 0,-15 4-26 0,1 2-69 16,-2-7-99-16,1 4-74 0,5-9-163 15,1 9-331-15,1-6 0 0,1-1 0 16</inkml:trace>
  <inkml:trace contextRef="#ctx0" brushRef="#br0" timeOffset="1297">2791 179 22 0,'1'-15'230'0,"-1"0"-27"0,-1 7 16 16,2 2-25-16,-2 2 4 0,-1 6 6 0,-1 0-11 15,1 4-20-15,-6 11 0 0,-6 8 18 0,1 5-33 16,-6-1 23-16,3 5-26 0,-3 2-12 16,-2 3-15-16,-1 4-1 0,2 2-23 0,3 3-5 15,-2 3-5-15,6 2-13 0,3 5-11 16,4-3 21-16,0 6-37 0,6-4 1 0,0-31 5 15,0 15-23-15,25 51-6 0,-9-47-8 0,2 2-15 16,7-4-68-16,-2-7-24 0,4-3-77 16,-1-6-39-16,2-3-599 0,4-4 0 0,5-5 1 15</inkml:trace>
  <inkml:trace contextRef="#ctx0" brushRef="#br0" timeOffset="1668">3208 441 165 0,'-7'-39'217'16,"7"21"15"-16,-10-27-4 0,4 24-13 0,-1 7 4 15,-2 6-42-15,1 5 5 0,2 3-18 0,-4 7 6 16,0 11 32-16,-2 0-30 0,2 6-6 16,-4 4 2-16,6 5-15 0,5 2-13 0,3 2-10 15,0-21-4-15,0 12-15 0,0 7-11 0,19 43 5 16,-9-40-15-16,-1 0-20 0,5-2-3 15,1 2-4-15,2-4-8 0,4-5-7 0,0-1 2 16,-2-2-13-16,6-4-9 0,-7-2-3 0,7-6 1 16,-3-4-11-16,4-9 3 0,-8 1-12 15,-18-2 0-15,19 0 5 0,20-14-13 0,-20-2 3 16,-5-6 1-16,-1-6-2 0,2-5 9 0,-5-4-6 16,-1-2 5-16,-2-2-4 0,0-2-5 15,-4-1 15-15,3-2-4 0,-3 3-16 0,-3-3 7 16,3 3-3-16,-3 22 0 0,0-3 17 0,0-3-1 15,0 4-26-15,0 7 1 0,0 3-13 16,0 13-48-16,-12-13-56 0,12 16-21 0,-3 2-55 16,2 3-703-16,1 3 1 0,-2 14 0 0</inkml:trace>
  <inkml:trace contextRef="#ctx0" brushRef="#br0" timeOffset="1883">3782 952 37 0,'7'7'287'0,"-1"-1"10"0,-3 5-21 16,0-1 5-16,-3 0-1 0,0 2-15 0,3 14-8 15,-3-14-22-15,0 8-30 0,0 2-9 16,0 2-32-16,0 1-23 0,-19 22-13 0,13-23-2 16,6-4-11-16,0-5-38 0,0-2-22 15,0-13-70-15,0 13-29 0,0-3-68 0,0 0-51 16,0-1-25-16,0-9-75 0,19 23-397 0,-6-8 1 15,-7-7 0-15</inkml:trace>
  <inkml:trace contextRef="#ctx0" brushRef="#br0" timeOffset="2115">4101 781 209 0,'-1'-7'255'0,"1"-1"14"16,-1 4 1-16,-1-3-22 0,5 2-4 0,0-2-38 16,8-6-36-16,8 2-27 0,-1-1 22 15,9 1-43-15,2 5 5 0,3-2-19 0,1 0 10 16,2 2-14-16,-1 1-51 0,2 0 16 16,1 0-71-16,-1 3-65 0,-3-1-68 0,4 3-74 15,-3-3-408-15,0 1 0 0</inkml:trace>
  <inkml:trace contextRef="#ctx0" brushRef="#br0" timeOffset="2513">4941 316 27 0,'7'-20'239'0,"-8"8"-15"0,2 3 9 16,-1 0-33-16,-1 5 24 0,1 3-19 0,-2 3 24 15,-2 1-5-15,4 4-14 0,-2 1-15 16,-3 15 1-16,0 4-8 0,2 3-9 0,-1 3-2 16,1 2-22-16,3 2-11 0,0-18-13 15,0 9-16-15,0 7-19 0,15 38-1 0,-4-34-12 16,1-4 3-16,1 0-17 0,3-2-1 0,1-1-23 16,2-3 2-16,1 2-22 0,2-7-13 15,-3-3-14-15,1-5-5 0,-1-3-2 0,-4-8 7 16,-2-2-25-16,-13-3 17 0,12 0 10 0,18-16-7 15,-15-1 11-15,2-3-12 0,-4-4 6 0,0-2-5 16,-3-5 3-16,-1-7-1 0,1 1-3 16,-6-3 6-16,-4-9 10 0,3 6-10 0,-1-1-1 15,2 0 4-15,-4 21-5 0,0-10 4 0,0 0 13 16,0 2-1-16,0 3-13 0,-14-19 7 0,12 35 9 16,-1 6-5-16,2 3-18 0,-4 3 13 15,1 4-14-15,1 0-15 0,-1 0-42 0,2 4-30 16,0 2-60-16,-3 14-48 0,2 0-677 15,3 4 0-15,0 1 1 0</inkml:trace>
  <inkml:trace contextRef="#ctx0" brushRef="#br0" timeOffset="2855">5409 952 102 0,'6'-4'219'0,"0"-3"4"15,7-5-4-15,1-4-13 0,1 8-14 0,3-7-11 16,0 0-17-16,-1 5-23 0,-1 4 3 16,-3 1-8-16,0 2-25 0,-3 1-3 15,-10 2-16-15,0 0-15 0,0 0 15 0,10 0-9 0,3 18 3 16,-13-7-21-16,-4 8-18 0,-9 2 35 16,1 2-42-16,-4-2 32 0,3 1-21 15,3-2-9-15,0 2 9 0,6-5-9 16,-1-4-3-16,5 1 19 0,0-3-25 0,-2-1-6 15,2-10-16-15,0 10-7 0,0-10 2 0,0 13-12 16,0-3 26-16,0-2-4 0,17 9 13 0,-16-9-16 16,1-1-2-16,-1 1 5 0,-1-1 20 0,0 0-39 15,0-7 43-15,0 0-21 0,0 8 7 16,-29 12-61-16,11-12-24 0,0-2-7 0,2-5-50 16,0-1-48-16,3 0-28 0,-4 0-122 15,-13-15-316-15,17 8 1 0</inkml:trace>
  <inkml:trace contextRef="#ctx0" brushRef="#br0" timeOffset="3137">5636 31 113 0,'13'-15'259'0,"3"4"27"0,1 7 12 0,1 4-4 0,-5 0-23 15,7 0-12-15,29 23-3 0,-22-2-4 16,-1 5-16-16,3 2-5 0,-1 8-11 0,1 3-17 16,-2 5-18-16,1 3-30 0,-2-1-12 0,-3 5-18 15,3 4 0-15,-8 1-9 0,0 5-17 0,-8-7-18 16,-6 7-3-16,-1-3-2 0,-3-30-22 16,0 13 0-16,-19 53 3 0,9-43-6 15,-3-7-23-15,-1-2-17 0,-1-6-31 0,-1-2-57 16,2-3-48-16,-3 4-50 0,-1-11-15 0,4-1-34 15,-1-4-728-15,4-9 1 0,-4 2 0 0</inkml:trace>
  <inkml:trace contextRef="#ctx0" brushRef="#br0" timeOffset="3417">6551 669 80 0,'3'-1'294'0,"-2"-6"-1"0,2 4 12 0,0-3-17 15,0 3-15-15,0-4-26 0,15-4-18 0,7 0-15 16,-2 4-10-16,12-2-22 0,-1-2-18 0,4-1-11 16,4 6-28-16,0 0-6 0,3 0 4 0,-1-1-31 15,1 3-7-15,-3-3-10 0,1 2-6 16,1-1 0-16,-2 0-21 0,2-1-7 15,1 2-45-15,-3 0-39 0,-3 1-26 0,-7-1-42 16,-6 2-29-16,-7 0-34 0,-5 2-28 0,-2 0-556 16,-9-4 1-16,-2 3 0 0</inkml:trace>
  <inkml:trace contextRef="#ctx0" brushRef="#br0" timeOffset="3631">7001 301 115 0,'-4'-5'249'0,"1"1"-13"0,-3-1 6 0,5 3 9 16,-5 4 4-16,3 0 21 0,-2 5-11 0,-8 9-5 15,4 7-12-15,0 3 4 0,-2 1-3 0,2 6-25 16,5 2-18-16,-1 2-26 0,-3 0-8 16,8 4-28-16,0-22-6 0,0 12-28 0,0 5-5 15,18 43-21-15,-15-39-60 0,3 1-81 0,1-1-85 16,-1 0-73-16,3 0-753 15,-2-1 0-15,0 0 0 0</inkml:trace>
  <inkml:trace contextRef="#ctx0" brushRef="#br0" timeOffset="4627">7948 289 185 0,'-12'-23'258'0,"5"7"-4"0,3 4 16 16,-2 1 1-16,2 3-55 0,-2 3 18 0,0 0-39 15,2 5-6-15,1 2-5 0,1 4-26 16,2 0-6-16,0 4-11 0,5 22-3 0,-5-16-8 16,0 11-25-16,0 6 9 0,0 6-16 15,21 39-7-15,-15-37-22 0,-1 3 8 16,-3-2-4-16,3 1-17 0,-2 1-1 0,2-1-2 15,-2-2-11-15,3 0 11 0,-3-2-13 0,10-2-4 16,-4-5 6-16,7-7-15 0,4-4 9 0,-1-8-18 16,1-5 8-16,-1-8-13 0,-6 0 1 15,26-20-2-15,-13 2-5 0,-3-3 7 0,-6-5 0 16,2-1 5-16,-3-1-9 0,-3-4 2 0,-2-5-8 16,-5 1 4-16,0-4 10 0,4 4-20 15,-7-1 3-15,0 1 10 0,-2 4-9 0,1 6 18 16,-2 6-4-16,0 20 14 0,0-14-8 0,0 3-4 15,0 11 10-15,0 0-10 0,-3-10-4 16,4 15-10-16,-1 1 14 0,0 4-1 0,6 17-10 16,-6-12 10-16,15 28-12 0,-8-10 7 0,9-2-14 15,-6-2 13-15,6 3 0 0,2-2 2 0,0-4-10 16,3 0-5-16,0 0 12 0,3-3-20 16,-1-1 10-16,3-4 4 0,0-4-8 0,-1-5-5 15,-2-4-1-15,-1-1 13 0,-14-4-12 0,7 0 8 16,20-20 2-16,-21 6-7 0,0-7 5 15,-5 1-1-15,0-9-4 0,-5-1 8 0,0-5-1 16,-4 13 4-16,0-10 0 0,0-8-11 0,-15-48-1 16,6 36 15-16,0 0 0 0,-2 2-2 0,1 1-10 15,4 5 16-15,-4 6-13 0,0 2 7 16,1 5-4-16,-1 6 2 0,5 7 4 0,1 9-5 16,3 4-3-16,-2 5 2 0,3 0-19 15,0 0-16-15,-3 17-53 0,6 7-37 0,1 1-83 16,6 1-812-16,3 1 0 0,2 4 0 15</inkml:trace>
  <inkml:trace contextRef="#ctx0" brushRef="#br0" timeOffset="5023">8896 838 35 0,'-2'-5'269'15,"4"-2"15"-15,-1 1-14 0,2-2-10 0,0 1-48 0,12-9 21 16,-1 0-18-16,8-2-52 0,1 4 18 0,-2 3-21 16,3 6 0-16,0-1-31 0,-7 2-27 15,1 2 4-15,-18 2-7 0,11 0-15 0,1 0-12 16,-12 0 5-16,20 17-6 0,-16-9 0 16,-4 0 0-16,-1 2-10 0,-3 12-1 15,4-11-11-15,-13 22-12 0,7-12-5 0,3-4 4 16,0 7-7-16,2-6-1 0,1-18-3 0,0 12-10 15,0 0 2-15,20 21 3 0,-10-18-14 16,7 3 16-16,-5 0-13 0,1-2 0 0,-4-4 2 16,-2-2 13-16,-1-2-19 0,-2 0 8 0,-1-2 6 15,-2 3 3-15,-1-9-15 0,0 0 17 0,0 10-4 16,-24 15 12-16,5-15-18 0,-3 0 6 16,-4-1-5-16,9-5 9 0,-8 0-15 0,5-3 2 15,1 2-3-15,19-3-23 0,-17 0-29 16,1 0-63-16,-11-18-29 0,19 12-57 0,-5-9-66 15,9 3-567-15,4-4 0 0,-1 1 0 16</inkml:trace>
  <inkml:trace contextRef="#ctx0" brushRef="#br0" timeOffset="5229">9458 688 266 0,'20'-9'306'0,"-8"4"-3"16,-2 2-39-16,-6 1 1 0,3 2 13 0,1 5-5 15,-5-3 2-15,-1 2-4 0,0 2-30 0,1 3-6 16,-3 0-11-16,3 17-10 0,-3-12-19 0,0 10-36 16,0 5-17-16,0 2 5 0,-21 35-31 15,16-30-9-15,-1-1-17 0,3 2-50 16,-1-1-47-16,4-1-60 0,0-19-77 0,0 9-68 16,0 4-784-16,0 0 1 0,0 1 0 15</inkml:trace>
  <inkml:trace contextRef="#ctx0" brushRef="#br0" timeOffset="6366">466 2393 143 0,'-22'-29'205'0,"-10"-16"-9"16,19 27 4-16,2 3 3 0,1 6-33 0,-2 5 3 15,5 4-43-15,-5 0 2 0,-14 25-2 16,8-2-25-16,-4 5 14 0,6 1-16 16,0 4-5-16,0 6-27 0,0 2 1 0,0 3 13 15,2 3-12-15,-2 2-19 0,3 0-3 16,4 1 8-16,5-3-23 0,3 1-2 0,1-26 1 15,0 12 0-15,24 39-7 0,-5-35 29 0,6-4-4 16,2-5-36-16,3-5-24 0,4-3-21 16,0-4 0-16,4-3-28 0,-1-4 7 0,-5-9-14 15,0-1-8-15,-20 0 6 16,8 0 18-16,29-28 0 0,-27 10 6 0,-2-7 24 0,-6-6 7 16,-1 1-14-16,-6-12 16 0,-4-3-3 0,-3 23 16 15,0-17 7-15,-20-56 12 0,9 34-16 0,-5-1 20 16,-3-2 3-16,0 4-11 0,0 3 30 0,-2 4 4 15,-1 7 27-15,-1 3 12 0,-2 7 4 16,-1 8 1-16,-1 7-26 0,-5 5-4 0,5 10-6 16,-5 3 12-16,16 3-13 0,-35 21-16 15,22 0 2-15,6 5-1 0,3 6 3 0,4 0-21 16,0 5-4-16,8 0-2 0,2 5 9 16,6-22-31-16,0 11 24 0,17 34 11 0,-1-30-21 15,6-8-4-15,1 0-3 0,7-8 1 0,-1-5 21 16,3-4-5-16,-2 0-22 0,2-4-23 0,3 1 42 15,-22-7-13-15,8 0-10 0,-2 0 3 16,0 0 1-16,-6 0 0 0,0 0 17 16,-4 0-18-16,-9 0-16 0,13 0 28 0,0 10-20 15,-10-1-4-15,2 15 9 0,4 0 13 16,-8 1-4-16,-1-12-11 0,0 9 12 0,0 3-6 16,0 2-3-16,19 26 9 0,-7-22-49 0,-2-4-64 15,1-3-44-15,0 1-67 0,4-2-586 16,-6-2 0-16,4-1 0 0</inkml:trace>
  <inkml:trace contextRef="#ctx0" brushRef="#br0" timeOffset="6725">811 3098 39 0,'-3'-18'250'0,"-2"3"-14"0,2 1 7 16,0 3-23-16,1 2 13 0,-1 0-51 15,3 1 11-15,0 8-42 0,0 0-4 0,0-11-35 16,0 11-2-16,29-28-8 0,-16 21 12 16,2 3-30-16,-2 2-9 0,0 2 10 0,-13 0-41 15,0 0 25-15,11 0-33 0,-1 0 40 0,3 17-49 16,-7-10 1-16,-3 1-1 0,-3 1-12 0,0 2-7 16,0-1 18-16,0 4-3 0,0-2 10 0,0 1-7 15,0-1 0-15,0 1-15 0,0-3-11 16,0-2 27-16,16 9 4 0,-9 2-10 0,2-6-28 15,0-2 6-15,-5-5-8 0,2 6 40 16,-3-5-37-16,-1 1 17 0,-2-2-11 0,0 1-11 16,0-7 14-16,0 0 16 0,-14 30 15 15,1-15-45-15,-3-2 11 0,6-9-2 0,-3 6 28 16,4-5-28-16,-1 1-24 0,4-5-58 0,1 0-12 16,-5-1-50-16,7 0-16 0,3 0-98 15,0 0-348-15,0 0 0 0</inkml:trace>
  <inkml:trace contextRef="#ctx0" brushRef="#br0" timeOffset="6924">1038 2940 213 0,'9'-7'245'0,"-5"1"21"16,-1 3-31-16,3 2-20 0,-3 0-5 0,0 2-18 16,-1 0 7-16,0 2 17 0,-2 5-8 0,3 0-10 15,-3 0-26-15,3 20-20 0,-3-8-7 16,0-6-13-16,0 5-13 0,0 5-14 0,0 3-20 15,0-2-1-15,0 2 1 0,0-2-34 0,0-5-51 16,11 25-37-16,-4-30-71 0,-4-2-49 16,3-5-75-16,-2 1-517 0,2-2 1 0,0-1 0 15</inkml:trace>
  <inkml:trace contextRef="#ctx0" brushRef="#br0" timeOffset="7169">1552 2753 281 0,'-2'-11'303'0,"-1"3"-31"0,-2 0 31 0,2 0-28 0,1 2-19 16,2 0-6-16,-3 1-20 0,3 1-6 16,0-2-29-16,3 2-21 0,12-9-13 15,4 1-18-15,6 4-16 0,1 2-9 0,6-1-10 16,2 2-18-16,1 1-9 0,1-2-43 0,-4 1-48 15,3 3-56-15,-9 0-52 0,-2 0-33 16,-5-3-33-16,0 5-82 0,-9 0-443 0,-2 0 0 16,-8 0 1-16</inkml:trace>
  <inkml:trace contextRef="#ctx0" brushRef="#br0" timeOffset="7324">1836 2730 107 0,'-23'14'189'0,"-2"0"17"0,6-1 12 0,3 0-17 15,3-4 11-15,5-1-38 0,-1-5 36 0,2 1-34 16,4 0-10-16,0 0-32 0,3-4 16 15,0 0-13-15,0 0-15 0,0 0-27 0,12 0 2 16,-5 0 14-16,20-4-32 0,-1 0 1 16,-11 4-38-16,32-12-37 0,-12 9-44 0,5-8-35 15,1 0-34-15,-5-2-76 0,5 1-86 16,-1 2-289-16,0-3 0 0</inkml:trace>
  <inkml:trace contextRef="#ctx0" brushRef="#br0" timeOffset="7637">2743 1970 103 0,'0'-28'211'0,"0"2"4"0,0 16 26 16,0-3 22-16,0 1-24 0,0 3 17 0,0 9-46 15,0-12-40-15,0 12-7 0,-4-6 0 0,-11 22-40 16,-1 7 15-16,-5 10 0 0,8-2-13 16,-6 6-4-16,3 6-14 0,-3 6 9 0,3 9-26 15,1-1-19-15,0 7 8 16,1 2-6-16,2 2-16 0,3 0 11 0,-4-1-13 0,10-2-26 16,2-2 16-16,1-2-6 0,0-32-27 0,0 12-21 15,23 54 11-15,-7-48-65 0,3-3-42 16,3-7-56-16,-1-4-58 0,8-7-573 0,-1-3 1 15,0-6 0-15</inkml:trace>
  <inkml:trace contextRef="#ctx0" brushRef="#br0" timeOffset="7904">3123 2483 85 0,'-13'-31'227'0,"-6"6"-13"0,3 3 6 16,1 3-28-16,2 4-9 0,1 6 0 15,5 3-17-15,1 4-32 0,3 2 19 0,3 0-19 16,0 0 5-16,3 10-17 0,3-4-20 0,11 13 9 16,5 1-1-16,2 0-29 0,4 3 5 15,-2 2-34-15,-2 0 27 0,-2 0-24 0,1-1 16 16,-1 2-19-16,-3-2-9 0,-5 0-12 16,-7-2 24-16,1-1-17 0,-8-6 3 0,0-15-13 15,0 18-7-15,-26 17 4 0,10-22-7 0,-3-1-5 16,0-2-12-16,-3 0-15 0,-1-4-34 15,-4-6-18-15,14 0-42 0,-6 0-45 0,-3 0-53 16,-15-21-462-16,18 9 0 0,3-2 1 0</inkml:trace>
  <inkml:trace contextRef="#ctx0" brushRef="#br0" timeOffset="8035">3019 2386 83 0,'13'-19'168'15,"3"-1"-15"-15,-2 3-2 0,2 2-16 0,0 2-9 16,3 0-27-16,4 5-4 0,2-1 0 0,-1 2-21 15,4 3 0-15,-2 1-7 0,-2-1-27 0,-1 1-38 16,6 3-90-16,-10 0-153 0,-2-1-18 16,-1 1 1-16</inkml:trace>
  <inkml:trace contextRef="#ctx0" brushRef="#br0" timeOffset="8243">3525 2250 221 0,'0'0'240'0,"10"0"15"0,-10 0-19 0,0 0 12 16,19 17-23-16,-19-8 19 0,3 16-18 16,-3-12-3-16,0 6-10 0,0 6-17 0,0 6-14 15,0 1-26-15,0 1-10 0,0 2-7 16,0 0-21-16,0 0-17 0,0-2 0 0,0 1-29 16,0-2-31-16,0-2-52 0,0-4-27 15,0 0-78-15,0-5-57 0,0-3-45 0,0-4-539 16,0-1 0-16,0-2 0 0</inkml:trace>
  <inkml:trace contextRef="#ctx0" brushRef="#br0" timeOffset="8555">3744 2454 10 0,'6'-11'224'0,"1"-8"-17"0,-1 5-6 16,0 3-4-16,0 3-17 0,1-1-31 15,0 6-1-15,-1 0-10 0,4 3 0 0,-1 0-10 16,-9 0-24-16,16 0-12 0,18 16 24 0,-16-2-13 16,-1 3-15-16,-4 6 12 0,-9 0-25 15,-1 2 5-15,-3-11-15 0,0 9 5 0,-21 28-6 16,8-24-1-16,-3-2 19 0,-2-1-21 16,3 1 12-16,6-7-50 0,2-5 14 0,1-2 10 15,0-4 15-15,5 1-30 0,1-1-7 16,0-7-4-16,0 0-1 0,0 0 19 0,13 14 0 15,-3-14-34-15,0 4-54 0,0-4 2 16,16-5-44-16,-13 5-51 0,27-13-60 0,-12 6-492 16,2-2 0-16,-2-3 0 0</inkml:trace>
  <inkml:trace contextRef="#ctx0" brushRef="#br0" timeOffset="8763">4340 2486 131 0,'-7'-1'251'16,"-1"1"2"-16,1-2-4 0,1 0-8 0,1 1 11 16,-1 0-20-16,1 1 9 0,1-3-42 0,4 0-40 15,2 1 12-15,3 0-24 0,3 0-14 0,13-8-10 16,-1 3 3-16,7 3-26 0,3-2-16 16,-3 0-4-16,5 0-10 0,-2-1-50 0,-1 1-31 15,5-2-55-15,-4 0-53 0,0-5-56 16,5 3-59-16,-3-2-431 0,-5-1 1 0,5 1 0 15</inkml:trace>
  <inkml:trace contextRef="#ctx0" brushRef="#br0" timeOffset="9034">4980 2147 153 0,'-17'-10'206'0,"-1"5"14"0,4 1-9 16,1 1-16-16,-2 3 3 0,15 0-17 15,0 0-28-15,-13 0 34 0,13 0-51 0,-18 17 29 16,18-11-5-16,2 2-23 0,10 12-25 0,5 2-6 16,6-3 24-16,3 5-29 0,2-2-29 0,-1 1 25 15,1 2-34-15,-2-1 3 16,-2 3 9-16,2-2-52 0,-2-2 33 0,-1 4-17 16,-5-2 13-16,-2-1-34 0,-7-3 20 0,-5 0-23 15,-2-4 10-15,-2-17 13 0,0 11-4 0,0 0-22 16,-19 7-8-16,3-7 0 0,0 3-35 15,0-4-30-15,3-3-33 0,0-2-24 0,-1-3-20 16,14-2-52-16,-15 0-109 0,-12-14-339 16,7 3 0-16</inkml:trace>
  <inkml:trace contextRef="#ctx0" brushRef="#br0" timeOffset="9181">4941 2347 72 0,'0'-19'194'0,"0"2"-10"0,7-6 3 15,-7 12-21-15,9-17 8 0,-2 9 7 16,0 5-20-16,5-1-9 0,4 1-12 0,-2 1-8 15,5 0-18-15,1 5-5 0,2-1 3 16,2 4-22-16,0 0-20 0,3 3-24 0,-2-2-16 16,-1-1-53-16,2 2-63 0,-1-2-89 0,-8 1-121 15,6 0-138-15,-1-2 0 0</inkml:trace>
  <inkml:trace contextRef="#ctx0" brushRef="#br0" timeOffset="9570">5519 2054 72 0,'1'-3'244'16,"2"2"-13"-16,-3 1-14 0,3 1-2 0,-4 2-16 0,1 1 20 16,0 2-44-16,-3 2-2 0,0-2-11 15,1 4-2-15,-2 13-11 0,-5 2-12 0,9-16-13 16,0 9-2-16,0 2 5 0,16 25-30 16,-8-21 6-16,0 1-18 0,1-2-11 15,7-4-18-15,-10-5 12 0,10 0-4 0,-2 1 6 16,2-1-18-16,-3-9-13 0,-2-2-21 0,0-3 9 15,-11 0 8-15,0 0-15 0,13 0-9 0,4-14 4 16,-4-2 4-16,-3-3-21 0,-1-1 2 16,-1 0 22-16,0-4-11 0,-1-6-15 0,-1 3 19 15,-1-2-15-15,0 2 5 0,0 2 3 0,-2 5 4 16,0 8 22-16,-1 0 10 0,-1 1-7 16,1 9 8-16,-2 0 11 0,0 2 7 15,-2 2-5-15,2 0 4 0,0 5-4 0,-1 1-10 16,-1 1 1-16,1 17 1 0,1-13-8 0,0 7-11 15,0 6-3-15,0 3 11 0,0 1-14 16,0 1 3-16,0 3-14 0,0-2 14 0,11 38-20 16,-5-39-27-16,3 1-59 0,-1-2-50 15,1-5-45-15,0-2-71 0,-2-2-719 0,0-2 0 16,6-3 0-16</inkml:trace>
  <inkml:trace contextRef="#ctx0" brushRef="#br0" timeOffset="9894">6121 2332 19 0,'2'-20'245'0,"-1"6"-6"16,-1 0 16-16,-1 4-23 0,-2 3 8 0,-1 5-25 15,-4 0 4-15,4 2-35 0,-2 2-6 16,1 2-28-16,0 3-9 0,-3 13-5 0,3 3-15 16,4-1-18-16,1-9-5 0,0 7-4 15,19 25-35-15,-8-18-12 0,5-3 17 0,3-3-14 16,-2-2-17-16,5-5-36 0,1-3-7 15,-1-1-31-15,4-4 24 0,0-3-18 0,-5-3 5 16,-11 0-10-16,5 0 18 0,20-17 3 16,-18 2 8-16,-3-1 0 0,-5-5 43 0,-2-2-25 15,-4-3 26-15,-3-1 16 0,0 15 29 0,0-7-3 16,-23-23-11-16,6 18 3 0,-1 4-13 16,-5 5 2-16,-4 3-1 0,1 1 1 0,0 7 4 15,-3 1-27-15,3 1-16 0,11 2 12 16,-2 0-18-16,1 0-67 0,0 0-56 15,-20 14-51-15,22-10-88 0,4 0-519 0,4 1 1 16,1-1 0-16</inkml:trace>
  <inkml:trace contextRef="#ctx0" brushRef="#br0" timeOffset="10155">6256 1807 14 0,'19'-17'252'0,"4"8"-16"16,6 1 30-16,4 7 16 0,-17 1-51 0,40 15 20 16,-20 1-24-16,-2 1 22 0,-1 6-20 15,1-1-10-15,-5 12-11 0,-3-3 2 16,2 4-18-16,-7 6-10 0,-2-1-17 0,0 3-10 16,-5 0-19-16,-1 5-7 0,-4 0-15 15,-2-2-11-15,-1 3-9 0,-6-25-19 0,0 11-9 16,0 6 10-16,-24 42-29 0,3-42-6 15,0-4-51-15,-5-1-64 0,1-2-56 0,1 0-30 16,0-7-60-16,1-2-744 0,2 0 0 0,-1-1 0 16</inkml:trace>
  <inkml:trace contextRef="#ctx0" brushRef="#br0" timeOffset="10746">7608 2206 156 0,'-4'0'239'0,"0"1"-6"0,-1 1-25 0,1 0 5 16,1 1-24-16,0-1-2 0,0-1-26 16,3 0 25-16,0 0-17 0,3 2-12 0,4-2 2 15,4 0-33-15,16-1-12 0,-8 0-10 0,11 0 2 16,8 0-28-16,7 0-5 0,4 0-5 16,55-14-3-16,-48 11-29 0,-1 2-82 15,-6-3-53-15,-6 1-48 0,5 2-72 0,-7-4-410 16,-8 1 0-16</inkml:trace>
  <inkml:trace contextRef="#ctx0" brushRef="#br0" timeOffset="10963">8022 2021 25 0,'-6'-2'274'0,"0"-2"-23"0,2 1-14 0,2 3-24 0,-1 0 1 16,2 4 1-16,-2 3-11 0,2 2-4 15,1 1-26-15,4 17 20 0,-4-11-3 0,0 6-12 16,0 7-29-16,13 37-22 0,-9-27-9 0,1 1-9 16,-1 0-10-16,2 2-10 0,2-6-9 15,3 1-13-15,-6 5-3 0,3-4-54 0,2 1-30 16,0-4-54-16,3-5-61 0,-2-5-73 16,5 1-558-16,0-6 0 0,1-2 0 0</inkml:trace>
  <inkml:trace contextRef="#ctx0" brushRef="#br0" timeOffset="11300">8678 2249 217 0,'10'-29'294'0,"-4"7"24"0,-6 3-39 16,0 19-12-16,0-16-17 0,-22-13-28 15,12 23-30-15,-5 2 10 0,-6 0-27 0,8 4-15 16,-3 0-16-16,-3 0-10 0,-20 17 3 15,29-8-24-15,1 1-25 0,6 1 5 0,6 1-25 16,-3-3 4-16,22 21 10 0,-6-10-29 0,7 2-10 16,6 2 12-16,-3-6 2 0,1 3-23 15,-1-3 0-15,0 5-7 0,0-3-3 0,-1 1 7 16,-5-3-3-16,-7 1-3 0,6 0-9 0,-8-4 7 16,-5-2-17-16,-3-2 6 0,-3-11-13 15,0 0 5-15,0 12 2 0,-22 4-2 0,5-5 5 16,-2-1 5-16,-4-3 0 0,-3-6-13 15,2 4 13-15,0-3-53 0,6 0-46 0,-1-2-24 16,19 0-30-16,-13 0-61 0,3 0-667 0,-19-23 0 16,16 11 0-16</inkml:trace>
  <inkml:trace contextRef="#ctx0" brushRef="#br0" timeOffset="11453">8549 2172 268 0,'9'-11'267'0,"-4"0"1"0,10-2-62 0,-1 0 10 0,1-1 6 15,1 1-14-15,3 2-3 0,2 0-15 16,-1 2-29-16,6-2-17 0,0-1-15 0,2 6-34 16,-1 0 1-16,-2-1-4 0,4 3-22 0,0 3-41 15,3-2-70-15,-2-1-50 0,-6 0-72 16,2 2-126-16,-4 0-282 0,-5 2 0 0</inkml:trace>
  <inkml:trace contextRef="#ctx0" brushRef="#br0" timeOffset="11765">9143 2237 179 0,'-9'18'204'0,"2"6"-8"0,-2-1 8 16,2 0-18-16,1 1 10 0,6-1-8 16,-1-3-4-16,1-20-27 0,0 18-16 0,16 16 4 15,-5-17-22-15,4-2-3 0,-1-4-6 0,1-5-2 16,1-2-9-16,-5-4-32 0,7 0 13 15,-8 0 1-15,10 0-41 0,28-20 19 0,-20 10-10 16,-2-3 25-16,-4-5 0 0,0-1 12 16,-2-1 9-16,-3-1-2 0,-4 1 5 0,-4-3-4 15,0 1 6-15,-5-1-12 0,-4 15 4 0,0-5-14 16,-17-17-6-16,-2 11-6 0,2 7 0 0,-5-1-8 16,0 7-18-16,-4 2 7 0,5 4-6 15,5 0-12-15,-5 0-17 0,-3 0-41 0,-24 23-23 16,28-13-42-16,3 5-55 0,4 3-25 15,4-4-37-15,3-1-731 0,5-1 0 0,-2 0 1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27.90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 19 214 0,'0'0'247'0,"0"-19"10"0,0 19-16 16,0 0-52-16,0 0 9 0,0 0 5 15,0 0-37-15,17 20 33 0,-17-5-38 0,-7 36-3 16,4-12-2-16,0 4-23 0,3-20-5 16,0 12-7-16,0 4-27 0,0 3 8 0,22 39-29 15,-15-41 23-15,1 1-37 0,4 0 16 16,-2-4-20-16,6-4 12 0,-7 3-12 0,7-6-7 16,-3-4 4-16,2-3-10 0,1-3 2 15,0-7-23-15,-1-4-5 0,1-8-6 0,-16-1 3 16,10 0 13-16,19-12-2 0,-15-1-23 0,5-5 12 15,-6-5 3-15,3-3-14 0,-8-6 8 0,3-3 1 16,-6-3-10-16,3-2 1 0,-3-5 0 16,1 0-9-16,-3 2 10 0,1 6-1 0,2 2 9 15,-6 3-20-15,6 6 14 0,-6 8 3 16,0 4-15-16,3 7 34 0,-3 3-3 0,0 4-24 16,0 0 9-16,0 0 8 0,4 23-8 0,-8 5-2 15,4-12 5-15,0 7-8 0,23 35 6 0,-14-23-1 16,4 2-5-16,2-4 0 0,1-1-16 15,3-2 23-15,-3 1-10 0,3-5 2 0,3 1-8 16,-1-1 8-16,4-5 15 0,1 0-34 16,-5-3 23-16,1-3 14 0,0-7-10 0,-6-4-25 15,-3-3 21-15,-13-1-7 0,13 0-9 16,-13 0 19-16,30-27-1 0,-17 6-7 0,-3-3-1 16,-1-4 3-16,-3-4 9 0,-6-6-1 0,1 0-11 15,2-12 11-15,-3 28-5 0,0-12 0 16,0-6 7-16,0-4-17 0,0 1 5 0,-19-43 2 15,12 49 8-15,1 4 0 0,0 3-10 0,-4 4 5 16,7 8 1-16,3 6 0 0,-3 4 0 0,-2 3-16 16,3 7-15-16,2 0-40 0,0 2-32 0,5 7-34 15,0 10-17-15,1 1-43 0,4 5-37 16,2 0-585-16,-2 7 0 0,3-1 1 16</inkml:trace>
  <inkml:trace contextRef="#ctx0" brushRef="#br0" timeOffset="296">1006 784 162 0,'6'-4'187'16,"4"1"-4"-16,9-7 9 0,3 0-17 0,-1-1 3 16,-2 2-19-16,0 0 19 0,-3 5-19 0,-6-2-5 15,-4 3-10-15,1 1 11 0,-1 0-12 16,-6 2-1-16,0 0-8 0,0 0-4 0,5 17-9 15,-7-8 13-15,-11 13-22 0,-3-1-2 0,0 3-20 16,1-4-15-16,2 1 6 0,-3 0-14 16,5-3 0-16,4 0-8 0,4-2-9 15,0-1-5-15,3-3 10 0,0-12-18 0,0 9-4 0,32 12 2 16,-15-11 1-16,2-2-12 0,-3-2-35 16,4 1-18-16,-1-3-43 0,-1-4-25 15,-18 0-17-15,19 0-17 0,3 0-51 0,24-17-37 16,-23 7-519-16,5-1 0 0,-9 2 0 0</inkml:trace>
  <inkml:trace contextRef="#ctx0" brushRef="#br0" timeOffset="643">1477 769 54 0,'-7'-12'247'15,"-2"3"-12"-15,4-1-14 0,0 2 5 0,2 4-20 0,1-6-31 16,2 5-29-16,-3-3 8 0,3 3-29 15,0 5-7-15,0 0-10 0,24-23-6 0,-8 15-12 16,6 3-18-16,4 3 22 0,-7 0-46 16,-19 2-1-16,15 0 13 0,1 0-10 0,-1 0-23 15,-5 0 12-15,22 23-8 0,-27-13-14 0,1 1 2 16,-4 2 17-16,-4-4-3 0,2-9-14 16,0 8 28-16,0 2-2 0,0-10-12 0,-14 22 5 15,11-13-20-15,-1-1 5 0,4 3-10 0,0-3-4 16,0 0 40-16,0-8-41 0,0 10 37 15,0-10-30-15,0 13 3 0,15 18-13 0,-15-19 2 16,0-2 13-16,3-1 13 0,-3-9-16 0,0 0-10 16,0 0-1-16,-16 22-4 0,8-19 9 0,-11 4-8 15,-6 0-1-15,2-3-11 0,5-1-16 16,-7-2-3-16,6-1-44 0,19 0-44 0,-13 0-53 16,2 0-70-16,1 0-415 0,-6-15 0 0,7 11 0 15</inkml:trace>
  <inkml:trace contextRef="#ctx0" brushRef="#br0" timeOffset="893">1935 319 105 0,'3'-8'259'0,"-1"4"-29"0,1-5 21 0,-1 3-42 16,4-1-5-16,0 0-3 0,7-9-28 0,6 0-26 16,0 4 0-16,5 2-17 0,2 0-13 0,6 4-16 15,1 3-10-15,3 1 10 0,-17 2-51 16,9 0-57-16,0 0-55 0,3 0-55 16,-2 0-65-16,-5 0-113 0,-3 0-169 0,-3 0 1 15</inkml:trace>
  <inkml:trace contextRef="#ctx0" brushRef="#br0" timeOffset="1063">2158 450 178 0,'-19'13'232'0,"3"-1"43"0,5-6 16 0,-2 2-22 15,7-3-22-15,0-1 3 0,3 0-42 0,-1-2 1 16,4 0-9-16,0-2-31 0,0 0-7 0,7 0-17 16,-1 0-18-16,5-3-8 0,0 2-21 15,20-1-17-15,-15 2-33 0,38-10-35 0,-11 7-25 16,2 1-61-16,-2 0-54 0,2-4-54 0,-5 0-105 15,7-2-375-15,-8 1 0 0,1 1 1 16</inkml:trace>
  <inkml:trace contextRef="#ctx0" brushRef="#br0" timeOffset="1379">3073 151 177 0,'-3'-5'243'16,"-3"3"4"-16,-1 2-8 0,-1 2 6 0,-12 8-46 15,1-2 8-15,-1 7-26 0,1 1 28 0,4 3-5 16,0-1-26-16,-1 5-15 0,8 2 6 16,8 2-13-16,0-15-17 0,14 30 0 0,5-17-23 15,-3 0-5-15,5-2-3 0,5-2-20 0,3-2-13 16,-1-3-5-16,2-2-3 0,2-4-15 16,0-4-8-16,-1-1 5 0,0-3-14 0,-17-2-2 15,5 0-2-15,24-19-7 0,-24 5 7 0,1-5-3 16,-5-1-9-16,-4-7 6 0,-3-3 0 0,-7-2-4 15,-1 13 9-15,0-9-8 0,-19-32-6 16,5 27 11-16,-6 6-9 0,-2 0-5 0,-6 6 4 16,0 0-4-16,-6 5-5 0,-5 8-13 15,-1 2-20-15,-4 4-47 0,20 2-3 0,-8 0-64 16,-42 23-57-16,31-11-33 0,0 6-664 0,-4 3 0 16,-5 5 1-16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32.16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333 145 35 0,'-1'-14'241'0,"0"3"29"0,1 1-33 0,-2 2-9 15,4 3-9-15,-4-2-30 0,-1 5 1 0,0 0-1 16,-2 6-33-16,0 2 35 0,-9 14-36 16,-2 5 9-16,-3 5-6 0,3 4-10 15,-3-1-39-15,-2 3 2 0,-1 4-1 0,0-1-22 16,-1 2 1-16,2-2-27 0,-1 0 14 15,3 0-23-15,2 0 2 0,-1-4-3 0,5 0-7 16,0-4-4-16,2-3 5 0,4-6-14 16,1-8-5-16,6-3-8 0,0-11 10 0,0 0 1 15,6 5-18-15,1-10-4 0,7-8 9 0,2-8-12 16,0-5-11-16,0-3-24 0,-3-8 23 16,-1 2 0-16,1-3-2 0,-3-2 15 15,1-2 1-15,2 2-2 0,0 0-3 0,-3 3-38 16,5 0 28-16,-5 4 20 0,-4 8-6 15,1 5-7-15,-3 8 2 0,1 7 14 0,-2 5-1 16,-3 0-16-16,0 0 1 0,7 16-3 0,-6-5 1 16,9 14-1-16,3 6 19 0,-1 2-10 15,4-5-17-15,0 3 35 0,2 3-26 0,1-2 3 16,0-1-6-16,1 1 14 0,2-5-10 16,3 5 0-16,-4-6-17 0,1 2 29 0,0-1 2 0,-2 0-15 15,-6-4-14-15,2-2 32 0,-9-3-17 16,-1-3-2-16,-6-7-18 0,0 2 23 0,0-10 8 15,0 0-10-15,-22 19 14 0,-2-12-20 0,1 0 16 16,-2-1-14-16,-4-2 10 0,-3-2-18 16,18-2 10-16,-11 0 16 0,-3 0 2 0,-1 0-13 15,4 0-14-15,-2 0 1 0,6 0-42 16,3 0-45-16,3 0-33 0,2 0-41 0,3 0-41 16,10 0-582-16,0 0 0 0,-10 0 0 0</inkml:trace>
  <inkml:trace contextRef="#ctx0" brushRef="#br0" timeOffset="392">674 240 167 0,'11'-10'236'15,"-6"1"-14"-15,-2 1-2 0,2 5-12 0,-5 3-9 0,2 2-10 16,-2 1 12-16,0 3-15 0,0 3-11 15,0 1-16-15,3 13 14 0,0 7-25 0,7 0-14 16,2 1 9-16,4 1-30 0,-6-4 2 16,3 3-27-16,4 2 6 0,-1 0-22 0,0-2 10 15,-3-1-25-15,3-2-6 0,-4 0-3 0,3-6-4 16,-4-1-11-16,2-6-1 0,1 0 0 0,-7-4 6 16,2-4-6-16,1-4-14 0,-4 0 3 15,-6-3-17-15,0 0 10 0,0 0-1 0,21-14 9 16,-8-3-13-16,-2-2 9 0,0-1 6 15,2-6-6-15,-4-4-14 0,1-7 10 0,-3 1-3 16,5-6-1-16,-9 1 5 0,-3 20 2 16,0-9-21-16,0-5 9 0,0 1 16 15,18-28-13-15,-18 34-4 0,0 18-16 0,0-1-47 16,0 0 12-16,0 3-55 0,0 8-14 16,0-9-27-16,0 9-14 0,0 0-40 0,-5-9-44 15,5 12-480-15,0 1 0 0,0 2 0 0</inkml:trace>
  <inkml:trace contextRef="#ctx0" brushRef="#br0" timeOffset="639">1461 453 15 0,'0'0'310'0,"0"0"10"0,0 0 6 16,0 0-22-16,2-4-18 0,1 4-14 0,0-3-31 15,4 0-17-15,2 1-17 0,17-7-12 16,2 2-14-16,3 0-15 0,1 2-27 0,6 2-3 16,2 3-8-16,4-4-20 0,-4-4-12 15,-1 6 0-15,1 2-15 0,1-1-24 0,-3 1-30 16,-7-1-38-16,-15 1-55 0,3 0-51 0,0 0-8 16,-3 0-26-16,-3 0-37 0,-5 0-17 15,-8 0-558-15,13 0 0 0,-13 0 0 0</inkml:trace>
  <inkml:trace contextRef="#ctx0" brushRef="#br0" timeOffset="845">1803 176 185 0,'-4'-6'230'0,"-2"2"-11"0,0 0 1 16,3 3-29-16,-1-2-4 0,-2 7 3 0,0 2-4 15,2 1 15-15,-8 13-25 0,5 2 12 0,-4 5-29 16,5 0 2-16,-1 6-24 0,4-1-13 15,0 3-6-15,3 5-20 0,0-22-4 16,0 11-14-16,0 4-14 0,0 2-46 0,22 35-46 16,-12-38-49-16,-5 2-61 0,7-10-65 15,-2-1-497-15,-1 1 0 0,7-4 0 0</inkml:trace>
  <inkml:trace contextRef="#ctx0" brushRef="#br0" timeOffset="1452">2381 169 117 0,'12'-14'240'0,"-7"4"-6"0,0 6-30 0,-2 3 4 0,-3 1-1 15,0 3-27-15,0 3 17 0,-3 3-14 16,3-1 11-16,-3 16-9 0,3-9-15 0,0 6-37 15,0 7-9-15,0 3-9 0,0 4-2 16,21 37-26-16,-12-35 8 0,1-2-10 16,-1-5-23-16,1 0-5 0,2-1-14 0,-5-5 19 15,4-4-16-15,-3-1-7 0,-3-4-8 0,3-3 12 16,-6-5-14-16,4-2-4 0,0-3-13 16,-2-2 3-16,-4 0-29 0,0 0 46 0,22-23-24 15,-10 7 0-15,1-5-4 0,-3-6 9 0,-2-5-8 16,5-5-1-16,-2 2 19 0,0 0-31 15,-1 1 10-15,-1-2-2 0,4 0 8 0,-2 2-20 16,-3 4 22-16,-1 5-8 0,-1 4 21 16,-3 5 13-16,-1 7-15 0,1 4-16 0,-3 4 9 15,0 1 1-15,0 0-5 0,0 17 3 0,-3-6-6 16,6 15 19-16,-3-14-37 0,0 9 4 0,0 6 23 16,0 1-6-16,22 36 6 0,-12-32-12 15,3-2 15-15,2-2-14 0,0 2 3 0,1-5-3 16,3-3-3-16,6-4-3 0,-9 0 1 15,1-3-13-15,-3-3-12 0,5-1 13 0,-3-10 12 16,0 1-27-16,-16-2-1 0,13 0 28 0,14-13 0 16,-8-3-5-16,0-4-10 0,-9-3 21 15,-1-4-1-15,-2-7 1 0,-1-3 19 0,0-5-10 16,-2 1-11-16,-3-1-3 0,1-2 22 0,1 1-10 16,-3-3 1-16,3 1-10 0,-3 27 6 0,0-9 7 15,0-1 10-15,0 2-14 0,0 2-7 16,0 10 9-16,0 1-24 0,0 13 6 0,-13-11-12 15,10 14-3-15,6 4-70 0,-2 1-31 16,0 0-40-16,2 15-33 0,-3-9-57 0,8 29-522 16,0-15 0-16,-3 4 0 0</inkml:trace>
  <inkml:trace contextRef="#ctx0" brushRef="#br0" timeOffset="1766">3109 631 118 0,'3'-3'221'0,"3"-2"-22"16,1 3-11-16,-1-3-1 0,13-3-28 15,-3 2 12-15,2 0-11 0,1-1-15 0,-3 4-16 16,0 2-5-16,-7 1-9 0,-9 0-2 0,10 0-14 16,-10 0 19-16,14 0-3 0,2 15-36 15,-13-7 9-15,0 0-18 0,-5 0 12 0,-8 15-6 16,0-3 1-16,-1 5 12 0,-2-4-32 15,4-3 3-15,-4 1 12 0,3-3-9 0,1-1 7 16,3-5-2-16,4 0-21 0,0-2 8 16,2-8-23-16,0 0 13 0,0 10-24 0,0-10 17 15,17 20-22-15,-8-17 7 0,-3-1 4 0,4 0-16 16,-1 0 1-16,7-2-21 0,5 0-57 0,4 0-22 16,27-18-40-16,-32 7-64 0,9-1-72 15,-4 4-459-15,-2-2 0 0,1-5 0 0</inkml:trace>
  <inkml:trace contextRef="#ctx0" brushRef="#br0" timeOffset="2100">3664 586 24 0,'-3'-7'239'16,"0"1"-7"-16,0-1-5 0,3 3-35 0,0-4-14 0,3 4-16 15,2-4 8-15,-2 1-20 0,1-1-26 16,12-5-11-16,1-1-8 0,3 3-15 0,2 2-7 15,-2 4-8-15,-1 2-4 0,-3 1-13 16,-16 2 6-16,13 0 11 0,-1 0 2 0,-12 0-5 16,21 14 28-16,-19-7-20 0,-4 1-4 0,-1 0-1 15,-10 9 7-15,-1-1-2 16,-2 2-2-16,0-3-30 0,7 4 18 0,2-4-20 16,7-4 7-16,0-11-35 0,0 11 16 0,0 0 1 15,22 18-6-15,-12-13 5 0,4 1-10 0,4-2-1 16,-5-1-1-16,-2-1 9 0,-2-5-12 15,-2 1 14-15,-4-2-24 0,0 0 11 0,-3-7-2 16,0 0-30-16,0 0 1 0,-33 24 35 16,5-14-58-16,-5-3 5 0,-4-1-61 0,-8-3-62 15,1 0-82-15,-2-1-560 0,-3 0 0 0,6 1 0 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31.11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64 57 0,'0'-5'277'0,"0"1"-5"16,0 0-2-16,1 0-27 0,2 0-27 0,-2 0-10 15,2 1-17-15,0-1-20 0,4 0-17 0,-1 0-35 16,4 3 15-16,15-5-36 0,1 2 5 15,1 3-2-15,1-3-23 0,1 4-47 0,2-3-72 16,-3 2-45-16,-2-1-71 0,1 0-93 16,-5 2-288-16,-3 0 0 0</inkml:trace>
  <inkml:trace contextRef="#ctx0" brushRef="#br0" timeOffset="185">200 184 245 0,'-18'11'251'0,"10"-3"12"0,-3-6 20 0,5 4-6 0,0-4-11 15,2 0-29-15,1 0-17 0,0 0-14 16,2-2-26-16,1 0-26 0,1 0 4 0,5 0-20 16,-2 0-22-16,5-2 5 0,15 0-20 0,3-1-27 15,-13 3-23-15,38-8-63 0,-19 5-22 16,6-1-41-16,-1-5-26 0,-4 7-28 0,3-7-39 16,-3 2-96-16,1-1-376 0,-3-4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30.24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246 58 102 0,'0'-16'252'0,"-1"3"-6"0,-2 1 10 0,0 4-37 16,0 1-24-16,-4 4-11 0,0 3 4 0,0 0 12 15,-17 13-45-15,0 7 11 0,-2 4-17 0,4 1-9 16,-1 4-7-16,1 2-16 0,4 5-5 16,0-1-14-16,4 3-4 0,4 2-7 15,4-2 8-15,-1 2-43 0,7-14-5 0,0 7 2 16,0 3 6-16,20 36-27 0,-6-37 8 0,2-1-13 16,3-6 17-16,4 0-7 0,0-7-22 0,6 1 13 15,0-6-33-15,6-7 34 0,-6 0-21 0,0-9-13 16,-15 0 0-16,6 0-20 0,27-21 29 15,-24 1-8-15,-5-3 23 0,3-1-25 0,-8-10 7 16,-3-2-7-16,-2-6-8 0,-5-3 16 16,-3-2 1-16,0 24-17 0,0-13 38 0,-18-50-17 15,5 36 34-15,-3 7-5 0,-3 1 21 16,0 6-14-16,0 5-14 0,-5 6 8 0,-4 8-7 16,-5 7 1-16,17 10 9 0,-7 0-12 0,-35 26-5 15,31-7 9-15,-2 4-19 0,4 1-1 16,1 7 5-16,6 0 16 0,1 0-32 0,5 0 17 15,7 4-5-15,5-21 0 0,0 8-2 0,23 28 6 16,-7-27-13-16,5-7 24 0,7-1-8 16,-1-11-13-16,1 0-16 0,5-2 9 15,-17-2-2-15,10 0 5 0,1 0-3 0,31-20 2 16,-32 13-4-16,-3 1 5 0,-2-2 7 0,-7 4-6 16,-4 1-1-16,0 3-11 0,-10 0 32 0,0 0-30 15,15 15 11-15,-12-5-6 0,2 11 9 16,0 2-10-16,0 3 9 0,-2 3-5 0,0-6 8 15,3 3-27-15,-3 4-7 0,1-2-73 16,-1 2-39-16,1-5-26 0,4 5-48 0,5-10-625 16,-12-1 0-16,8 5 1 0</inkml:trace>
  <inkml:trace contextRef="#ctx0" brushRef="#br0" timeOffset="294">602 717 119 0,'3'-17'223'0,"2"4"-9"0,0 2-7 16,1 4-22-16,7-7-21 0,0 4 18 15,0 4-7-15,8 0 6 0,-9 1 11 0,2-1-15 16,-14 6-21-16,13 0-19 0,-1 0-16 0,15 23-7 16,-14-5 0-16,-5-5-13 0,-7 1-20 15,-1 2-4-15,0-16-8 0,0 18-7 16,0 3 19-16,-17 23-50 0,12-30 19 0,2 0-19 15,-1-2-3-15,-5 7 4 0,8-7 4 16,0-1-16-16,1-11 17 0,0 0-17 0,0 8-38 16,17 6-2-16,-10-12 10 0,3 1-34 15,0-2-21-15,-1-1-34 0,3 0-30 0,-2 0-42 16,10 0-62-16,25-16-424 0,-19 5 0 0,-3 6 0 16</inkml:trace>
  <inkml:trace contextRef="#ctx0" brushRef="#br0" timeOffset="631">1035 724 170 0,'0'-7'204'0,"0"1"-4"0,-1-1 6 15,1 1-26-15,1-3-35 0,-1 4 20 0,3-4-29 16,0 1-15-16,0 4-10 0,10-9-2 16,-1 2-27-16,-1 5-4 0,-1 1-12 0,2 1-6 15,-2 3 10-15,-10 1-14 0,0 0-3 16,11 0-2-16,-2 0-8 0,-9 0 6 15,22 16-14-15,-21-6 15 0,1-4-5 0,-1 4-12 16,-2-1 3-16,1 2 7 0,0 4-12 16,0-3-10-16,0 4-4 0,0-6 5 0,0 1-12 15,0-2 13-15,0 0-13 0,0-9-7 0,21 31 15 16,-8-18-8-16,3 0-12 0,-1-1 22 0,-2-4-31 16,-6-1 27-16,2 2-7 0,-2-2-14 15,-3-3 18-15,-1 3-9 0,-1-2-6 0,-2-1 6 16,0-4 10-16,-16 20-2 0,8-11-8 15,-2 1 2-15,0-4 4 0,0-1-8 0,0-2-9 16,0-2-32-16,1 1-33 0,2 0-28 16,0-2-55-16,1 0-67 0,6 0-344 0,0 0 1 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39.62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2 319 37 0,'-1'-4'269'0,"1"3"-18"0,0-1-5 15,-2-1 16-15,4 2-53 0,-1 0-25 16,4-2 23-16,0 0-46 0,27-3 0 0,0 1 15 16,6 1-33-16,2-2-11 0,3 3-3 15,5-3-50-15,-2 4 26 0,2-1-35 0,-6-2 1 16,1 4-23-16,-2-3 19 0,-7-2-8 15,-2 3-24-15,-4-3-59 0,-1 2-26 0,-11 1-21 16,-6-2-40-16,-1 2-27 0,-5-1-24 16,2 2-96-16,-3-1-314 0,-3 3 0 0</inkml:trace>
  <inkml:trace contextRef="#ctx0" brushRef="#br0" timeOffset="225">339 43 37 0,'-6'-8'214'0,"6"-2"0"0,-3 3-9 16,0 2-8-16,2 0 2 0,-2 0-13 0,0 2-21 16,0 3 12-16,0 2 38 0,3 0-32 15,0 9 5-15,-1 12 15 0,-2 5-10 0,3-11-9 16,0 9-7-16,0 7-10 0,0 4-22 16,22 41-28-16,-18-39 6 0,5 4-20 15,-2-5-11-15,2 4 0 0,-2-2-26 0,2-4-35 16,1 0-68-16,-2 1-62 0,2-2-32 0,-1 0-51 15,0-4-52-15,1-9-564 0,3 3 0 16,3-7 1-16</inkml:trace>
  <inkml:trace contextRef="#ctx0" brushRef="#br0" timeOffset="591">1168 140 47 0,'0'-12'255'0,"-2"1"8"0,-3 3-17 16,-1 4 1-16,2 4-42 0,-5 4 21 0,4 0-24 15,-14 9-7-15,7 4-2 0,-1 3-26 0,3 0-1 16,6 3-22-16,0 0-17 0,4 3-12 16,0-13-6-16,0 5-27 0,18 26 5 15,-5-16-11-15,6-4-6 0,3-7-23 0,2 4 27 16,5-1-19-16,2-5 6 0,-3-2-26 0,9-3-5 15,-9-5-7-15,4-4 16 0,-19-1-7 0,9 0-16 16,26-17 0-16,-27 5-5 0,-2 0 19 16,-3-7-17-16,-3-6 1 0,-4-3 10 0,-2-4-14 15,-7 0 6-15,3-6 3 0,-3 22-25 16,0-8 19-16,-29-32 3 0,13 27-1 0,-6 1-8 16,-4 5-5-16,-4 4-7 0,-5 3-10 0,-1 6-24 15,-4 0-16-15,-7 7-58 0,24 3-4 16,-10 0-53-16,-43 15-35 0,39-3-574 0,3 1 0 15,-1 6 0-15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36.80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0 643 178 0,'2'-4'285'0,"0"2"38"0,1-2-37 16,0 1-31-16,0 0-17 0,3-2-7 0,-2 2-23 16,3 0-27-16,4 1-23 0,15-3-10 15,3 0 0-15,4-3-38 0,1 6-16 0,1 2-1 16,3-4-19-16,-4 4-63 0,1 0-76 0,-6 0-43 16,-2-1-92-16,-6 1-462 0,-21 0 0 15,14 0 0-15</inkml:trace>
  <inkml:trace contextRef="#ctx0" brushRef="#br0" timeOffset="178">189 780 224 0,'-26'11'232'0,"8"2"23"0,3-4-15 15,8-1-8-15,-2-1-20 0,-1-3-23 0,2-2 3 16,6 1-11-16,2 1-44 0,2-2 0 0,0-2-8 16,4 0-18-16,3 0-22 0,20 2-8 15,-3-4-15-15,-10 2-50 0,8 0-29 0,8 0-40 16,33-17-49-16,-27 13-28 0,-7-2-70 0,6-2-357 15,-6 0 1-15</inkml:trace>
  <inkml:trace contextRef="#ctx0" brushRef="#br0" timeOffset="572">1197 376 220 0,'0'-6'243'0,"-3"2"-8"0,0-1 25 16,0 5-43-16,-1 0 9 0,1 0 4 0,0 7-35 16,0-3-6-16,0 4 4 0,-1 15-25 15,1-7-22-15,3 9 18 0,0-12-19 0,0 7-1 16,0 6-41-16,0 4-1 0,16 32 4 16,-9-27-22-16,2-1-10 0,1 1-9 0,1-4 3 15,-1-2-31-15,-1-2-5 0,4-4 7 16,0-6-3-16,0 4-22 0,2-1-17 0,-2-9-19 15,-6-5 3-15,1-6 10 0,3 2-14 0,-3-2 8 16,-8 0 16-16,0 0-16 0,35-17 5 16,-16-1-8-16,-6-1-1 0,0 0 6 0,1-5 12 15,-8 0-23-15,4-3 15 0,0-2 24 0,-1 0-2 16,-6-3-13-16,1-3 5 0,-1 1 9 16,0 2-35-16,-3 18 21 0,0-8 24 0,0 2 2 15,0 2 2-15,0 2 4 0,0 3 14 0,0 4-15 16,0 9-12-16,-16-16 0 0,13 14 1 15,0 0 1-15,0 5-44 0,2-2 17 0,1 5-55 16,-3-1-58-16,3 0-59 0,0 2-61 0,3 1-562 16,4 13 0-16,-7-9 1 0</inkml:trace>
  <inkml:trace contextRef="#ctx0" brushRef="#br0" timeOffset="933">1611 943 135 0,'-5'-4'234'16,"0"0"45"-16,-1-1-14 0,4 1-3 0,-1-2-47 15,-2 1-29-15,5-2-8 0,-1 3-33 16,7-2-20-16,-3 1-5 0,5 2-1 16,15-5-26-16,-1 0 14 0,4 6-37 0,-7 2 5 15,-19 0-5-15,14 0 9 0,-1 0-7 0,6 14-47 16,-13-8 25-16,-3 0-10 0,0 3-3 0,-3-1-2 15,0 0-28-15,-3 0 17 0,3 4-2 16,0 1-18-16,0 1-8 0,-12 13 30 16,12-17-32-16,0-10 34 0,0 10-26 0,0-2 7 15,0 7-2-15,22 14 3 0,-16-15-3 0,4-3 6 16,-2-1-26-16,-6-1 29 0,4-1 18 0,-4 0-24 16,-2-3-23-16,0 1 16 0,0-6 4 15,-18 21 28-15,2-7-32 0,-3-5-3 0,-6-1 16 16,2-3-18-16,-4 1 3 0,8-5-33 0,0 0-2 15,19-1-51-15,-13 0-42 0,0 0-34 16,-19-15-49-16,18 1-444 0,4-2 1 0,1 2 0 16</inkml:trace>
  <inkml:trace contextRef="#ctx0" brushRef="#br0" timeOffset="1119">1769 791 112 0,'8'-4'247'15,"0"-2"18"-15,0 4-33 0,-2-2 4 0,1 0-14 0,2 2-25 16,10-8-2-16,0 3-22 0,1-1-15 16,2 3 11-16,2 0-34 0,5 5-3 0,-2-7-15 15,-2 3-26-15,4 0 0 0,-13 3-47 16,3-2-69-16,-6-1-59 0,1 2-42 16,-4 0-95-16,-1 0-369 0,1-2 0 0</inkml:trace>
  <inkml:trace contextRef="#ctx0" brushRef="#br0" timeOffset="1479">2315 455 154 0,'-3'-6'243'16,"3"1"-4"-16,0 0 17 0,0 1-23 0,0 2 18 16,0 0-13-16,-4 5-33 0,1 1-4 0,0 0-18 15,0 2 4-15,0 1-18 0,3 3-1 16,-3 21-43-16,3-18 7 0,0 9-8 0,0 4-25 15,19 33 0-15,-10-23-15 0,1-4-7 16,-1 1-12-16,6 0 6 0,-2-3-5 0,-1-1-24 16,7-4-7-16,-6-6-9 0,3 2 5 0,0-4 6 15,-3-7-32-15,1 1 10 0,2-6 7 16,-6-5-7-16,-10 0 0 0,12 0-1 0,14-17-3 16,-13 2 0-16,-5-1-8 0,2-9 5 0,-1 1 6 15,-2-5 7-15,-1 2 3 0,3-5-4 0,-6-3-5 16,-2-2-11-16,-1-1 14 0,0-2-2 15,0 21-19-15,0-9 7 0,0-1 12 0,0-3-10 16,0 7-8-16,0 4 2 0,0 5-1 0,0 2-8 16,0 4-4-16,0 10-25 0,0-9-35 15,0 10-34-15,0 6-45 0,0-2-21 16,0 6-48-16,3-1-611 0,3 15 1 0,-6-13 0 16</inkml:trace>
  <inkml:trace contextRef="#ctx0" brushRef="#br0" timeOffset="1770">2688 841 136 0,'4'0'203'0,"-1"-2"-16"16,3 2-2-16,0-3 9 0,1 1-21 16,1 0-13-16,0 2-11 0,0 0-27 0,2 4 19 15,-1-1-45-15,-9-3 8 0,25 12 16 0,-15-3-20 16,-3 3-21-16,-4 0-3 0,0-2 13 15,-3 0-32-15,0 5 9 0,-16 20-8 0,9-16 18 16,-2-1-18-16,-1 0-13 0,1-2-8 16,6-3-13-16,0-3 43 0,3-2-38 15,0-8-7-15,0 0 3 0,0 9 8 0,0-9-10 16,16 14-10-16,-10-11-9 0,6-2 1 0,-5-1-5 16,18-4-28-16,-12 4-9 0,5 0-12 0,23-12-11 15,-18 4-41-15,-1-3-33 0,-1-1-24 0,1 0-63 16,-9-3-321-16,6-3 0 0</inkml:trace>
  <inkml:trace contextRef="#ctx0" brushRef="#br0" timeOffset="2036">3049 273 177 0,'-3'-10'197'0,"3"2"-7"0,0 6 1 0,0-3-25 0,3 5-4 15,0 2 9-15,-2 1 18 0,2 3-40 16,6 14-4-16,4 2 25 0,3 3-3 0,-2 5-6 16,-4 1-38-16,9-1-13 0,-6 3-9 0,-1 2 18 15,1 0-22-15,0 6-26 0,-3 2 1 0,-7 2 9 16,3 3-19-16,-1 1-18 0,-5 0-5 16,0-23-1-16,0 11 12 0,-18 52-29 0,6-39 4 15,-1-1-27-15,-6-4-42 0,0-1-42 16,-7-3-34-16,2-1-35 0,-4-4-40 0,-3-3-101 15,2-5-302-15,0-3 0 0</inkml:trace>
  <inkml:trace contextRef="#ctx0" brushRef="#br0" timeOffset="2452">926 0 182 0,'-5'1'205'0,"-3"2"-7"0,-12 9 9 0,0 3-12 15,1 5 0-15,-3 4-24 0,1 1 15 16,2 2-32-16,3 4-12 0,0 6 7 0,-3 3-25 16,1 0-24-16,-1 3-26 0,3 2 14 0,1 5-27 15,5-1 12-15,2 3-32 0,6 4-4 16,2-28 15-16,0 15-5 0,23 59-21 0,-7-45 19 15,12-4 18-15,5 1-33 0,5-3-9 0,8-3-17 16,3-2-39-16,10-7-23 0,2-3-60 16,4-6-21-16,11-1-74 0,5-7-364 15,5-1 0-15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35.65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71 226 180 0,'-20'0'253'0,"20"0"14"0,0 0-26 0,-20 0-19 0,20 0-21 16,-26 33-3-16,23-30 14 0,3-2-28 0,-2 2 17 15,8-2-21-15,3-1-14 0,18 0-30 16,-8 0-3-16,13 0-9 0,5 0-8 0,8 0-13 16,49-14-15-16,-43 8-16 0,1 2-62 0,-2 0-38 15,-3 0-63-15,-4-2-58 0,5 1-60 0,-7 1-494 16,-4-2 0-16,0 0 1 0</inkml:trace>
  <inkml:trace contextRef="#ctx0" brushRef="#br0" timeOffset="203">898 49 129 0,'0'-14'253'0,"-2"2"14"0,1 4-7 0,-1-1-25 15,1 5-2-15,-2 2-11 0,0 2-2 0,2 2-4 16,-1 2-11-16,-1 5 9 0,-1 14-6 0,0 3-25 16,2 1-5-16,1 3-5 0,1 3-24 15,0-12-9-15,0 8-24 0,0 6-4 16,0 2-26-16,19 43-17 0,-12-38-33 0,0-4-73 15,6-5-49-15,-1 3-75 0,-2-3-43 0,-9-5-650 16,9-2 0-16,5-7 0 0</inkml:trace>
  <inkml:trace contextRef="#ctx0" brushRef="#br0" timeOffset="456">1184 167 54 0,'3'-13'257'0,"-2"4"-39"0,3 4 0 16,-2 1-19-16,4 3 6 0,-5 2-36 0,2 0 4 16,1 4-22-16,2-2-18 0,10 13-9 0,0 0 23 15,6-1 4-15,-4 1-41 0,5 2 18 16,-4-1-30-16,3 1-9 0,-3 5-36 0,-3-10-9 16,0 4 29-16,-8 1-13 0,-1-4 2 15,-5 0-27-15,-2-14 11 0,0 14-5 0,-20 18-8 16,8-16-27-16,-4-2-10 0,0-1-32 0,-5-3-13 15,0-2-50-15,4-4-29 0,1 0-16 16,16-4-23-16,-20 0-145 0,0 0-223 0,-27-16 0 16</inkml:trace>
  <inkml:trace contextRef="#ctx0" brushRef="#br0" timeOffset="610">1145 175 214 0,'7'-13'219'0,"-1"5"-9"0,1 0 9 16,9-4-17-16,-7 0 3 0,-1 3-18 15,11-1-16-15,0 0-14 0,2 1-25 16,4 0 0-16,1 2-20 0,2 3-21 0,0 2-5 16,0-2-46-16,-2-2-85 0,-3 3-63 15,-3-1-130-15,-5 2-259 0,-1 2 0 0</inkml:trace>
  <inkml:trace contextRef="#ctx0" brushRef="#br0" timeOffset="921">1659 146 178 0,'-6'25'217'0,"-1"-3"0"0,-1 4-6 0,2-2-13 0,0 3-14 15,0 0-16-15,5-1-21 0,1 1-14 16,0-14-2-16,0 7 2 0,17 23 1 0,-7-25-31 16,5 1-27-16,-1-3 0 0,2-5-19 15,1 0 27-15,5-6-30 0,-5-3-12 0,1 0 11 16,-7-2-15-16,5 0-6 0,22-18 1 15,-18 10-20-15,-4-5 19 0,0-1-5 0,-3-7 24 16,-5 4-14-16,-5-5 23 0,-3 2 17 0,0 7-17 16,0-3-5-16,-21-23 13 0,9 16-4 15,-2 3-24-15,-2 2 12 0,-6 2 6 0,3 5-13 0,-1 2 8 16,-3 3-19-16,6 6-6 0,17 0 5 16,-21 0-11-16,-21 15-2 0,21-4-15 0,3 2-52 15,4 1-54-15,2 1-52 0,4-3-64 16,2-1-562-16,4 3 0 0,2-4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8:43.57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2534 560 122 0,'7'-1'242'0,"2"-2"3"0,-4 2 13 0,1 0-28 0,1-5 13 15,-2 5-31-15,2-2-13 0,13-4-35 16,2-1-27-16,0 0 4 0,4 3-18 0,2 0-32 16,6 1 11-16,-2-1-53 0,-8 2-35 15,-1 0-57-15,-5 0-57 0,0 1-61 0,-5 1-94 16,3 1-249-16,-3 0 1 0</inkml:trace>
  <inkml:trace contextRef="#ctx0" brushRef="#br0" timeOffset="181">2755 694 151 0,'-17'17'221'0,"-1"-1"3"0,4-4 5 0,5 0-28 0,0-5-10 16,2-1-13-16,1-2-16 0,3 1 2 15,3-2 18-15,0-1-29 0,0-2-13 0,0 0-28 16,0 0 4-16,19 4-2 0,-9-4 7 0,21 0-30 15,-18 0-25-15,11 0-12 0,5 0-38 16,41-14-76-16,-33 6-23 0,4-1-56 0,-1 1-52 16,1-4-117-16,-4 1-219 15,-4 2 1-15</inkml:trace>
  <inkml:trace contextRef="#ctx0" brushRef="#br0" timeOffset="551">3593 293 133 0,'3'-9'211'0,"-3"3"-9"0,-3 1-9 0,3 2 12 16,-2 2-13-16,0 1-5 0,-1 4 27 0,-3 4-15 15,-4 10 10-15,-2 4-1 0,6 1-32 16,-1 4 9-16,7 5-17 0,0-2-2 0,0-12-14 16,0 8-4-16,19 35-13 0,-6-26-23 15,-1-4-9-15,1 2-10 0,3-2 3 0,2-5-8 16,4-1-18-16,4-3-3 0,-1-1 0 15,-1-2-17-15,2-6-6 0,-1 5-7 0,1-13-15 16,-2 0 3-16,-2-5 0 0,-12 0-9 0,4 0 7 16,21-17-5-16,-19 5-5 0,0-4-4 15,-9-4 7-15,5-4-17 0,-2-2 8 0,-4-8-6 16,-6-6-6-16,3-4 8 0,-3 23-4 16,0-13 6-16,0-7-1 0,0-1 15 0,-15-36-12 15,14 48-8-15,-2 3 6 0,3 1 2 16,-3 10-3-16,0 2-16 0,3 6 11 0,0 2-3 15,0 6-26-15,3 0-42 0,0 1-12 0,-3 4-13 16,3 1-28-16,-2 2-61 0,2 0-24 16,3 17-668-16,0-2 0 0,1 2 1 0</inkml:trace>
  <inkml:trace contextRef="#ctx0" brushRef="#br0" timeOffset="895">4193 789 77 0,'2'-7'215'16,"17"-5"-6"-16,-10-3 13 0,-2 6-15 0,2-1-41 15,4-3 3-15,0 4-7 0,-2 2-26 0,0 0-18 16,-3 3 8-16,2 4-9 0,-1-1-9 16,-9 1 12-16,0 0-30 0,10 0-19 0,-10 0-2 15,19 16-14-15,-16-10-4 0,-3 2-1 0,0 2-7 16,0 1 8-16,-3-2-19 0,3 2 2 15,0 4-14-15,0 2 20 0,0-2-25 16,0 1 0-16,22 23 13 0,-9-22-1 0,-5 0 2 16,5-1-39-16,-6-5 1 0,2-2 7 15,-3 1 9-15,-3-2 9 0,1 0-10 0,-4 0 4 16,0-8 22-16,0 0-1 0,0 9 20 0,-23 13-36 16,4-10-12-16,0-2 4 0,-2-2 32 15,-4 1-1-15,6-4-28 0,1-4 4 0,2-1-27 16,0 0-30-16,16 0-48 0,-10 0-42 15,-2 0-34-15,12 0-107 0,-23-14-329 0,17 9 1 16</inkml:trace>
  <inkml:trace contextRef="#ctx0" brushRef="#br0" timeOffset="1110">4720 608 11 0,'9'-5'244'15,"1"-2"0"-15,-4 2 13 0,-1 1-19 0,0 0 22 16,-2 2-23-16,2 0-29 0,1 0-10 16,-2-3-42-16,5 2 7 0,16 0-14 0,1-3-13 15,3 1-41-15,4 1 17 0,2 0-14 0,2 3-6 16,-2-6-19-16,-1 2-10 0,1 2-30 16,0-3-84-16,-3-1-53 0,-5-2-40 0,-1 2-59 15,6-5-439-15,1 4 1 0</inkml:trace>
  <inkml:trace contextRef="#ctx0" brushRef="#br0" timeOffset="1498">5844 17 102 0,'3'-8'238'0,"-6"2"-18"0,3 3 17 0,-3 0 1 0,-4 5-16 16,4 0-27-16,-3 1 42 0,-7 13-37 0,-2 0-19 15,2 4 9-15,-2 7-12 0,2 7-15 16,0 1-18-16,2-3-21 0,-3 4 3 16,1 4-24-16,8-1 8 0,-5 0-19 0,7 7-9 15,3-25-14-15,0 11-10 0,0 4-9 0,24 37 1 16,-11-39-3-16,3-2-11 0,6-5-15 16,0-3-9-16,1-3-37 0,-2-5 23 0,1-4-22 15,5-4-3-15,-3-3-15 0,-6-2 36 16,-18-3-15-16,19 0 26 0,0 0-11 0,16-25-18 15,-21 12 8-15,1-8 4 0,-10-1 16 0,-2-5 21 16,-3 14-27-16,0-11 31 0,0 1-24 16,-22-24 17-16,9 20-25 0,-2 10 20 0,-7 1-12 15,0 6 10-15,2 0 8 0,-3-1-15 0,3 11-14 16,1 0 5-16,19 0 26 0,-22 0-14 16,-21 21-32-16,24-8-43 0,2-1-26 0,5-2-64 15,5 1-39-15,4-1-77 0,0-2-470 16,3 0 0-16,0-2 1 0</inkml:trace>
  <inkml:trace contextRef="#ctx0" brushRef="#br0" timeOffset="1893">6346 184 151 0,'0'-24'242'0,"-3"1"3"0,-6 3-12 0,-1 7-1 0,-2 0-27 15,-4 5 0-15,3 7-10 0,0-1-15 16,-1 2-28-16,1 0-39 0,-19 18-11 0,11-9 16 16,2 2-25-16,3 10 8 0,6-5-7 0,1 3-13 15,6 3-11-15,3-14-19 0,0 5 28 16,0 1-41-16,22 20 11 0,-6-17 0 0,0-4-49 16,-2 0 20-16,8-5 5 0,-5-7-33 15,-5 1 19-15,-12-2 16 0,23 0-28 0,17-18-9 16,-12 6 27-16,-9-8-2 0,-4 3-6 0,-2 1-6 15,-2 3 14-15,-9 2 1 0,4 2 21 16,0 1 11-16,-3 3 13 0,-2 2-10 0,1 2-4 16,-2 1 12-16,-2 5-14 0,-1 0-11 0,-1 18 1 15,-2-1 14-15,-1 3-13 0,1 2-6 16,1 2-6-16,2 0-6 0,1 4 8 0,2-3-16 16,0-13 18-16,0 6-17 0,0 3-9 0,13 30-1 15,-4-29-32-15,-2 1-40 0,5-3-41 16,-5 0-53-16,3-7-23 0,-4-3-67 0,2-4-523 15,5 3 0-15,0-5 0 0</inkml:trace>
  <inkml:trace contextRef="#ctx0" brushRef="#br0" timeOffset="2217">6720 351 184 0,'0'-16'238'0,"0"7"13"0,-3 0-25 16,-3 8-26-16,2-3 8 0,-5 4-20 15,3 4-9-15,-1-1 12 0,-12 11-32 0,9 4-7 16,2 0-17-16,5 0-7 0,-2 7-9 16,5-15 13-16,0 9-32 0,18 23-9 0,-5-22-19 15,4 1-1-15,-1-3 11 0,3-2-23 16,1-3-4-16,3-1-2 0,0-2-3 0,-1-4-15 16,4-2-4-16,-2 0 8 0,-12-4-25 0,7 0 5 15,20-14-1-15,-17 1 1 0,-1-4 7 16,-8-1-14-16,3-3 12 0,-4-2 9 0,-5-5 9 15,-4 0-7-15,-3-1 6 0,0 17 6 16,-16-31-7-16,7 16 2 0,-4 2-3 0,0 2-5 16,-6 5-12-16,1 1 10 0,-4 2-10 0,2 9-1 15,-15 3-30-15,21 3-14 0,-2 0-31 0,-9 0-66 16,-4 0-74-16,-33 23-36 0,38-10-615 16,0 5 0-16,0-1 0 0</inkml:trace>
  <inkml:trace contextRef="#ctx0" brushRef="#br0" timeOffset="-1104">61 659 40 0,'0'0'273'0,"-20"0"-21"15,-9 20 1-15,24-20 12 0,-1 0-52 0,4-2 6 16,2 2-46-16,2 0-11 0,5-1-21 0,2-2-19 16,15-2-5-16,7-3-1 0,2 1-18 15,1 3-4-15,4-3 10 0,1 3-42 0,4-1-26 16,-4 0-40-16,0-2-60 0,-4 0-63 15,3 2-88-15,-5 2-368 0,2-2 0 0</inkml:trace>
  <inkml:trace contextRef="#ctx0" brushRef="#br0" timeOffset="-879">881 346 72 0,'1'-10'278'0,"1"2"-29"0,-2 2 33 0,0 0-25 15,0 2-25-15,-2 1-7 0,1 3 10 0,-4 3-15 0,4 1-14 16,-1 4 6-16,2 17-6 0,0-1-13 16,0-10-24-16,0 7-11 0,0 5-29 0,0 4-10 15,0 1-7-15,19 30-5 0,-13-28-26 16,1 0 4-16,3-2-18 0,1 0-29 0,0-3-43 16,-1-1-58-16,3-2-63 0,2-7-55 15,-5 3-52-15,4 0-598 0,-1-9 0 0,-3-2 0 16</inkml:trace>
  <inkml:trace contextRef="#ctx0" brushRef="#br0" timeOffset="-652">1058 542 178 0,'-1'-19'186'0,"2"5"7"0,-1 4-15 16,3-3-2-16,2 7-15 0,-1 0 13 15,2 1-21-15,1 3-13 0,3 1 30 0,15 7 0 16,-12-6-41-16,27 10-3 0,-14 1-20 0,2 5-16 15,-2-2 4-15,0 1 3 0,0 3-9 16,-8-2-3-16,-2 1 8 0,-4-2-15 16,-1 3-25-16,-6-2 17 0,-2-3-11 0,-3-13-3 15,0 15-39-15,-21 18 2 0,8-20-34 0,-7 3-47 16,0-5-38-16,-2-4-14 0,-1 1-33 16,-3-3-64-16,6-5-412 0,7 0 0 0</inkml:trace>
  <inkml:trace contextRef="#ctx0" brushRef="#br0" timeOffset="-501">1067 516 118 0,'4'-25'193'0,"4"6"-16"0,-1-6-2 16,3-1-12-16,2 7 11 0,1-1 2 0,2 1-23 15,1 5-15-15,5-2 5 0,0 0-13 0,2 7-11 16,3-8-33-16,2 3 17 0,-2 3-9 16,3 10-24-16,-2-7-20 0,-4 3-58 0,2-1-37 15,-3-1-62-15,-1 2-67 0,-6 5-159 16,-2-1-66-16,-13 1 0 0</inkml:trace>
  <inkml:trace contextRef="#ctx0" brushRef="#br0" timeOffset="-199">1707 464 102 0,'-1'24'202'0,"-2"3"-16"0,3-14 22 0,-13 28-14 0,7-17-15 15,-1 3 9-15,3 0-25 0,-1-5-24 16,5-12 8-16,0 4-24 0,0 0 15 0,0 2-7 15,22 19-9-15,-9-19-7 0,6-5-16 0,-1-4 3 16,-3-2-14-16,9-2-23 0,3-2 0 16,-17-1-13-16,8 0 14 0,3 0 2 0,16-20-37 15,-14 9 26-15,-7-4-44 0,0-1 10 0,0-1-5 16,-7-2 9-16,-5-7 0 0,-4 14-4 16,0-6-3-16,0-6-15 0,-23-22 14 0,8 17 26 15,-2 9-22-15,-2 0-7 0,-1 5-4 16,1 4 6-16,-4 3-25 0,7 2-5 0,-1 4 35 15,2 2-29-15,15 0 32 0,-17 0-20 0,-15 16-54 16,22-8-22-16,2 1-75 0,-1-1-38 16,5-2-101-16,4 2-371 0,0-1 0 0,2-1 0 15</inkml:trace>
  <inkml:trace contextRef="#ctx0" brushRef="#br0" timeOffset="3087">3184 2000 37 0,'0'0'203'0,"0"0"-8"15,0 0-3-15,0 0-5 0,0 0 5 0,0 0-23 16,4 29 0-16,-4-15-4 0,0 12 0 16,0 6-6-16,0 3-30 0,12 39-21 15,-12-53-1-15,0 10 3 0,0 7-2 0,10 38-30 16,-1-37-4-16,-2-3-12 0,4 0-15 0,5 1 11 15,0-3-19-15,6-5 36 0,3-1-17 0,-1-4-7 16,5-3 11-16,3-5-18 0,0 0-11 16,8-4-14-16,-2-9 9 0,-7-1 3 0,-15-2-8 15,28-13-4-15,-17 2-5 0,-7-6-6 16,-5-6 31-16,-2 0-20 0,-9-7-16 0,-1-6 24 16,-3 14-19-16,0-11-21 0,0-3 37 15,-20-43-9-15,14 38-23 0,-3-1 10 0,2 4 8 16,-2-4 10-16,-1 7-2 0,5 5 17 15,-4 1-2-15,4 7 0 0,3 5 1 0,-4 4 11 16,3 3-45-16,1 2 20 0,0 7 4 0,2 1-10 16,0 0-22-16,0 0-17 0,1 17-37 0,11 2-33 15,-4 4-47-15,2 0-45 0,9 1-101 16,-3 5-416-16,3 1 1 0,0-1 0 0</inkml:trace>
  <inkml:trace contextRef="#ctx0" brushRef="#br0" timeOffset="3436">3944 2658 123 0,'3'-5'226'0,"3"0"-5"0,-2-2 5 0,9-5-25 16,4-2-9-16,-4-3-23 0,3 4-29 0,3 3 9 15,-3 4-26-15,0 1 6 0,-5 2-8 0,0 3-19 16,-11 0-10-16,0 0 11 0,0 0-22 15,0 0-2-15,15 17-17 0,-15-10 3 0,-2 1 15 16,-3 13-10-16,-3 0-31 0,-1 1-2 16,-1 0-8-16,7-5 10 0,0-2-14 0,3 0 1 15,0-15 28-15,0 16-38 0,0 3-15 16,16 18 15-16,-7-23 16 0,-4-2-35 0,0-1 5 16,0-2 15-16,1 0-9 0,0-1 26 0,-6-1-2 15,1 0-40-15,2 0-3 0,-3-7 2 0,0 0 10 16,0 9 2-16,-21 17-14 0,2-14 41 0,3-2-20 15,-3-1-15-15,-4-5 25 0,7 2-15 16,-1-4-25-16,4-2-19 0,0 0-44 0,13 0-31 16,-10 0-28-16,-2 0-55 0,-12-19-111 15,16 10-262-15,0-2 0 0</inkml:trace>
  <inkml:trace contextRef="#ctx0" brushRef="#br0" timeOffset="3657">4516 2231 226 0,'3'-5'242'16,"0"1"21"-16,0 0-28 0,0 1 6 0,0-2-23 16,1 2-21-16,5 0-17 0,12-6-18 0,8 2-30 15,-1 2-22-15,9-2 6 0,-2 2 9 16,0-2-5-16,-1 6-53 0,4-1-55 0,-3-1-38 15,-9 3-56-15,-5-6-78 0,1 3-86 0,-6 2-287 16,-5 1 0-16</inkml:trace>
  <inkml:trace contextRef="#ctx0" brushRef="#br0" timeOffset="3836">4758 2311 44 0,'-22'12'253'15,"-1"0"-16"-15,7-3 23 0,1 2 18 0,5-4-61 16,2-3 4-16,-2 0-14 0,7-1 3 0,0-2-31 15,3 1-1-15,0 0-10 0,6-6-16 16,1 4-37-16,4 0 9 0,21-2-14 0,-19 2-17 16,39-10-32-16,-14 5-3 0,-2-3-31 15,1 4-61-15,1-2-31 0,-3-2-36 0,2-3-50 16,-4 0-56-16,6 2-452 0,-4 1 0 16,-2-3 1-16</inkml:trace>
  <inkml:trace contextRef="#ctx0" brushRef="#br0" timeOffset="4143">5640 1975 7 0,'-17'-19'222'0,"1"3"-16"0,-5 3 8 16,-3 2-5-16,-1 2 3 0,1 4 2 15,-2 2-38-15,4 1-19 0,22 2-15 0,-19 0-21 16,6 0 8-16,-6 17-20 0,17-13-2 15,-1 5-2-15,6 1-13 0,10 9 5 0,5 3-14 16,-2 6-19-16,12-3 6 0,-4-5-4 0,-1 4-20 16,2 2 28-16,4-2-39 0,-5-1 3 15,-2 3 5-15,1-1-14 0,-7-1 12 0,-4-1 8 16,-9-6-22-16,1-3-32 0,-4-14 17 0,0 15 15 16,0 1-31-16,-26 19 20 0,13-23-5 0,-6 5-4 15,8-10-6-15,-2-3-14 0,0 1-20 16,2-1-36-16,0-4-55 0,11 0-55 0,0 0-96 15,-13 0-364-15,0 0 0 0</inkml:trace>
  <inkml:trace contextRef="#ctx0" brushRef="#br0" timeOffset="4306">5461 2047 102 0,'0'-8'252'15,"3"0"-27"-15,0 0-3 0,10-7-23 0,-1 4-24 16,1-1 11-16,5-1-24 0,4 2-17 0,3 0 13 15,1 1-33-15,3-1-39 0,-2 6 8 16,5 0-4-16,-3 2-52 0,-2-4-52 0,1 1-73 16,1 3-77-16,-3-3-115 0,-5 1-150 15,1-1 0-15</inkml:trace>
  <inkml:trace contextRef="#ctx0" brushRef="#br0" timeOffset="4678">6026 1784 27 0,'0'-3'221'15,"0"2"-1"-15,0-1 17 0,0-1 9 0,-1 4-41 16,-1 1-1-16,0 0 7 0,0 2-14 0,-1 2-13 16,0 2-3-16,3 3-6 0,-3 13-5 0,3-9-18 15,0 4-5-15,0 5-24 0,0 0-9 16,22 28-20-16,-9-30 10 0,0 3-27 16,2-3 13-16,3-2-19 0,-2-1-4 0,4-3-2 15,2-3-13-15,-3-3-28 0,-5-3-4 0,2-3-9 16,-3-2-25-16,-13-2 5 0,12 0-5 15,4 0-5-15,18-25-2 0,-21 11-11 0,0-4 3 16,-1-3 20-16,-5 0-19 0,-1-10 21 0,4-2 11 16,-7-4 1-16,0 5 15 0,0-1-16 15,-3 4 9-15,1 5 21 0,-1 7 11 0,0 17-3 16,0-12-1-16,0 3 5 0,0 9 18 16,-1-4-18-16,1 8 4 0,0 3 3 0,0 3-16 15,0 18 12-15,0-13-3 0,0 6-9 0,0 7 3 16,0 0 3-16,0 2-12 0,0-1-10 15,0 1 1-15,13 32-5 0,-10-31 7 0,5-4-16 0,-3-4-38 16,-2 3-29-16,2-1-87 0,1-5-32 16,-2-4-41-16,-1-5-711 0,0-3 1 0,4 1 0 15</inkml:trace>
  <inkml:trace contextRef="#ctx0" brushRef="#br0" timeOffset="5018">6679 1948 112 0,'0'-19'239'16,"-4"5"0"-16,0 6-12 0,-3 1-5 0,-1 2-9 16,0 3-18-16,-2 3-13 0,1 2-19 0,-10 7-23 15,9 2 13-15,-6 4-7 0,4-1-14 0,7 2-23 16,2 4 12-16,3-12-45 0,0 8 14 0,19 22-8 16,-4-18-9-16,6-2-9 0,0-2-5 15,5-1-9-15,-1-5-33 0,1-1 0 16,1 1-5-16,-1-6 7 0,2-2-34 0,-5-3 21 15,-14 0-13-15,7 0 17 0,18-22 16 0,-18 11-27 16,-4-7 7-16,-2-4 22 0,-7-5 18 16,-3 1-30-16,0-2 27 0,0 13 5 0,0-3-6 15,-25-23 30-15,9 21 1 0,0 1-6 16,-2 4-21-16,2 4 7 0,-6 3 0 0,9 3-3 16,0 5-25-16,13 0 12 0,-12 0-5 0,-15 20-3 15,13-7-9-15,5 1 0 0,3-3-36 0,3 1-19 16,3-12-67-16,0 12-90 0,0 2-49 0,19 19-607 15,-7-16 0-15,1-3 0 0</inkml:trace>
  <inkml:trace contextRef="#ctx0" brushRef="#br0" timeOffset="5256">7116 1601 125 0,'0'-33'265'0,"0"13"-1"0,3 4-10 0,-3 16-7 15,0-12-8-15,0 12 7 0,0-9-11 16,-3 0-3-16,1 15-13 0,2 1 7 0,2 1 0 16,6 19-15-16,-2 3-2 0,1 7-22 0,5-2-15 15,0 2-15-15,-1 2-14 0,2 2 0 16,-1 1-21-16,1 1-14 0,1-4-20 0,-5 0 7 16,2 0-14-16,-3 2-21 0,0-4-48 15,-2-2-54-15,-2-4-33 0,2-1-65 0,-4-3-57 16,-1-3-46-16,-1-8-725 0,7-5 1 0,-4 0 0 15</inkml:trace>
  <inkml:trace contextRef="#ctx0" brushRef="#br0" timeOffset="5542">7441 1824 122 0,'4'-32'203'0,"1"7"27"0,-5 12-13 0,0 0-3 16,0-2-4-16,10-9-29 0,-10 17 13 0,0 3-21 15,0 4-47-15,0 0 28 0,-5-2-6 16,4 4-46-16,-2 3 15 0,0 1-11 0,0 2-24 16,-4 10-7-16,0 3 6 0,-2-1-36 15,-2 3 9-15,-1-4-2 0,-4 1 4 0,3-2-5 16,6 0-6-16,-5-1-23 0,8 1-5 16,3-4-16-16,-1 0 43 0,2-14-24 0,0 18-27 15,0-4 49-15,25 21-23 0,-14-19 13 0,4-1-12 16,2 0-9-16,-3-2-10 0,10 0 3 15,-4 0-13-15,-1-5-28 0,-1 1-27 0,0-3-52 16,-5-1-31-16,0-2-65 0,0-2-458 16,-2 2 0-16,15 1 0 0</inkml:trace>
  <inkml:trace contextRef="#ctx0" brushRef="#br0" timeOffset="5982">7772 1909 146 0,'-16'-14'234'0,"1"-1"29"0,-2 3 20 16,1 1-9-16,2-1-30 0,5 4-14 0,-1 1-20 16,4 2 1-16,2 1-35 0,1-1-9 0,3 2-3 15,-3 0-35-15,3 3 5 0,0 0-30 16,0 0-8-16,17-7-9 0,-6 6 0 0,16 0-34 16,3-3 21-16,6 0-12 0,-5-2-20 0,-2 1-12 15,0-2-7-15,0-1-29 0,-5-2 14 16,-2-1 16-16,-8-1-42 0,2-2 27 15,-7 2 4-15,-6 1-2 0,0 2 0 0,-2 0-15 16,-1 9 24-16,0 0 5 0,0-10-15 0,0 10 15 16,-17-17-9-16,12 13 5 0,1 4 5 0,-2 2-18 15,2 1 23-15,1 4-16 0,-6 14 8 16,4-5 1-16,0 10-12 0,5 6-3 0,0-16-2 16,0 9 4-16,0 6-4 0,23 36-1 15,-11-29 17-15,-2-1-29 0,-1-4 11 0,1 4-1 16,-6-4-14-16,5 0 20 0,-2-2-3 0,0-6-5 15,-1-1 14-15,-3-5-6 0,0-5 1 16,0 0-3-16,-3-4-7 0,0-2 2 0,0-8 8 0,0 0-9 16,-23 25 1-16,10-21-7 0,-2 0 4 15,-8 1 3-15,3-5-11 0,-5 4-4 16,12-4 12-16,-6 0-25 0,-1 0-19 0,0 0-57 16,-18-15-78-16,15 13-31 0,15 2-637 15,-7 0 0-15,-5 0 0 0</inkml:trace>
  <inkml:trace contextRef="#ctx0" brushRef="#br0" timeOffset="6674">2675 1747 131 0,'3'-11'213'0,"-3"1"14"0,0 2 7 15,0 1 5-15,0 2-40 0,0-2 32 16,0 4-56-16,-3 0 13 0,3 3-19 0,-3 4-19 16,1 5-23-16,-3 19 4 0,-1 6 16 15,4 7 2-15,-6-1-18 0,5 6 2 16,2 5 13-16,1-22-12 0,0 16-18 0,0 10-2 16,0 9-12-16,0 4-8 0,0 2-10 0,16 72-7 15,-7-72-7-15,-1 0-20 0,-1-3 0 16,5-1 1-16,-3-6-9 0,5 0-8 0,1-7-31 15,-2-4-25-15,-5-3-47 0,5-3-53 0,-4-4-47 16,1-3-54-16,-3 0-661 0,-1-11 0 0,0-1 0 16</inkml:trace>
  <inkml:trace contextRef="#ctx0" brushRef="#br0" timeOffset="7253">2652 1864 116 0,'-6'-16'208'0,"4"3"-8"16,-1 1-17-16,3 3-11 0,3-1-9 0,-3 10-18 15,28-31-16-15,-6 16 0 0,4 1-13 0,9-2-8 16,5 4-24-16,7 2-11 0,9-7 5 15,7 4-20-15,16 0-10 0,6 0-7 0,12 0 16 16,12 0-11-16,3-1-2 0,12 0-6 0,6 2 6 16,13-2-22-16,4 2 11 0,11-1 6 15,5 2-5-15,3 0 0 0,11-1-42 16,5 1 12-16,6-1-2 0,1-1 0 0,4 0-3 16,3 4-7-16,2-6-14 0,-1 1 32 0,1 1-16 15,-4 0-4-15,0 1 6 0,-6 1-1 0,-3 0 6 16,-5 1-6-16,-6 2 9 0,-7-2-1 15,-8-1-3-15,-13 6-3 0,-9-4-10 0,-11 3 11 16,-13-1 13-16,-11 2 4 0,-12-2-8 0,-9 3 15 16,-7 2-6-16,-12 0 2 0,-3-4 9 15,-7 4 6-15,-7-5-16 0,-25 7-2 0,9 0 1 16,1 0 21-16,-4 0-4 0,-4 0-9 0,-5 0 14 16,-4 0-10-16,-1 0 29 0,4 17 23 15,-15-9-22-15,8 12 16 0,-3 1-33 0,-2 4 18 16,-4 6 5-16,3 3 14 0,-3 11 5 0,7-2-4 15,-3 4-7-15,1 8-5 0,-1 0-1 0,-1 9 5 16,0-3-10-16,3 2 5 0,-2-4-11 16,2 2 3-16,-2-1-11 0,2 2 1 0,-2-4-3 15,-1-3-6-15,-2-1-6 0,5-6-4 16,-4 0-6-16,1 2 1 0,-3-5-2 0,0-22 2 16,0 11-15-16,0 5-7 0,0 1-15 0,0-2-40 15,-16 41-65-15,10-45-40 0,-4-4-61 16,-3-3-709-16,1 1 0 0,-2-5 0 0</inkml:trace>
  <inkml:trace contextRef="#ctx0" brushRef="#br0" timeOffset="9345">2901 3083 59 0,'0'0'170'0,"0"0"-4"0,0 0-17 15,0 0 21-15,0 0-21 0,0 0 1 0,0 0-9 16,0 0-9-16,0 0-14 0,0 0-5 0,0 0 12 16,-3 8-21-16,6 17-3 0,-3-13-23 15,0 9 14-15,17 25-10 0,-8-19-16 16,-1 1 29-16,-2-2-23 0,6-1-17 0,-4 0 22 16,11 1 1-16,0-5-32 0,3-2 9 15,-1 0-8-15,4-4-14 0,1-2 39 0,3-3-33 16,1 0 13-16,5-7-35 0,2-1 28 0,7 2-23 15,-2-4 25-15,-21 0-45 0,14 0 4 16,10 0 15-16,4 0 2 0,62-19-26 0,-46 11 6 16,0 1 14-16,5-2-18 0,-1-2-10 0,0 1 28 15,7-2-3-15,6 1-15 0,3 0 27 0,6 0-43 16,3-2 17-16,3 1 26 0,0 0-25 16,1-1-2-16,5 3 25 0,-2 1-1 0,3 0-27 15,-5 1 4-15,3 0-6 0,-3-3 2 16,2 1-13-16,4 2 37 0,-3-1-19 0,-1 1-13 15,-1 0 11-15,-2 1 21 0,-1-1-11 0,3 3-10 16,-2-2-20-16,2-1 32 0,-5 3-12 16,2-2-11-16,-3 0 10 0,-3 0-23 0,6 2 23 15,-8-1-2-15,-2 0 17 0,-2 1-40 16,-4 1 21-16,-3 0-9 0,-1-1 22 0,-5 0-35 16,0 1 8-16,-2-1-11 0,-3 2 8 0,-1-4-1 15,-3 3-14-15,-2-2 2 0,2 2 12 0,-1 0 8 16,-4 0 10-16,4-1-4 0,-7-1-11 15,3 2 14-15,-3 0 4 0,-4-1 2 0,-2 0-10 16,-3 1-13-16,0-2 20 0,-4 0-9 0,-4 1 2 16,-5-1-11-16,-6 1-7 0,-1 0-26 15,-7 1-10-15,-4-1-6 0,-4 2-5 0,-1-1 3 16,-2 0-18-16,-1-1-25 0,1 3-48 16,0-2-78-16,13-3-196 0,-6 2 0 0</inkml:trace>
  <inkml:trace contextRef="#ctx0" brushRef="#br0" timeOffset="9726">9046 2739 127 0,'-3'0'227'16,"-4"3"-2"-16,0 1 5 0,-16 4 6 0,-2-1-28 16,-4 6-27-16,-4 0-10 0,0 0-29 0,0-1-19 15,-5 1 14-15,-2 1-20 0,-4 1-11 16,1 1-29-16,-3 0-45 0,-1-2-55 0,-2-1-68 16,3-1-88-16,-3 2-193 0,-5 1-47 15,1-3 0-15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07.48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664 412 17 0,'0'0'87'0,"0"0"-37"16,0 0 14-16,0 0-2 0,0 0-5 0,0 0 4 15,0 0-3-15,0 0-20 0,-19 0 10 16,19 0 10-16,0 0-8 0,0 0-22 0,0 0 15 16,0 0-1-16,0 0-22 0,0 0 22 0,0 0-25 15,0 0 8-15,0 0-6 0,0 0 0 16,0 0 2-16,0 0 1 0,0 0 19 0,0 0-12 15,0 0 7-15,0 0 4 0,0 0-14 0,0 0 9 16,0 0-8-16,0 0-3 0,0 0 10 16,0 0-13-16,0 0 17 0,0 0-5 0,0 0-5 15,0 0-2-15,0 0 2 0,0 0-1 16,0 0-6-16,0 0 8 0,0 0-4 0,0 0 1 16,0 0 0-16,0 0 2 0,0 0-12 0,0 0 7 15,0 0 8-15,0 0-4 0,0 0-10 0,0 0 13 16,0 0 2-16,0 0-4 0,0 0 3 15,0 0-5-15,0 0 7 0,0 0-4 0,0 0 10 16,0 0-20-16,0 0 19 0,0 0-16 16,0 0 15-16,0 0-21 0,0 0-3 0,0 0 17 15,0 0 3-15,0 0-6 0,0 0-5 0,0-19 1 16,0 19 1-16,0 0-16 0,0 0 11 16,0 0-13-16,0 0 6 0,0 0 5 0,0 0 5 15,0 0-7-15,0 0 5 0,0 0 4 0,0 0 0 16,0 0-5-16,0 0-3 0,0 0 13 15,0 0-2-15,0 0-4 0,0 0-11 0,0 0 16 16,0 0-7-16,0 0 11 0,0 0-28 0,0 0 12 16,0 0-6-16,0 0 16 0,0 0 0 15,0 0-14-15,0 0 7 0,0 0 11 0,0 0-24 16,0 0 20-16,0 0-10 0,0 0-8 16,0 0 26-16,0 0-31 0,0 0 0 0,0 0 31 15,0 0-29-15,0 0 9 0,0 0-12 16,0 0 22-16,0 0-8 0,0 0 1 0,0 0-5 15,0 0 25-15,14 10-22 0,-11-7-17 16,0 1 9-16,2 2-7 0,-3-2 40 0,1 2-13 16,2-4-12-16,2 3 8 0,-6 1-29 15,2-2 5-15,3 1 0 0,0 1 9 0,-3-1 12 0,13 6-19 16,-8-1-2-16,-1-2 10 0,-1-1-9 16,1-2 5-16,-4 2 6 0,3-3-8 0,0 2 17 15,-2-2 5-15,2 1-30 0,0 2 14 0,4 8-24 16,1-1 16-16,1 2-5 0,2-3 11 15,-1 4 17-15,-1-2-38 0,4 0 19 0,-5-3 4 16,1-1 8-16,2 7-28 0,2-6 20 0,-3 1-7 16,-1-4-3-16,-2 0 20 0,0-2-19 15,-1-1-3-15,-2 1-8 0,9 4 1 0,-9-1 5 16,3-4 7-16,8 7-1 0,-1 0-9 16,-1-1 4-16,-3-6-5 0,3 4 12 0,-5 1-14 15,2-3 8-15,-1 5 12 0,1-3 8 16,4-1 7-16,1 6-19 0,0 0-7 0,-2 0 0 0,2-1 4 15,3 4-10-15,-2-2 16 0,-2-1-23 16,4-2 0-16,-4 3 47 0,2 8-34 0,1-7-21 16,-3-2 22-16,4 1-1 0,-4 4 10 15,0-2 18-15,3-1-36 0,-1 4 14 0,1 1 2 16,-1-4-25-16,0 4 3 0,3 0 37 0,-2 0-19 16,2 1 6-16,1-2 1 0,6 0-4 15,-6 4 4-15,4-3-27 0,-5 2 42 0,4-3-17 16,3 4-11-16,1 1 8 0,-2-1 28 15,1 2-7-15,-1 1-30 0,1-1 16 0,5 0-11 16,-7-2 4-16,2-2-1 0,-5 8 10 0,5-7-20 16,-3 0 20-16,-1 0-9 0,0 0-4 15,1-2 0-15,2 1-2 0,0-3-6 0,-1 4 14 16,-1-3 12-16,2 0-9 0,-2 2 8 16,1-3-23-16,2 5 2 0,-1-4-8 0,1-2 1 15,-1 2 6-15,3-2-10 0,-2 1 26 0,-2 1 4 16,2-2-17-16,-4 1 5 0,-4-2 13 15,5-5-18-15,-4 8-23 0,0-7 47 0,-4-1 2 16,1 1-30-16,0 0 17 0,0 4-7 16,-3-9-11-16,-3 3 4 0,-6-3 10 0,10 3-21 15,-4-2 31-15,3 4-28 0,3-1-2 0,-9-3 12 16,9 6-3-16,0-3-14 0,-1 1 17 16,4 3 7-16,-3-1 5 0,0-2-11 0,2 1 5 15,-2-1-11-15,0 1 25 0,3-3 0 16,-4-2-40-16,3 5 23 0,0-3-17 0,-2 3 10 0,0-5 19 15,-3 0-15-15,-5 0-13 0,9 0 36 16,2 3-14-16,-7-1-13 0,3-2 1 0,-2 1-12 16,3-2 15-16,-6-2 5 0,-3 0-2 15,2 0-7-15,-2-6 16 0,9 11-35 0,-6-5 33 16,-2 0-24-16,8 2 24 0,0 1-32 0,-6 0 21 16,-3-6 22-16,-1 3-44 0,1-3 52 15,-2 0-18-15,0 0-16 0,0 0 3 0,-2-1-1 16,1 2 2-16,-1-3 3 0,0 2-6 15,4-2 11-15,-4 1-22 0,1 1 30 0,2 0-5 16,-2-1 14-16,1 2-45 0,-2-3 11 0,1 4 33 16,2-3-28-16,7 6-14 0,-3-2 28 0,-1-2-12 15,-2 1 13-15,0-1-25 0,9 3 17 16,-5-1-3-16,-1-2 1 0,3 5-5 0,0-2 10 16,-3-1 0-16,1-2-8 0,2 5 1 0,0-4 19 15,-6 0-14-15,2 2 11 0,-2-4-32 16,-1 1 19-16,1-2 19 0,-2 0-26 0,8 7 8 15,-3-6 16-15,-3 0-13 0,-1 2-2 16,0-3-10-16,-5-2 5 0,5 4 8 0,-4-1 4 16,0-2-15-16,-2 0-2 0,3 0 17 15,1 0-8-15,-4 0-26 0,2-1 38 0,-2 0-9 16,5 3-27-16,-3-1 17 0,1 0 21 0,-2-3-10 16,2 4 10-16,3 0-41 0,-2-2 45 15,2 1-4-15,-3 0-17 0,4 0-5 0,-5 1 13 16,19 3-4-16,-6 0-5 0,1 4-4 15,-4-7-4-15,-8-2 29 0,6 0-11 0,-5 1-14 16,0-1-4-16,-5 1 10 0,2-1 0 0,1-1-25 16,-3 0 26-16,-2-1 5 0,2 0 20 15,0 2-32-15,3-2 15 0,0 0-14 0,-5 4-2 16,5-3-16-16,-3 2 46 0,0-3-40 0,3 3 40 16,-2-2-44-16,2 2 5 0,-1-3 9 15,0 1 14-15,1 0-5 0,-4 1 9 0,4 0-4 16,-1-2 13-16,0 2-25 0,-2 0 2 15,2-1 2-15,0 2-17 0,-5-1 30 16,6-2 1-16,-3 1-18 0,4 0 17 0,-4-1-14 16,6 2 14-16,-5-2-2 0,-1 3-22 0,3-2-13 15,0 0 30-15,-1 2 8 0,-3-3-16 16,4 0 30-16,-1 3-39 0,-2-2 34 0,2-1-15 16,0 3 15-16,-2-3-11 0,2 0-20 15,-2 0-11-15,-3 0 34 0,0 0-26 0,0 0 32 16,0 0-24-16,8 0 17 0,-8 0 1 0,10 0-26 15,-10 0 27-15,0 0-17 0,0 0 2 0,9 0-8 16,-9 0 0-16,0 0 24 0,13 0-21 16,-13 0-5-16,0 0 24 0,9 0-37 0,-9 0 25 15,0 0-9-15,13 6 29 0,-10-6-38 0,-3 0 18 16,2 0-9-16,0 2 6 0,-1-2 4 16,1 0 0-16,-2 0 15 0,0 1-22 0,0-1-4 15,0 0 10-15,0-1-8 0,0 1 2 0,3 1 25 16,0-1-19-16,-1 0 3 0,-2 0 12 15,3-1-26-15,0 2 23 0,-1-2-14 0,-1 1 20 16,1 2-31-16,-2-3 16 0,5 1-27 16,-5 0 22-16,3 0-9 0,-3 1 16 0,3-1-15 15,0 0 10-15,-6-1 5 0,3 1 7 0,3-1-6 16,-2 1-35-16,1 0 30 0,-2 0-28 0,1 0 43 16,-1 0-31-16,0 1 19 0,0-1-6 15,0 0 4-15,0 1 3 0,0-1-31 16,0 0 31-16,0 0-28 0,0-2 17 0,0 2-26 15,0 0-16-15,-1 0-36 0,1-2-25 0,-3-1-38 16,-3 1-47-16,3-1-84 0,-2 2-361 16,-3-3 1-16</inkml:trace>
  <inkml:trace contextRef="#ctx0" brushRef="#br0" timeOffset="1885">1896 1549 93 0,'0'0'164'0,"0"-19"-16"0,0 19-15 0,0 0 3 15,0 0 4-15,0 0-15 0,0 0 3 0,0 0-9 16,0 0-16-16,0 0-13 0,0 0 1 16,0 0-17-16,0 0 20 0,0 0-18 0,0 0 12 15,0 0-5-15,0 0 1 0,0 0-11 16,0 0-7-16,0 0 3 0,34 12-1 0,-36-5-1 16,-1 1-3-16,2 2 22 0,1 0-17 0,0 4-15 15,-9 16-2-15,2-9 5 0,-2-3 24 16,-4 3-46-16,0 1 25 0,5-5-19 0,-5 3-14 15,4-2 12-15,0 1 0 0,2-6-14 16,-2 5 16-16,5-2-28 0,-2-3 9 0,3 0-17 16,-3-3-4-16,5 0 8 0,-2-2 23 15,3-1-13-15,-3-2 13 0,3-5-30 0,0 0 12 16,0 8-1-16,0-8-24 0,0 0 40 0,0 10-23 16,0-10 14-16,0 9 7 0,0-9-43 15,0 0 40-15,0 0-13 0,-8 15 4 0,8-18-7 16,0 1-10-16,0 0 23 0,1-1-17 0,0-2-19 15,2 1 15-15,0-3 16 0,0 2 4 16,-1-2-23-16,9-9-3 0,-8-2-3 0,1-3 15 16,8 5-16-16,-6-4 22 0,0 7-7 15,-2-2-30-15,2 5 23 0,-3 0 4 0,1-1 7 16,2 4-15-16,-3-2-1 0,-3 1 22 0,2 0-8 16,-2 8-20-16,0 0 7 0,0-13 14 15,0 3 15-15,0 10-23 0,0-12-6 0,0 1 6 16,0 11-28-16,13-23 44 0,-13 18-23 15,3-1 1-15,0-1-3 0,0 3 17 0,-1-2 15 16,-1 2-24-16,0 0-6 0,2 0-2 0,-3 0-9 16,3-1 33-16,0 1-9 0,0 0-17 15,0-1 36-15,-3 4-48 0,1-3 17 16,1 1 24-16,-1 0-24 0,-1 1 11 0,3 1-2 16,-3-1-11-16,3 1 20 0,0-3-17 0,-3 4-22 15,0-3 13-15,1 3 9 0,1 0 4 16,-2-1-3-16,3 0 4 0,-3 1 20 0,0 0-27 15,0 0 0-15,0 0 29 0,10-4-12 0,-4 4-19 16,-2-2 20-16,2 2-15 0,-1-2 19 16,3 2-15-16,0-1-8 0,-2 1-3 0,4 0 6 15,-1-1 11-15,-9 1-6 0,13 0-8 16,6 0 26-16,1 0-41 0,4 0 8 0,4 0 14 16,-6 0 8-16,7 0-4 0,-3 0-16 0,1 0 11 15,2 0-17-15,-2 0 4 0,27 11-3 16,-30-7-12-16,-1 0-5 0,-11-4 9 0,1 0-34 15,6 0-7-15,0 0-25 0,-6 0-9 0,-2 0-17 16,2 0-8-16,-13 0-20 0,10 0-37 16,2 0-46-16,-12 0-288 0,0 8 1 0</inkml:trace>
  <inkml:trace contextRef="#ctx0" brushRef="#br0" timeOffset="3053">1811 2871 148 0,'0'0'163'0,"0"0"3"16,0 0-9-16,0 0 0 0,0-18-11 0,0 18-24 16,0 0 1-16,0 0 0 0,0 0-28 0,0 0-12 15,0 0-12-15,0 0 7 0,0 0-8 16,0 0-15-16,0 0 8 0,0 0-8 0,0 0 10 16,0 0-7-16,0 0 0 0,0 0-3 15,7-6-12-15,18 14 6 0,-3-2-14 0,-1 4 3 16,1-2 2-16,7 0-10 15,-5 0-1-15,2 3-10 0,-4-3 9 0,3 0-9 0,-2 1 1 16,1-1 5-16,-5-2-3 0,-3-2 3 16,-7 4-16-16,4-3-6 0,-5-3-8 0,2 2 28 15,-4 0-16-15,1-3 2 0,-4 4 5 16,0-1-12-16,3-2 7 0,-5 2-4 0,2 0 11 16,-3 1-3-16,0-1 2 0,3 0-5 0,-3-4-9 15,0 0 13-15,0 9 8 0,0 0-10 16,0-9-4-16,-19 21 12 0,6-3 9 0,0 0-18 15,-3-1 11-15,-4 0-5 0,0-1-6 16,-5 1 15-16,-1-6-15 0,2 5-2 0,-1-4-14 16,2 1 34-16,-4-2-25 0,2 0 3 0,4-1-16 15,2-1-29-15,3-2-10 0,3-1-36 16,0-6-15-16,1 7-37 0,5-5-34 0,-2 0-90 16,2 0-257-16,-2 0 0 0</inkml:trace>
  <inkml:trace contextRef="#ctx0" brushRef="#br0" timeOffset="4092">396 1634 78 0,'-1'-5'128'0,"1"1"-20"0,-3 0-4 0,3 4 14 16,0 0-19-16,0 0 1 0,0 0-8 15,-4-14-2-15,2 9-5 0,2 2-1 0,-1-2-1 16,2 5-9-16,2-3-2 0,-4 2 11 0,-1-1-13 16,2 0 6-16,0-1-4 0,0 2-15 0,-1 0-4 15,1 0-6-15,1 1-1 16,-1-3 14-16,0 3-17 0,2 0 20 0,-1 3-18 0,2-2 22 15,0 0-19-15,-2 3 2 0,4-2-3 16,-1 2-7-16,0 1 12 0,1 1 2 16,-1-1-19-16,2 2 6 0,-2-1-4 0,1 2-13 15,3 11 3-15,2-7-10 0,-2 6 13 0,0-3-13 16,-3-5-5-16,0 3 19 0,-3-3-5 16,2-2-12-16,2 0 12 0,-3 1-13 0,0-3-2 15,0 2-4-15,-2-1 4 0,2 2 4 0,0-5 9 16,-2 4-18-16,4-3-8 0,-3 0 22 15,1 1-2-15,-3-3 14 0,3 3-9 0,2-4-13 16,-3 5 10-16,3-4-15 0,-2 2 13 0,4-3 1 16,-3 0 2-16,2 3-1 0,-2-4-14 15,1 1 9-15,-1 1 8 0,-4 0 30 0,4-1-31 16,-1-2 4-16,-1 0 6 0,2 0-4 0,-1 0-26 16,-3 0 15-16,0 0 8 0,0 0-30 15,0 0 31-15,9 0-6 0,4-16 9 0,1 4 10 16,-5-1-22-16,1 5-1 0,-3 0-17 15,10-7-17-15,-2 4 32 0,-2-4 16 0,3 0-20 16,3 4-30-16,-5 0 24 0,2-2-3 0,0 2 20 16,0 1-23-16,-3 1 6 0,3-4 19 15,-6 4-19-15,0 2 9 0,-3 1-12 0,0-1 4 16,-2 4-37-16,-1 0 7 0,0-1-7 0,-1 3-14 16,3 0-33-16,-6-1-8 0,3-1-8 15,-2 3-28-15,-1 0-12 0,0 0-24 0,0 1-18 16,-1 3-43-16,-1-2-352 0,1 2 0 15</inkml:trace>
  <inkml:trace contextRef="#ctx0" brushRef="#br0" timeOffset="5250">216 3249 189 0,'0'-18'260'0,"0"18"-10"0,0 0-14 0,0 0-20 0,0 0-3 15,19-18-18-15,-19 18-3 0,0 0-2 16,0 0-27-16,0 0 6 0,0 0-13 0,0 0-20 16,0 0-5-16,15 16-34 0,-15 8-5 0,0-9 15 15,0 4-26-15,0 1 6 0,0 4-28 16,0 2-19-16,0-4-4 0,0 0-15 0,0-1-51 15,0 0-45-15,0-5-38 0,0-2-34 16,0 0-43-16,0-3-100 0,0 0-328 0,0-1 0 16</inkml:trace>
  <inkml:trace contextRef="#ctx0" brushRef="#br0" timeOffset="6329">4710 3276 107 0,'0'0'180'0,"0"0"-7"0,0 0 4 0,0-16-2 16,0 16-22-16,0 0 17 0,0 0-20 0,0 0-3 15,0 0-20-15,0 0-9 0,0 0 13 16,0 0-36-16,0 0-3 0,0 0-11 0,0 0 11 16,0 0-4-16,0 0-29 0,0 0-9 0,0-19 4 15,0 19-18-15,0 0 2 0,50-32 2 16,-31 28-24-16,3-3 20 0,-1 0-9 0,-5 2 1 15,0 2 0-15,-3-1-4 16,2 0-18-16,-8 4 14 0,2-1 0 0,-9 1-8 16,0 0 2-16,0 0-4 0,0 0-11 0,10 0 2 15,1 16 10-15,-11-12-19 0,-1 3 24 0,-6 12-11 16,-2-2 12-16,-4 2-18 0,0 0 15 0,0-3-15 16,0 0 15-16,-5 2-25 0,5-5 31 15,-2 4-6-15,3-4-8 0,2-2-11 0,0-2-4 16,4-4 7-16,0 2 6 0,2-6-19 0,1 4 37 15,0-2-23-15,0 0 1 0,3 1-2 16,0-2 5-16,0-2-5 0,0 0-2 0,0 0 23 16,16 9 12-16,-7-9-30 0,-2 1-11 15,5-1 30-15,-2 0-15 0,17 3-6 0,-17-3 3 16,6 0 3-16,3 0-15 0,-3 0-9 0,0 0-2 16,0 0-19-16,2 0-48 0,1 0-11 15,-1 0-38-15,-5 0-17 0,-3 0-108 0,1 0-264 16,-11 0 1-16</inkml:trace>
  <inkml:trace contextRef="#ctx0" brushRef="#br0" timeOffset="7494">123 52 5 0,'0'0'176'15,"0"0"-13"-15,-20 0-14 0,20 0 5 0,0 0 5 16,0 18-11-16,-37 3-3 0,34-21-12 0,0 1 15 15,1 0-24-15,-1-1-11 0,1 0-9 0,0 0 1 16,1-4-24-16,1 3-9 0,0-2-2 16,1 1-15-16,2-2 2 0,1 2-14 0,2-3-1 15,-2 2-4-15,15-8-2 0,-3 1 7 16,3 0-16-16,-2 2-18 0,3 1 26 0,1-1-19 16,-7 3 1-16,2 2 15 0,-3-1-12 15,-1 2-17-15,-2 2 17 0,0-1-16 0,-4 1-7 16,-6 0 12-16,0 0 1 0,10 0 2 0,-10 0-5 15,0 0 8-15,16 15-11 0,-16-11 3 0,0 1 2 16,-3 2 1-16,0-1 8 0,-2 1-9 16,-6 11-15-16,2-7 16 0,1 1-16 15,-5 0 18-15,4-1-16 0,2-5 15 0,-2 3-2 16,5-3-8-16,1 1-7 0,-3 0 11 0,3-1-3 16,2 0 16-16,1 0-22 0,-2-1 6 15,2-5 3-15,0 0-25 0,0 0 18 0,0 12 5 16,0-4 2-16,18 8-5 0,-14-9-7 0,15 9 5 15,-11-4 0-15,4 4-1 0,-3-1 4 16,-4-4-10-16,0-2-1 0,-2 2-4 0,-3-3 11 16,1 0-7-16,-1-8 14 0,0 0-3 15,0 11-5-15,0-2 6 0,0-9 1 16,-25 31-18-16,12-22 13 0,2-2 13 0,-1-2-21 0,4 1 17 16,-17 1 8-16,6-4-3 0,3 0-27 15,1-1 26-15,0-2-5 0,2 0-19 0,0 0 14 16,0 0-15-16,2 0 15 0,0 0-7 15,1 0-34-15,0 0-15 0,-1 1-49 0,11-1-32 16,0 0-80-16,-13 0-303 0,2 0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16.17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22 171 0,'0'0'205'0,"0"0"-10"0,0 0 24 0,0 0-15 16,0-19-7-16,0 19-26 0,0 0-10 0,0 0-20 16,0 0-18-16,19 0-1 0,-19 0-2 15,0 0-32-15,0 0 16 0,0 0-15 0,0 0-33 16,0 0 16-16,35 13-27 0,-30 13 2 16,3-3 19-16,-3 3-23 0,3-1 11 0,0-2-9 15,-3 0-21-15,3 1 16 0,1-1-21 16,-3-4-6-16,4 1 7 0,-3-1-11 0,-3-5 20 15,1-2 15-15,1-2-25 0,-4-1 3 0,3-2-22 16,-2 0 12-16,0-1-9 0,-1-2-5 0,-2 1 20 16,3-1-10-16,-3-2 7 0,5 2-6 15,-5-3 8-15,0-1 16 0,3 0-9 16,-3 0 3-16,0 0 0 0,0 0-16 0,8-18-1 16,-6 9 17-16,1 1 23 0,1-19-31 0,6 3-20 15,-6-4 27-15,2 3-6 0,0-2 13 0,0 3 6 16,-1 1-22-16,3 0-11 0,-3 3 1 15,0-3-10-15,1 7 9 0,-1 5-17 0,-2 2 10 16,2-1 26-16,-3 2-16 0,4 3-18 16,-6 1 5-16,2-3-38 0,-2 6 14 0,3 1-33 15,-3-2 12-15,2 0-28 0,1 2-4 0,-3 0-14 16,0 0-29-16,0 0-11 0,0 0-32 0,13 13-51 16,-7-6-374-16,-3 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19.48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23 236 49 0,'0'0'147'16,"0"0"-20"-16,0 0 1 0,0 0-4 0,-20 0 10 15,20 0-18-15,0 0 2 0,0 0 0 16,0 0-7-16,0 0-26 0,0 0-4 0,0 0-11 15,0 0 3-15,0 0-6 0,0 0 7 16,0 0-11-16,0 0 1 0,0 0-15 0,0 0 1 0,4-31-13 16,21 30 5-16,1-5 8 0,-2 6-14 15,4-1-1-15,1-1 2 0,3-2-6 16,2 4 2-16,4-2-2 0,-1 0-6 16,7 0-13-16,-4 2-4 0,-17 0 7 0,11 0 4 15,7 0-17-15,3 0 1 0,1 0 13 0,1 0 3 16,-1 0-6-16,1 0-14 0,-1 0-3 0,-2 0 14 15,39 14-12-15,-41-14 2 0,-9 2 0 16,-1-2 8-16,-3 0-5 0,-15 0-7 0,3 0 16 16,3 0-7-16,-5 0 6 0,-1 0-4 0,-3 0-14 15,2 0 17-15,-12 0-3 0,10 0-12 16,-10 0 15-16,10 0 3 0,-10 0-6 0,11 0-10 16,-11 0 8-16,11 0 2 0,-11 0-3 0,0 0 9 15,8 0-7-15,-8 0 0 0,10 0 2 16,-10 0-12-16,0 0 14 0,9 0-27 0,-9 0 21 15,0 0-17-15,0 0 18 0,0 0-1 0,16-13-23 16,-16 12 12-16,-3-1-6 0,3 2 10 16,-3-2-11-16,0-1-13 0,0 2 18 0,-1-3-9 15,-2 1-17-15,3 1-4 0,-4-4 11 0,1 4-8 16,1-2 3-16,-14-9-6 0,3 4 12 0,-3-2-1 16,-3-1-12-16,7 0 10 0,-9 1 7 15,3 3 5-15,2-4 3 0,-3 1-5 0,1 7 10 16,-1-8 9-16,9 4-11 0,-10 4 10 15,6-1-8-15,3 2-8 0,4-2 12 0,2 3-5 16,-2 0 7-16,1 0 4 0,3 0-5 16,2 0 5-16,1-1-2 0,-3 2 3 0,3 1 4 15,0-2 2-15,2 1-3 0,1 0-15 0,0 1 5 16,1 1 5-16,5-1 10 0,-3 1-9 0,3 2 9 16,0-1-2-16,4 1-3 0,8 3 4 15,-2 1 6-15,3 1-7 0,0 4 9 0,3-2 5 16,-1 3-10-16,2-4-5 0,-1 4-3 0,-3-3-3 15,0 2 12-15,-1 1-4 0,-2 0-1 16,0-1 2-16,-7-5 3 0,-5 2 2 0,2-2-7 16,-3-3 0-16,0 0 1 0,0 2 9 0,-3-2-12 15,0-1 4-15,0-3-2 0,0 0 10 16,0 0-6-16,0 12 8 0,0-4-5 0,-22 21 4 16,9-13-11-16,4-5 4 0,-4 4 1 15,2 0 7-15,-2 1-7 0,3-3-6 0,-2 0-3 16,-1 2-1-16,7-5-10 0,-10 4-5 0,1-5-19 15,2-1-27-15,1 1-21 0,-7-1-25 16,9 2-63-16,-3-3-99 0,-3 2-103 0,-3 4 0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20.36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393 1512 100 0,'0'-19'217'0,"0"19"-11"0,0 0-14 0,0-20-10 0,26-1-15 16,-26 17-3-16,0 3-24 0,0 1-3 0,1 1-6 15,-1 5-12-15,0 1-21 0,0 3 17 16,2 22-31-16,-2-16-3 0,0 10-19 16,0 7-3-16,0 5-3 0,0 3 3 0,0 1-17 15,0-1 7-15,0 4-14 0,0-3 2 16,0-2-41-16,0-1-10 0,0 1-2 0,0-4-30 15,0-2-18-15,0-1-17 0,0-5-25 0,0-1-35 16,0-2-12-16,0-7-76 0,0-3-191 16,0-1 0-16</inkml:trace>
  <inkml:trace contextRef="#ctx0" brushRef="#br0" timeOffset="316">300 1754 122 0,'2'-35'169'0,"-2"17"-16"0,0-8 3 0,0-4-12 15,22-31-15-15,-9 31-15 0,-2-4-6 16,5 7-12-16,0 5-17 0,3-3-9 0,-2 2 16 16,3 5-28-16,0-2 6 0,-1 5-7 0,-4 7-9 15,-2 1-7-15,-2 6 6 0,-1 1-15 16,-10 0 5-16,0 0 3 0,12 0-8 0,11 22 0 15,-14-8-8-15,-4-1-4 0,-2 1 3 16,-1 10-9-16,1 0 15 0,-3-15-4 16,0 8-9-16,0 1-2 0,-23 22 14 0,12-19-24 15,-2-7 2-15,-1 0 15 0,0 2-2 16,-5-3-8-16,0-4-14 0,-1 1-5 0,0-7-22 16,-5 4-23-16,6-6-19 0,3-1-20 0,3 0-54 15,13 0-94-15,-13 0-141 0,3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23.66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313 169 49 0,'0'0'182'0,"0"0"-1"0,0 0 0 0,0-21 0 16,0 21-15-16,0 0-23 0,19-31-7 0,-17 29-22 15,-1 2-2-15,1-3-9 0,-2 6 13 16,-2-2-11-16,2 4 20 0,0 1-17 16,0 2-10-16,-3 1 4 0,3 16 3 0,0-11-33 15,0 10 11-15,-16 38-4 0,8-23-7 0,-1-2-15 16,0 4 1-16,-4 0 8 0,2 5 1 15,1-3-4-15,1 1-27 0,0 4-13 0,2-2-4 16,-2-6 24-16,1 2-3 0,3-1-32 0,0 2 5 16,0-2 22-16,1 1-28 0,4-8-12 15,-2 0 7-15,1-11-44 0,1 3-20 0,0-17-36 16,0 4-16-16,0-1-13 0,0-2-44 0,0 1-60 16,0-2-344-16,0-9 0 0</inkml:trace>
  <inkml:trace contextRef="#ctx0" brushRef="#br0" timeOffset="364">342 0 78 0,'-3'-2'209'0,"3"4"7"16,-4 0-8-16,0 1 7 0,-3 5-16 0,-6 6-26 15,-5 4 10-15,2 1-17 0,-1-1-3 0,-2 3-17 16,0 2-6-16,-1 1 4 0,1 3-45 15,-1-3 16-15,3-1-33 0,-1-3-6 0,3 7-29 16,-3-6 20-16,2 1-12 0,5 2 5 16,-4-10-28-16,5 4-29 0,0-6-12 0,3-1-32 15,1-3-17-15,0 0-32 0,2-4-38 0,1 0-35 16,0 3-43-16,0-6-340 0,2-1 1 16</inkml:trace>
  <inkml:trace contextRef="#ctx0" brushRef="#br0" timeOffset="580">205 150 159 0,'19'-13'183'0,"0"3"-9"0,2 0 6 16,0 4-20-16,2-2-6 0,0 1 13 16,-4 3-18-16,-4 3-13 0,0 1 7 0,2 0-25 15,5 0-1-15,23 20-15 0,-24-10-14 16,1 3-10-16,-3-1-4 0,0 2-14 0,-1 5-8 15,-2-3-1-15,2 3-32 0,-5 1-23 16,-2-2-33-16,1 1-39 0,-4 0-51 0,4-1-111 16,-8-1-233-16,5 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36.57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329 150 54 0,'0'0'238'0,"0"0"-4"0,0 0 7 0,0 0-11 15,-3 46-27-15,3-31-10 0,0 7-3 0,0 6-32 16,0 4-4-16,0 3-40 0,0 0 16 16,0 3-24-16,0-3-21 0,0-1-15 0,11 32-30 15,-5-33-32-15,-2-3-32 0,2-6-49 16,-3 2-51-16,1-3-95 0,-1 0-283 0,3-1 0 15</inkml:trace>
  <inkml:trace contextRef="#ctx0" brushRef="#br0" timeOffset="247">11 325 118 0,'-9'-13'258'16,"6"4"-16"-16,2-1 10 0,3 2-41 0,12-8-7 16,-7 5 3-16,9-6-57 0,1 4-5 15,3 0 13-15,5 0-7 0,4 2-53 0,4 0 0 16,3 3 3-16,3 3-26 0,3-1 16 16,-2 3-49-16,4 0-13 0,-2 2-42 0,-2-3-46 15,2 4-38-15,-4 0-64 0,-21 0-133 0,12 0-208 16,-2 0 0-16</inkml:trace>
  <inkml:trace contextRef="#ctx0" brushRef="#br0" timeOffset="469">704 405 45 0,'-3'1'284'0,"0"1"7"16,1-1-16-16,2 3-20 0,-8-4-3 0,7 2-40 15,1-2-30-15,1-2-14 0,4-2-14 16,0 4-3-16,3-1-15 0,0-1-27 16,20 2-51-16,-15 0-4 0,8 0-73 0,21-5-52 15,-23 2-29-15,-7 3-48 0,6 0-117 16,-2 0-241-16,0 0 0 0</inkml:trace>
  <inkml:trace contextRef="#ctx0" brushRef="#br0" timeOffset="617">736 582 98 0,'-6'2'205'0,"-4"6"-5"0,4-3-1 0,1-2 16 16,0 1-18-16,5-2-15 0,-3-2-7 15,0 0-2-15,6 1-29 0,0 0-18 0,0-1 0 16,7 0-27-16,0-1 8 0,-1 0-18 16,16-3-39-16,-12 4-36 0,21-12-60 0,-9-5-28 15,4 8-86-15,-5 0-115 0,2-4-186 0,3-1 0 16</inkml:trace>
  <inkml:trace contextRef="#ctx0" brushRef="#br0" timeOffset="1125">1352 211 252 0,'-3'-5'255'0,"0"2"-13"15,-2-1-11-15,-3 3-23 0,-1 0 25 0,-14 5-6 16,1 1-31-16,-2 1 1 0,1 4-20 0,1 2 5 15,3 3-33-15,3 3-6 0,5 0-9 0,-2 9-9 16,0-3-10-16,7-2-13 0,3 6-17 16,3-1 0-16,0-13-10 0,0 8-20 15,16 24-11-15,-2-19-51 0,-4 2-21 0,12-5-24 16,0-1-11-16,-3-3-30 0,-1-1-18 0,6-6 0 16,-3-2-20-16,-2-3 6 0,0-5 11 15,-3 0 22-15,-16-3-5 0,10 0 20 0,20-17 26 16,-14 0 28-16,0-1 22 0,-3-3 14 0,-4-2-2 15,1 1 38-15,-5 7 10 0,1-6 14 16,-3 5 8-16,-3 16 25 0,0-14 14 0,0 2-24 16,0 1-21-16,0 11 4 0,-17-20-12 0,12 16 4 15,0 2-30-15,-1 2-5 0,-4 2 12 16,7 3 0-16,-3-4-18 0,2 5 8 0,1 2-14 16,0-1 0-16,3 2-2 0,0 0-23 0,0 3-34 15,19 22-10-15,-6-16 5 0,3-4-14 0,0 2-28 16,2-3 3-16,-3-5 10 0,5 1-7 15,-3-5 22-15,-6-1 1 0,-11-3 1 16,10 0 26-16,-2 0 23 0,8-14 19 0,-13 7-1 16,0 0 24-16,0 1 1 0,-3-3 16 15,0-1-12-15,0 0 8 0,0-5-9 0,-22-13 2 16,14 20-26-16,-3-1 22 0,3 3-34 16,1 2-3-16,-12-3 31 0,3 6-56 15,7-1-14-15,9 2-39 0,0 0-30 0,-10 0-35 16,10 0-30-16,-14 14-91 0,12-11-373 0,2 3 0 15</inkml:trace>
  <inkml:trace contextRef="#ctx0" brushRef="#br0" timeOffset="1496">1710 387 163 0,'3'-3'227'0,"3"-1"2"0,-4 0-21 16,0 2-16-16,1 1-12 0,-3 1-26 0,0 1 6 15,3 5-7-15,-3 1-19 0,0-1-28 0,0 2-4 16,0 2-7-16,3 12 1 0,-1-3 4 16,1 12-34-16,-3-14-13 0,5-2 6 0,-5 0 11 15,3-5-27-15,-3-1 7 0,2 0-22 16,-2 0 25-16,0-1 6 0,3-1-31 0,-3-1 18 16,0-6-4-16,3 2-8 0,0-2 0 15,0-4 21-15,-2 0-20 0,2-3-17 0,10-7-18 16,-1-7 39-16,-5 2-2 0,5-2-6 15,1 0-14-15,-5 2-8 0,5 4-20 0,-2 2 8 16,-6 0 23-16,4 9-11 0,-5-3-2 0,-1 4-2 16,3 0-10-16,-3 2 22 0,-3 1-13 15,0 0 22-15,0 0-5 0,0 0-9 0,7 18-29 16,-4-10 0-16,-3-2 32 0,3 5-17 16,3 13-38-16,-6-5-29 0,4-1 0 0,-4-3-36 15,3-3-42-15,0-2-3 0,0-1-39 0,0 1-69 16,-3-4-307-16,10 13 0 0</inkml:trace>
  <inkml:trace contextRef="#ctx0" brushRef="#br0" timeOffset="1773">2143 347 7 0,'0'-12'218'0,"0"0"-2"0,-2 1 9 15,-6 3-11-15,3 2-21 0,-1 1-15 0,-2 2-10 16,0 1-13-16,1-2-3 0,-2 4-33 0,2 0 6 15,-2 1-25-15,9-1-14 0,0 0-13 16,-13 13 5-16,13-7-9 0,0 2 16 0,6 16-40 16,4-2 12-16,3 0-13 0,3 4-12 0,-5-3-1 15,2-3 4-15,3-1-6 0,-3-2-10 16,-4 4 18-16,0-5-19 0,-5-3 13 0,-4 3-10 16,0-5 23-16,0-11-16 0,0 0-12 15,0 10 1-15,-23 15-16 0,8-16 8 0,5-5-22 16,-1 0-26-16,3-4-3 0,-2 1-26 0,10-1-33 15,-11 0-40-15,11 0-55 0,-35-17-131 16,22 11-185-16,4-4 0 0</inkml:trace>
  <inkml:trace contextRef="#ctx0" brushRef="#br0" timeOffset="1984">2315 64 39 0,'10'-15'250'0,"5"3"-14"0,-5 1-11 0,-4 6-8 15,-2-1-5-15,2 5 18 0,-3 2 3 16,0 5-27-16,-2-3-11 0,1 5-20 0,-2 2-22 16,2 15 8-16,0 2-21 0,1 4-29 15,0-1 6-15,0 2-9 0,1 1-13 0,-4-19-11 16,0 10-13-16,0 6-11 0,0 4-64 0,0 1-41 16,0-4-39-16,0 2-39 0,0-2-35 15,0-3-70-15,0-5-441 0,0 0 0 0,-7 24 0 16</inkml:trace>
  <inkml:trace contextRef="#ctx0" brushRef="#br0" timeOffset="2429">2266 483 57 0,'-4'-10'215'0,"4"4"-17"0,-3-2-8 16,3 1-5-16,3-1-22 0,0 0-4 0,1 4-23 15,2-3-7-15,13-4-21 0,-1-5-12 0,4 5-1 16,3 4-17-16,1 0-4 0,3 1-12 15,2-1 8-15,0 2-21 0,1 1-2 0,-4 0-10 16,0 1 10-16,-1 0-23 0,-5 1 8 16,-9-1 4-16,0 3-4 0,-4-1-1 0,-2-2 2 15,-1 2-4-15,-6 1 4 0,0 0-7 0,0 0-6 16,3 5-5-16,-9-2 3 0,0 2 1 16,0 0-1-16,-10 8-21 0,3 3 21 15,-3-4-14-15,3 1 5 0,0 3 1 0,2-3 3 16,5-5-5-16,3 2-6 0,-1-6 8 15,1 4-7-15,0-2-16 0,0-2 0 0,3-1 27 16,-1 1-7-16,1 0 3 0,0-4-18 0,0 0 20 16,0 0-7-16,0 0 1 0,16 10 7 15,-12-14-17-15,15-5 4 0,-3 2 0 0,5-4-3 16,-2-2-2-16,3 2 14 0,-3 0-5 0,-4 5 4 16,7-6-15-16,-9 5 10 0,0 2 1 15,-1 3 7-15,-2 2-5 0,-10 0-10 0,0 0 7 16,16 18-13-16,-10-10 15 0,-1 13-1 15,-2-1-1-15,0 5-10 0,-1-6-7 16,-2-2-5-16,0 0-8 0,5 5-25 0,-5-5-41 16,0 0-53-16,0-3-90 0,0-1-290 15,3-3 1-15</inkml:trace>
  <inkml:trace contextRef="#ctx0" brushRef="#br0" timeOffset="3039">2987 403 201 0,'-3'-6'242'0,"0"1"-3"0,1 3-8 0,-1-2-23 16,0 0-35-16,0 4 0 0,-1 2-28 0,4 1 5 16,-3 0 2-16,0 4-34 0,6 2 15 0,-3 0-51 15,3 16 9-15,-3-13-9 0,13 22-4 0,-8-10-10 16,0-2-25-16,-2-9 7 0,-1 3-17 15,-2-5 3-15,3 1 18 0,-3-3-23 16,3-2-3-16,-3-1-2 0,0 1-13 0,0-3-6 16,0-1 22-16,0 0-28 0,3-6 7 0,-3 0-6 15,0-1 10-15,3-3 0 0,-2-1-27 16,5-11 14-16,0-4 8 0,3-1-9 0,1 2 13 16,0-1-6-16,-1 1-5 0,-1 1 17 0,0 2 18 15,0 7-20-15,-3 1 23 0,0 2-23 0,-2 3 15 16,0-1-17-16,1 5 11 0,-1 0-15 15,-3 2 8-15,0 0-7 0,0 0-13 0,13 17 27 16,-8-12-4-16,5 18-30 0,-2-1 29 16,0 2-13-16,2 0-10 0,1-1 15 0,-3 1-15 15,6 2-16-15,-7-11 23 0,3 8-13 0,-4-10-7 16,4 6-35-16,-3-5 18 0,1-4-2 16,-3-2-16-16,0-3 5 0,-2-1 24 15,0-3 2-15,-3-1 9 0,0 0-4 0,0 0-12 16,15-27 14-16,-12 9 3 0,2-9 4 0,-2-4-5 15,1-6 3-15,-4-4 15 0,1-5-11 16,2 2 1-16,-3-1-5 0,0-1 12 0,0 24 5 16,0-12 32-16,0-7-7 0,0 0 12 0,0 4 9 15,0 3 13-15,0 5-7 0,0 4-8 16,0 6-2-16,0 6-9 0,-19-4 4 0,17 15 20 16,-1 4-7-16,0 3-15 0,0 2 5 0,3 3-4 15,-7 13-8-15,4 6 4 0,0-1 1 16,3-13-13-16,0 11-18 0,0 5 8 0,0 0-9 15,0 3-30-15,0-1-21 0,20 32-59 16,-16-34-46-16,4-4-25 0,-4 0-68 0,-1 1-516 16,-2-12 0-16,2-4 0 0</inkml:trace>
  <inkml:trace contextRef="#ctx0" brushRef="#br0" timeOffset="3263">3136 374 230 0,'-10'-4'247'0,"4"-4"2"16,2 3-11-16,1-1 6 0,0 0-45 16,3 0-27-16,4 2 8 0,-1-3-28 0,3 4-10 15,13-7-18-15,0 3 1 0,2-1-22 16,8 4-31-16,-1 0-6 0,1 0 16 0,2 0-23 16,-3-3-12-16,2 5-36 0,-4-2-2 15,0 0-28-15,-4-2-28 0,-5 2 3 0,-4 1-27 16,-6-1-4-16,5 3-23 0,-6-1-55 0,-2 1-19 15,-1-1-74-15,-2 2-211 0,-1 0 0 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32.29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60 108 193 0,'0'0'190'16,"0"0"-11"-16,0 0 5 0,0 0 13 0,0 0-13 15,0 0-14-15,0 0-13 0,13 21-23 16,-13 4 7-16,0 3-21 0,0-13 0 0,0 9-29 16,0 4 20-16,0 2-46 15,-19 32-10-15,14-29 21 0,1-2-40 0,0-3-31 0,-5-1-34 16,5 0-22-16,1-4-17 0,-3-3-37 16,6-1-81-16,-3-3-70 0,2-1-173 0,1-15 1 15</inkml:trace>
  <inkml:trace contextRef="#ctx0" brushRef="#br0" timeOffset="285">7 299 77 0,'-1'-30'181'16,"-5"8"-14"-16,6 7 7 0,0-5-16 0,0-3 3 15,0-1-16-15,0-1-13 0,19-18-12 16,-12 24-10-16,5 1-15 0,-2 3-2 0,2 2-15 15,1 2-3-15,1 4-6 0,-1 1-10 0,0 2-5 16,0 2-5-16,-3 2 7 0,-10 0-9 16,0 0-19-16,12 0 6 0,-4 0-5 0,7 20 1 15,-12-13-9-15,-2 1 4 0,-1 2-12 16,-1 12 15-16,1-13-12 0,-15 21 4 0,7-9-8 16,-4-3 4-16,2 0-20 0,-3 2 0 0,7-8 1 15,-5 5-1-15,3-5-14 0,1-4-35 0,1 1-28 16,1-3-36-16,2 2-87 0,1-4-267 15,2 0 0-15</inkml:trace>
  <inkml:trace contextRef="#ctx0" brushRef="#br0" timeOffset="535">289 335 134 0,'-3'-1'211'0,"3"-3"-21"0,3 3-13 15,-3-1-15-15,3 0-1 0,0-2-19 0,1 0-25 16,5 2-5-16,13-1-4 0,-6-5-16 0,0 6-5 16,-2 0-19-16,12-2-40 0,-7 2-23 0,0 1-25 15,-6 0-63-15,2 1-49 0,-3 0-86 16,-12 0-118-16,7 0 1 0</inkml:trace>
  <inkml:trace contextRef="#ctx0" brushRef="#br0" timeOffset="718">376 454 188 0,'-9'6'204'0,"-4"-2"-6"0,8-1-7 16,-1 1 3-16,1 0-27 0,3-3 8 15,-1 0-32-15,0-1 10 0,0 0-12 0,3 0-16 16,3 0-31-16,0 0 7 0,0-1-9 15,4 0-34-15,20-4-18 0,-8 2-13 0,-3 0-45 16,7-2-24-16,2-2-35 0,-1 2-26 0,-1-1-116 16,-1 0-239-16,2-1 0 0</inkml:trace>
  <inkml:trace contextRef="#ctx0" brushRef="#br0" timeOffset="1044">970 189 90 0,'0'-8'210'15,"0"2"6"-15,1 1 16 0,-1-1-13 0,2 2-33 16,-2 0 1-16,-2 1-22 0,1 1-11 0,-5 2-20 16,0 2-12-16,2 1-1 0,-2 0-4 0,-10 10-30 15,0 0 5-15,2 1-27 0,1 4 2 0,0-1 13 16,-2 1-10-16,8 7 6 0,0-3-37 16,3 1 14-16,2-4-6 15,2-19 3-15,0 19-24 0,0 2-19 0,29 22-9 0,-17-24-41 16,5-2-29-16,0 0-36 0,4-5-43 15,0-1-77-15,1 0-349 0,3-4 0 0</inkml:trace>
  <inkml:trace contextRef="#ctx0" brushRef="#br0" timeOffset="1371">1208 362 96 0,'-1'-10'215'0,"-1"4"-6"0,-1-1 2 15,1-1-9-15,-1 4-30 0,-5 0 4 0,7 2-12 16,-3 0-8-16,-2 2-23 0,-1-2-4 0,1 4-14 15,0-2-14-15,-1 4-24 0,1 0 9 16,0 2-17-16,6-2-4 0,-3 3-9 0,1 0 0 16,2 2-5-16,1 1-12 0,-1 1-7 0,16 16-7 15,-3-10-36-15,0 0-4 0,0-4 6 16,-2-8-15-16,2 0-12 0,-2-3 6 0,-3 0-1 16,-8-2 23-16,0 0-8 0,10 0-1 0,-10 0 29 15,22-18 0-15,-19 9 5 0,0 1 15 16,-3-2-6-16,3 2 6 0,-3-1 21 0,0 9-1 15,0-9 16-15,0 0-22 0,0 9 4 16,0-11 11-16,-16-7-7 0,7 14-2 0,3-1-34 16,2 1 12-16,-5 4-15 0,2-1-1 0,1 2-16 15,1-1-9-15,-1 3-32 0,1-1-37 0,5-2-23 16,-5 8-25-16,2-4-51 0,3 1-62 16,0-1-333-16,0 0 0 0</inkml:trace>
  <inkml:trace contextRef="#ctx0" brushRef="#br0" timeOffset="1776">1406 251 122 0,'2'-4'203'0,"1"0"-10"0,-1 2 20 0,1-1-40 16,0-1-18-16,-3 4 12 0,3 0-18 15,-3 3-13-15,3 1-27 0,-3 0 4 0,0 1 6 16,4 2-32-16,-4 0-2 0,3 1-4 15,3 12-32-15,-2-5 11 0,-4-15-14 0,0 12 7 16,0-1-12-16,0 1 2 0,0-3-5 16,0 0 4-16,0-9-14 0,15 22-8 0,-12-18-13 15,-3 2 24-15,0-1-9 0,1-3-2 16,1-2 16-16,-1 1-29 0,-1-2 1 0,3-1 19 16,0 0-20-16,-3-4 10 0,3-1-7 0,0-2 7 15,-1 0 5-15,9-8-6 0,-3-3-10 16,-1 2-5-16,5-3 13 0,-8 10-9 0,2 1 31 15,-3 3-40-15,0 2 19 0,1-1 4 0,-1 4-10 16,0-2-5-16,0 4 8 0,-3 0 5 0,0 0-15 16,0 0 12-16,7 15-1 0,-7-7-21 15,3 2 27-15,0 15-26 0,-3-5 9 16,3 3-10-16,0-3 19 0,-3-3-17 0,3 7-6 16,0 0-22-16,4-2-18 0,-4-4-14 0,0-5-41 15,-3-13-15-15,0 10-44 0,0 0-47 16,0-10-329-16,0 11 0 0</inkml:trace>
  <inkml:trace contextRef="#ctx0" brushRef="#br0" timeOffset="2091">1778 298 67 0,'0'-11'213'0,"0"6"-15"0,-3-1 6 16,-2 1-11-16,2 1-22 0,1 2-6 0,-1-2-33 15,-3 2-4-15,2 2 3 0,-2-2-34 0,3 2-17 16,-3 2 9-16,2 2-5 0,1-1 2 16,-3 2-16-16,6 1-11 0,-3-1-6 0,3 3-17 15,3 1 7-15,0-2-8 0,4 12-8 16,2 2-8-16,0-5-2 0,-2-4-5 0,-1 3 5 16,-1-5 6-16,0 0-12 0,-2-2-16 15,-1 0 27-15,1-1-9 0,-3-3-21 0,0-4 14 16,0 0-7-16,0 10 7 0,0-10 4 0,0 10-1 15,0-10-6-15,-18 17-15 0,12-14 12 16,-1-2-28-16,1-1-11 0,0 2-7 0,-1-2-15 16,4-2-22-16,-6 1-34 0,3-2-59 15,2-1-119-15,-2 0-120 0,3-1 0 0</inkml:trace>
  <inkml:trace contextRef="#ctx0" brushRef="#br0" timeOffset="2342">1877 59 181 0,'5'-5'210'0,"-2"-2"18"0,-1 5-22 0,1-4-13 0,-3 6-19 16,3 4 2-16,-6 0-14 0,6 5-32 16,-3-3 17-16,0 5-27 0,-3 15 3 0,3-12-28 15,0 8-2-15,0 3-9 0,0 3-12 0,0 1 20 16,0 1-35-16,0-3 7 0,0 1-9 15,0 1-12-15,0 0-10 0,0-3-29 16,0 1-8-16,0-6-33 0,0-3-20 0,0-1-9 16,0-4-31-16,0-3-19 0,0 0-21 0,0-10-8 15,0 10-67-15,0-10-256 0,0 0 0 0</inkml:trace>
  <inkml:trace contextRef="#ctx0" brushRef="#br0" timeOffset="2803">1863 417 90 0,'-2'-8'177'0,"2"2"-12"0,-2 1-12 16,2 2 1-16,0-3-10 0,0 3-14 0,0-1-6 16,0-1-20-16,2 1-3 0,-2 1-15 0,5-3-1 15,1 4-17-15,-1 0 0 0,3-2-13 16,-3 0-5-16,5 1-2 0,12-2 0 16,0-5-11-16,-1 3 7 0,-5 3-7 0,0 0-14 15,-3 0 3-15,-1 1-12 0,1 2 5 0,-7-2-3 16,1-1 12-16,-1 4-13 0,-1-2-5 15,0 1 19-15,0 0 2 0,-2 1-5 0,0 0-10 16,-3-1 4-16,0 1 6 0,-6 1-9 16,4 1-12-16,-1 0 10 0,-2 2-11 0,0 0 11 15,-1 1-18-15,3 0 13 0,-4 1 15 0,4 1-7 16,-7 9-23-16,-5-1 11 0,11-3-15 16,-2-1 17-16,3-1 9 0,0-2-22 0,3 1-4 15,0-5 16-15,0-4 7 0,0 0-28 16,0 0 20-16,0 9-5 0,16 3 1 0,-10-11 4 15,-3-1-7-15,4 0 3 0,-1-1 8 0,3-4-8 16,-2 3 10-16,12-7-13 0,-4 0 24 16,0-1-15-16,4-1 18 0,-6 2 7 0,-6 4 7 15,-1-2 6-15,2 3-13 0,-3 0-7 16,-2 1-1-16,2 2 9 0,-5-1-19 0,3 2-4 16,-3 0 18-16,0 0-5 0,0 0-9 0,0 0-6 15,10 14 3-15,-10-6-20 0,3-1-7 16,-3 1-21-16,0-2-25 0,0 2-29 0,0 0-34 15,0-2-24-15,0 4-44 0,3-1-47 16,-3-9-241-16,0 0 0 0</inkml:trace>
  <inkml:trace contextRef="#ctx0" brushRef="#br0" timeOffset="3410">2343 354 126 0,'0'-7'209'16,"-3"3"-28"-16,6-1 16 0,-3 2-29 0,0-2-13 16,0 3-7-16,0 1-3 0,0 1-21 0,0 0-30 15,-3 2 8-15,3 2-17 0,0 0 8 0,0-2-19 16,3 5-4-16,-3-2-11 0,0 4-2 16,2-5-14-16,-2 5 4 0,3-1-21 0,-3-2 12 15,3 2-5-15,-3-8-3 0,0 0 4 16,0 8-29-16,0-8 21 0,5 18-8 0,-5-15 10 15,2-2-18-15,1-1 11 0,0-1-16 0,0-2-1 16,1-2 7-16,-1-2-9 0,10-7 6 16,-4 1 1-16,-3 3-4 0,10-6 3 0,-9 4-18 15,2 3 5-15,-4 1 15 0,3 2-4 0,-3 0 8 16,-5 2-13-16,3 0 6 0,2 1-8 0,-2 3 15 16,-1 0-5-16,-2 0-5 0,0 0-9 15,0 0 8-15,9 13-9 0,-9-5 10 0,7-2-3 16,-1 14 16-16,0-7-28 0,1 1 28 15,-1-3-30-15,-3-1-3 0,3-3-2 0,-2 3 16 16,-1-5 1-16,8 12-10 0,-3-7-7 16,-6-2 9-16,1-4-8 0,2 1 7 0,-4-3 8 15,1 0 5-15,-2-2-20 0,0 0 19 16,0 0-4-16,0 0 2 0,11-17 5 0,-8 9 5 16,1-12-23-16,-1-5 21 0,0-2-7 0,-3-1 28 15,3-4-25-15,-3 15 22 0,0-7 4 0,0-5 12 16,0-1 13-16,0 0 0 0,0 2-14 15,0 4 7-15,0 6 40 0,0 2-43 0,0 4-1 16,0 2 10-16,0 10 11 0,0-9-21 16,0 9-2-16,0 0 1 0,-16-16-14 0,13 23-3 15,6-6-17-15,-3 7-5 0,3 1 16 0,-2-1-20 16,5 14 40-16,-6-13-1 0,9 23-27 0,-2-11-9 16,2 0-15-16,1 0-19 0,-1-1-32 15,1 1-11-15,-2-1-11 0,0-7-48 0,-3-1-39 16,1 0-32-16,-2-1-449 0,-1-3 0 15,-3 1 1-15</inkml:trace>
  <inkml:trace contextRef="#ctx0" brushRef="#br0" timeOffset="3609">2484 232 35 0,'-3'-7'214'0,"3"0"-23"0,3-1-15 0,0 0 0 15,3 5-22-15,1-2-10 0,-1 0-12 16,20-6-30-16,-6 3 0 0,3 0-13 16,2 2 1-16,1 3-9 0,-2 1-13 0,2-4-43 15,2 3-44-15,-4-2-35 0,-3 3-38 16,-3 2-108-16,-6-1-154 0,1 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41.09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0 304 72 0,'0'0'234'0,"0"0"-24"15,0 0-4-15,0 0-29 0,0-17 3 0,0 17-13 16,0 0 21-16,0 0-2 0,0 0-25 16,0 0 7-16,0 0-43 0,42 9 2 0,-29 12-6 15,7 1 30-15,-5 2-59 0,-1 0 28 16,3 1-10-16,-5-1-14 0,1 5-8 0,1 0 3 16,4-6-37-16,-7 3 4 0,-2-1 19 0,-3-6-11 15,2 4-14-15,0-3-18 0,0-6-1 16,-5-2-20-16,2-1 25 0,-1-4 7 0,-3-2-3 15,2 1-14-15,2-4 4 0,-5-2-2 16,0 0-2-16,0 0-1 0,0 0 3 0,16-16 1 16,-8-7-10-16,-3 1 3 0,0-4-1 15,-5-4 1-15,5 3-21 0,-2-3 18 0,-2-1-10 16,3 1-6-16,-4 2 18 0,5 4-8 0,0 1-12 16,0 8-4-16,-5 15-9 0,0-14-12 15,0 2-28-15,0 12-12 0,0-10-55 0,14-4-1 16,-8 11-29-16,1 3-17 0,2-2-40 0,0 4-563 15,-1 0 0-15,2-2 1 0</inkml:trace>
  <inkml:trace contextRef="#ctx0" brushRef="#br0" timeOffset="212">558 504 62 0,'-2'0'239'0,"1"-1"-17"0,0 1-3 15,2-1-18-15,0-3-27 0,2 0-15 16,2 0-10-16,0 1-18 0,3-1-22 0,12-3-11 16,2-2 1-16,2 1-48 0,-1 2-21 0,2 0-26 15,-8 2-39-15,-2 4-45 0,-1 0-72 16,-4-2-78-16,-10 2-133 0,0 0 0 0</inkml:trace>
  <inkml:trace contextRef="#ctx0" brushRef="#br0" timeOffset="364">585 665 73 0,'-13'10'223'16,"6"0"1"-16,0-6 8 0,0 2 0 0,2-2-1 16,0-1-45-16,6-1 20 0,0 0-20 15,4-2-40-15,1 0-11 0,2 0-14 0,2 0 0 16,16-2-10-16,-13 2-10 0,9 0-30 16,27-16-29-16,-21 10-19 0,-1-1-48 15,2-1-50-15,-2-1-46 0,-4-1-38 0,6 0-128 0,-5-2-213 16,-3 2 1-16</inkml:trace>
  <inkml:trace contextRef="#ctx0" brushRef="#br0" timeOffset="867">1240 307 147 0,'-3'-4'248'15,"-3"-1"-4"-15,0 2-12 0,-1 0-5 0,0 3-3 16,-6 0-2-16,-12 4-23 0,12-4 8 0,-23 11-1 15,12-3-19-15,2 0-30 0,3 5-15 16,2 0-4-16,2 7-20 0,8-6-2 0,-7 3-4 16,8 1-32-16,3-1-9 0,3-17-1 15,0 17-2-15,16 19-14 0,-6-16-35 16,5-3-5-16,5-1-33 0,0 1-39 0,2-2 6 16,1-4-24-16,0-2-3 0,-6-6 0 0,-1 1 12 15,-3-4 9-15,-13 0 0 0,10 0 12 0,19-14 3 16,-16-3 7-16,-3 6 24 0,-5-2 7 15,-1 2 19-15,0 2 34 0,-4-2-12 0,2 3 19 16,-2 8 26-16,0 0-16 0,0-10-23 16,0 10 27-16,0-10-25 0,0 10-6 0,0 0 2 15,-16-16-30-15,12 15 31 0,-4 3-14 0,3 3-1 16,0 1 7-16,4 0-16 0,1 0-15 0,0 3 20 16,1 15-31-16,-1-24-11 0,12 25 10 0,2-9-10 15,-1 0-33-15,0-4-11 0,2-3 24 16,-2-3-2-16,0-1-9 0,-2-2-2 0,-1-3 31 15,0 0 11-15,-10 0-27 0,0 0 40 0,11 0-7 16,17-19-3-16,-20 6 37 0,-3 6-8 16,-5-7 34-16,0 0-17 0,0 3 5 0,0-3 11 15,-18-23-13-15,16 23-5 0,-4 3-6 16,-1 6 2-16,0-2-3 0,3 1-5 0,-4 3 8 16,0 2-28-16,1-1-3 0,7 2-10 15,0 0-48-15,-12 0-31 0,2 0-29 0,-15 19-36 16,15-12-33-16,3 4-103 0,0-2-374 0,5 0 0 15,-2 1 1-15</inkml:trace>
  <inkml:trace contextRef="#ctx0" brushRef="#br0" timeOffset="1412">1413 441 219 0,'5'-5'216'0,"-3"-1"-4"0,1 2-13 0,2 2-16 16,-2-3-19-16,-2 2-11 0,2 1-19 0,0 4-16 15,-2 0-19-15,1 2 3 0,-1-1-10 0,4 2-22 16,-5 1-5-16,2 4 11 0,-2-3-7 16,8 14-20-16,-5-3-16 0,-1-4 14 0,1-2-8 15,0-3-4-15,0-1-1 0,-1 0-20 0,-1-3 19 16,0 1-1-16,1-1 8 0,-1-3 5 16,2-2-33-16,0-1 13 0,-1-1-13 0,-2 2 16 15,5-11-11-15,0 5-9 0,-1-1 2 16,-1 2-6-16,1-3 7 0,1 1-10 15,2 1 1-15,-3 1 10 0,2 0-21 0,-2 1 8 16,2 0 7-16,-2 1 6 0,2-1-9 0,-2 3 13 16,1 1-26-16,1-1 17 0,-6 1 3 15,0 0-19-15,0 0 0 0,11 0 19 0,-11 0-14 16,9 0-13-16,-9 0 11 0,10 0-10 0,-10 0 4 16,10 0-3-16,-10 0 5 0,0 0 7 15,10 0-2-15,-10 0 5 0,0 0-4 0,16-7 7 16,-15 2 5-16,-2-3 8 0,0 2-15 15,-2 0 29-15,1-2 10 0,1 2 11 0,-1 1-4 16,1 0-12-16,1 5-9 0,0 0-13 16,0 0 2-16,0 0 7 0,0-11-8 0,0 11-6 15,0 0 28-15,0-9-37 0,3 12 8 0,0 0 10 16,1 2-15-16,-1 1-8 0,0 0 7 16,1 1-7-16,6 13 19 0,-7-6-5 0,0 0-13 15,0 1 22-15,-3-2 3 0,0-3 0 16,0-10-29-16,0 8 0 0,0-8 25 0,0 12-25 15,0-1 0-15,0-11-9 0,-15 22-19 0,13-16 0 16,-3 0-25-16,2-1-18 0,-1-1-35 16,-2-3-25-16,0 2-59 0,1-6-81 0,-1 3-248 15,3-3 0-15</inkml:trace>
  <inkml:trace contextRef="#ctx0" brushRef="#br0" timeOffset="1628">1764 136 106 0,'6'-8'196'0,"0"0"-3"0,-3 1 8 0,3 6 1 0,-2-1-14 16,-1 2 11-16,-2 2 11 0,-1 4-20 15,3-1 7-15,-3 3-11 0,3 18-2 0,0 2-13 16,-2-3-5-16,-1 9-28 0,0-6-3 16,0 4-23-16,5-2-1 0,-5 6-2 0,0-6-21 15,3 5-11-15,-2-1-50 0,1 1-35 0,-2-5-36 16,1 1-45-16,-1-20-41 0,0 8-23 15,0-4-73-15,0 1-458 0,0-2 0 0,0-2 0 16</inkml:trace>
  <inkml:trace contextRef="#ctx0" brushRef="#br0" timeOffset="2447">1747 548 158 0,'-3'-13'187'0,"-1"3"-7"0,2 2 6 0,2 2-26 0,0-2-13 16,0 7-14-16,3-7-2 0,0 2-27 15,3 5 4-15,1-4-6 0,2 2-17 0,14-3-5 16,4 3-11-16,-3-2 4 0,0 1-7 16,1-2-14-16,-4-2-10 0,-5 4 13 0,-1 2-14 15,-4-4-12-15,-4 6 3 0,1 0-9 0,-1-3 13 16,-4 3-9-16,1-2 2 0,-1 0-1 0,-2 2 1 16,-1 0 1-16,0 0 10 0,0 0-15 15,-10 2-6-15,6 3 5 0,-3-4-10 0,2 6 4 16,-6 10 1-16,4-4-7 15,2 0-11-15,-11 4 27 0,11-3-28 0,0-4 22 0,1-2-18 16,3 4-10-16,-1-7 6 0,2 2-3 0,0-7 12 16,0 0 5-16,0 0-26 0,0 0 21 15,0 0-21-15,17 16 23 0,-12-18 5 16,1-2-1-16,2-1-1 0,5-10 3 0,6 0 23 16,-5-1-15-16,-5-4 3 0,6 1 20 0,-2 3-36 15,0 0 18-15,-5 5 9 0,-5 3-15 0,4 0 12 16,-7 2 11-16,5 1-29 0,-1 5 8 0,-1-4-17 15,-3 4 23-15,0 0-11 0,1 9 10 16,-1-1-41-16,0 0 19 0,0 1 24 16,0 1-39-16,3 15-6 0,-3-16 4 0,0 4-35 15,0 2-20-15,0 1 6 0,15 18-15 0,-15-20 3 16,1-3 7-16,1-4 5 0,-1 0 4 16,-1-4 7-16,2 1 12 0,-1-2 5 0,0-2 2 15,4 0 2-15,-2-4 3 0,-3 2 24 16,3-2 0-16,4-15 32 0,-1 4-17 0,-4 2 6 15,1-1 10-15,3-7-4 0,-3 6-1 0,1 0 2 16,-1 2 14-16,3 2-9 0,-3 4 3 16,-2 2-16-16,2-2 5 0,0 2 10 15,0 1-21-15,-2 1 11 0,4 1-11 0,-5 2-12 0,0 0 11 16,0 0 0-16,0 0-4 0,19 16 5 16,-15-10-3-16,2-2-10 0,-2 1 8 0,8 12-3 15,-2-5-24-15,-2-6 26 0,0 2-8 16,0 1 13-16,-1-4-11 0,-2 1-9 0,2-3 25 15,-4 1 9-15,0-1-41 0,0-2 10 16,0 2 7-16,-3-3-9 0,0 0 17 0,0 0-15 16,14-14 29-16,-11 4-7 0,-2 2-15 15,4-15-9-15,-2-4-9 0,-3 14 9 0,0-12 14 16,0-9-9-16,0-2 5 0,-19-44 25 0,7 41-14 16,5 1 3-16,-3-1 7 0,-3 5-4 15,1 2 28-15,7 5 4 0,-3 6 10 0,3 7-10 16,2 3-23-16,0 3-5 0,1 3 18 0,2 5-16 15,0 0-24-15,0 0 12 0,-4 17 12 0,10 14-26 16,-6-20 2-16,13 27 0 0,-6-5 11 16,2-2 5-16,-2 2-3 0,3-1-14 0,3-1-63 15,-4 0-28-15,1-2-32 0,-4 1-29 16,-1-3-41-16,0-1-103 0,0 0-433 0,-2 0 0 16,5-7 0-16</inkml:trace>
  <inkml:trace contextRef="#ctx0" brushRef="#br0" timeOffset="2644">2090 356 88 0,'-9'-6'233'0,"5"-2"1"16,4 0-17-16,1 2-20 0,5 0-8 0,-2 1-25 16,5 0-10-16,-3 0-12 0,17 2-18 0,1-5-7 15,1-1-14-15,-1 2-11 0,2 3-28 16,-4-1 15-16,-3 5-41 0,5-3-21 0,-3-4-49 15,-4 7-25-15,-3-4-28 0,-2 2-44 16,0-1-90-16,-2 3-214 0,-10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24.15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553 18 61 0,'0'0'183'0,"19"0"7"0,-19 0-7 15,0 0 10-15,0 0-1 0,0 0-1 0,16 21-11 16,-16-4 10-16,0 7-43 0,-13 35 36 0,8-19-31 15,-3 3-16-15,1-4-14 0,-1 0-30 0,0 2 12 16,-1 0-32-16,-4 0 3 0,1-4-14 16,4 2 14-16,-1 1-8 0,2-2-29 0,-5-3-36 15,4 2-42-15,0 3-34 0,1-8-48 16,1 2-68-16,1-3-109 0,0-5-242 0,5 0 0 16</inkml:trace>
  <inkml:trace contextRef="#ctx0" brushRef="#br0" timeOffset="304">91 183 223 0,'-5'-4'226'0,"1"-1"-4"0,1 4 5 0,2-3-26 0,-1 0-37 16,2-3 1-16,5 3-17 0,0-2-29 0,17-7-24 15,1 0-1-15,5 0-1 0,3-4-23 0,8 8-12 16,0 0 27-16,8 0-26 0,2 0-8 16,1 0 1-16,4 1-12 0,-2 2 8 15,1-4-31-15,-2 2-20 0,-2 3-23 0,-3 1-21 16,-2 3-33-16,-3-3-11 0,-4 3-48 0,-21 1-64 15,5 0-264-15,-1 0 0 0</inkml:trace>
  <inkml:trace contextRef="#ctx0" brushRef="#br0" timeOffset="603">861 704 172 0,'4'-5'262'0,"1"-1"0"0,-3 3 11 16,1-2-27-16,2 2-27 0,-4 2-32 15,2 1-22-15,-2 1 17 0,-1 7-4 0,0-3-10 16,-1 5-9-16,0-1-27 0,-2 19-6 15,3-13-6-15,-10 34-9 0,1-21-25 0,5 2-12 16,-2 2-13-16,-3-2-39 0,2 0-27 16,2-3-71-16,-3-1-32 0,2-3-41 0,-1 0-86 15,0-1-423-15,1-1 0 0,0-7 0 0</inkml:trace>
  <inkml:trace contextRef="#ctx0" brushRef="#br0" timeOffset="948">86 1391 83 0,'-18'5'257'0,"2"-3"-20"0,3 2 14 15,1-2-38-15,5 1-16 0,0-2-27 16,1 2 3-16,2-3-33 0,1 1 10 0,3 2-29 15,1-3-2-15,5-3-6 0,3 2 4 16,19-2-22-16,-10 3-30 0,41-10 7 0,-14 3-18 16,0 1 0-16,10-2-3 0,5 1-27 0,2 0 12 15,5-2-7-15,1 3 9 16,-3 1-17-16,-2 0-11 0,-2 1-9 0,-6 3-16 16,-3-3-16-16,-3 4-19 0,0-1-15 0,-8 0 8 15,-23 1-1-15,7 0-5 0,-2 0-10 0,-4 0 0 16,-6 0-9-16,-3 0-5 0,2 15-7 0,-15-12-34 15,0 2-32-15,-3-2-82 0,-1-1-162 16,-13 6 1-16</inkml:trace>
  <inkml:trace contextRef="#ctx0" brushRef="#br0" timeOffset="1228">400 1803 101 0,'4'-6'269'0,"2"-2"-7"0,-3 4-8 16,0 0-36-16,0-1 12 0,-2 3-20 0,2 2-37 16,0 0 5-16,-2 4 5 0,1 3 6 0,-2 1-15 15,1 1-24-15,-2 21-5 0,1-16-14 16,0 11-14-16,0 6-2 0,0 4-20 0,-22 35-5 15,11-32-11-15,0 0-4 0,7 1-15 16,-7-3-3-16,0-1-42 0,4 2-17 0,-1 3-64 16,2-8-32-16,0-2-24 0,-1-8-54 0,1 1-39 15,0-11-508-15,3 0 0 0,-2-7 0 0</inkml:trace>
  <inkml:trace contextRef="#ctx0" brushRef="#br0" timeOffset="1465">79 1815 54 0,'-9'-8'213'0,"2"0"8"0,1 4-15 16,2 1-3-16,1 0-14 0,0-1-25 0,5 0-17 16,-1-1-11-16,4 1-24 0,2 0 26 0,17-7-38 15,2 0-5-15,8 2 9 0,2-1-35 16,6-1 16-16,-3 2-21 0,4 2-7 0,0 1-16 15,1 1-34-15,-1 0-44 16,5-1-43-16,-5 1-24 0,-2 1-102 0,-8 2-289 16,-14 2 0-16</inkml:trace>
  <inkml:trace contextRef="#ctx0" brushRef="#br0" timeOffset="1839">646 2192 34 0,'-6'1'236'0,"1"-1"-25"0,1 0 22 15,1 0-14-15,-3 0-8 0,2 0-23 16,3 0-14-16,1-1-44 0,0-2 8 0,3 2-29 15,1 0-6-15,2-1-4 0,2 1-11 0,2 1-2 16,1 3-26-16,15-1 19 0,-15-2-26 16,24 17 1-16,-21-6-3 0,-1 4-16 15,-6 4 6-15,-5 0 1 0,-2-8 10 0,0 10-13 16,0 4-1-16,-29 27-3 0,15-26 29 0,-2-1-13 16,1-4 7-16,-2-1-9 0,4 0-28 15,3-9-1-15,4-1 19 0,0-4-1 0,0 3-10 16,4-5-2-16,2 0 21 0,0-4-52 0,0 0 24 15,0 0-14-15,17 5-25 0,2-12-16 0,2-1-34 16,2-3-46-16,1-6-33 0,0-1-68 16,4-4-456-16,-1-3 0 0,1 3 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48.70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266 306 24 0,'-43'18'315'16,"-1"-2"0"-16,4-7 7 0,4 2-6 0,1-7-22 15,5 4-14-15,8-6-22 0,22-2-30 0,-11 0-23 16,11 0-11-16,-5-16-14 0,24 2-16 0,9-4-11 16,3 5-6-16,5-4-17 0,9-1 1 15,7-3-30-15,2-1 1 0,8-1-16 0,1 4-2 16,8-3-21-16,2 1 6 0,-4 1-7 16,-6-1-25-16,2 3-42 0,-4-1-31 0,0 4-21 15,-6 1-59-15,-6 4-28 0,-6 0-25 0,-1 1-32 16,-10 1-682-16,-6 6 0 0,-12-2 0 0</inkml:trace>
  <inkml:trace contextRef="#ctx0" brushRef="#br0" timeOffset="204">415 418 199 0,'-56'32'234'16,"1"-5"-6"-16,4-2 11 0,11-3-27 0,4-1 5 15,4-3-25-15,1-1-18 0,8-4 35 0,10-3-25 16,9-9-14-16,4-1 10 0,13-1-14 15,13-8-10-15,9-1-14 0,2-2-15 0,5-3-6 16,10 1-27-16,5-5-4 0,3 1-6 16,5-3-12-16,-1-1-27 0,1 1-41 0,-2-3-18 15,1 5-59-15,-2-4-50 0,-4 4-41 0,-5-3-61 16,-6 0-510-16,-4 4 0 0,-7 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47.81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121 104 230 0,'0'0'248'0,"0"0"-6"0,0-21 5 16,0 21-43-16,0 0-2 0,0 0-25 0,0 0 29 16,0 0 0-16,11 19-22 0,-19 12 0 15,-2 1-13-15,-2 2-12 0,3 7-18 0,-2 1-3 16,1 0-22-16,0-1-1 0,-2-1-19 15,2 0-5-15,3 0-9 0,0-4-22 0,1 2-1 16,-6-2-1-16,6-6-7 0,5-3-33 16,1-7 8-16,0-20-50 0,0 14 19 0,0-5 4 15,0-9-2-15,0 0-19 0,16 11 5 0,-12-18-10 16,8-14 3-16,-5-7 3 0,2-6 11 0,-2-8-29 16,0 0 43-16,-1-1-17 0,1-6 0 0,0-3-11 15,2-2 20-15,0 3 13 0,-2 2-10 16,6 6-1-16,-3 5 4 0,0 2 14 0,2 1-16 15,-2 5 0-15,3 8 6 0,0 5-13 0,-3 8 25 16,-3 5-11-16,-7 4 21 0,10 0-9 16,19 24 13-16,-10-1 5 0,-2-1-5 0,4 11 0 15,-6-4-17-15,0 5 1 0,1 2 11 16,-5 3-13-16,2 2 9 0,-1 0-1 0,1 1-25 16,0-1-43-16,-2 1-42 0,2-1-46 15,-5-3-37-15,-1 3-49 0,-1-6-568 0,2-3 0 16,-6 2 0-16</inkml:trace>
  <inkml:trace contextRef="#ctx0" brushRef="#br0" timeOffset="189">303 567 153 0,'-19'-15'242'0,"3"0"15"16,0 2-13-16,5 4 18 0,2 3-35 0,2-1-10 15,1 2-32-15,2-1-9 0,-1 1 1 0,3 2-35 16,0 0-32-16,2 0-23 0,0 3-21 15,0 0-18-15,15-13-42 0,6 3-53 0,4-1-61 16,1-1-57-16,3 0-104 0,0 1-234 16,0 2 0-16</inkml:trace>
  <inkml:trace contextRef="#ctx0" brushRef="#br0" timeOffset="645">589 252 100 0,'3'-2'209'0,"0"-2"-12"0,-2 2-5 0,-1 2-14 16,0 3-10-16,0 0 3 0,0 3-7 0,0 3-4 15,-1 2-2-15,1 15-26 0,0-12-18 0,0 8 2 16,0 5 6-16,0 2-40 0,0 1-11 16,20 32-7-16,-13-35-11 0,1-2 15 0,-1 0-20 15,3-6 1-15,-1-10 3 0,-2-1 0 16,1-5-7-16,-8-3-4 0,11 0-10 0,17-16-16 16,-13-1 2-16,4-5 13 0,-3-1-24 0,2-4 41 15,0-1-29-15,-4-6 0 0,2 1-9 16,-3 3 23-16,0-3-18 0,-3 6 0 0,0 2-9 15,-1 5 6-15,-2 5 5 0,-2 6-3 16,-1 4-15-16,-1 3 1 0,-3 2 34 0,0 0-7 16,0 0-24-16,13 20-9 0,-6 1 19 15,6-3 0-15,0 3 7 0,0-2 5 0,0-1 3 16,3 1-34-16,3-3-5 0,-3 0 4 16,2-3 5-16,-5 1 2 0,0-6 9 0,-3-2-4 15,2-4 0-15,-3 2 2 0,-9-4-6 0,0 0 21 16,8 0-32-16,7-14 27 0,-14 7 0 15,2-4 2-15,-3-12 16 0,4-4-38 0,-4 13 46 16,0-4-10-16,-14-25 6 0,10 22-8 0,-2-3 13 16,2 10-7-16,4 14 2 0,0-9 5 15,0 9-30-15,0-9 5 16,0 9 8-16,-6-6-10 0,7 12 4 0,-2 1-22 0,2 2 22 0,-1 0-28 16,6 19 17-16,-6-15 6 0,7 24-30 15,3-9-27-15,-1 0-45 0,1 0-30 0,-3-1-5 16,2 0-32-16,-5 1-35 0,4-1-76 0,-7 4-427 15,-1-19 0-15,0 12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54.75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0 348 201 0,'0'-21'312'0,"0"21"12"0,0 0-21 16,27-37-19-16,-24 33-18 0,-3-1-33 0,0 2-21 16,3 3-8-16,-3 1-4 0,0 2-13 0,0 5-4 15,-6 16-21-15,6 2-17 0,0-15 1 16,0 8-14-16,0 8-20 0,-13 37-5 0,13-48-20 15,0 9 2-15,0 8-24 0,0 2-10 16,0 0-51-16,0 1-30 0,0 0-82 0,0-1-35 16,0-3-42-16,0-1-52 0,0-4-592 0,0-3 0 15,0-2 1-15</inkml:trace>
  <inkml:trace contextRef="#ctx0" brushRef="#br0" timeOffset="270">14 311 143 0,'1'-41'205'0,"-1"22"10"15,0-8 6-15,0-4-16 0,0 1-32 16,19-30-4-16,-10 33-15 0,0 3-10 0,6 4-26 16,-2 5 1-16,-2 7-7 0,2 3-19 0,0 2 17 15,-13 3-22-15,15 0-29 0,22 18 18 16,-19-4-7-16,1 5-17 0,-4 1-16 0,-7 9 15 15,1-2-6-15,-6 3 0 0,-3 0-9 0,0-14 1 16,0 8 1-16,-28 36-18 0,14-32 3 0,-5 1-12 16,0 1-4-16,-1-2-18 0,0-1-42 15,-5 0-18-15,5-1-33 0,-2-3-33 0,7-1-33 16,-1-6-85-16,3 0-270 0,4-2 0 0</inkml:trace>
  <inkml:trace contextRef="#ctx0" brushRef="#br0" timeOffset="491">367 631 156 0,'4'3'246'16,"0"1"1"-16,1 0-10 0,-4 4 26 0,8 15-31 15,-6-1-24-15,-2-1-12 0,0-6-30 0,2 11 5 16,-3-13-37-16,0 7 0 0,0 3-26 0,0 1-1 15,0 1 14-15,0-3-34 0,0 1-21 16,0 0-55-16,-18 20-45 0,13-29-49 16,2-2-71-16,2-2-110 0,-2 1-325 0,2-5 0 15</inkml:trace>
  <inkml:trace contextRef="#ctx0" brushRef="#br0" timeOffset="731">806 550 35 0,'-2'-9'264'0,"1"1"-3"0,1 2 3 0,0 0-10 0,-2 0 10 16,4 0-21-16,-2 1-46 0,1 0-6 0,2 0-18 15,3-1-19-15,1 1-30 0,12-3 9 16,6-2-45-16,2 6-3 0,5-2-20 0,3 2-67 15,-4 2-51-15,1-2-28 0,-4 1-61 16,-14 3-91-16,6 0-338 0,0 0 0 0</inkml:trace>
  <inkml:trace contextRef="#ctx0" brushRef="#br0" timeOffset="921">945 658 255 0,'-11'8'259'0,"6"-4"27"0,-3 0-31 0,6-1-27 15,-4-1 2-15,1 1-54 0,4-2 6 16,1 1 8-16,4 0-25 0,1 0-46 0,2-2 26 16,3 0-33-16,3 0-2 0,16 0-18 0,-15 0-40 15,9 0-56-15,3 0-36 0,2 0-33 0,28-15-27 16,-30 10-40-16,2 2-76 0,-5-2-355 16,1-2 0-16</inkml:trace>
  <inkml:trace contextRef="#ctx0" brushRef="#br0" timeOffset="1127">1635 379 157 0,'0'-4'235'0,"0"1"-6"0,0 6 7 16,0 0 0-16,-1 2-18 0,-1 1 10 0,-1 2-19 15,-4 13 12-15,0 5-17 0,0-1-6 0,-2 2-5 16,2 3-21-16,1 2-28 0,0 2-7 15,1-1-11-15,-1 3-13 0,-1-4-25 0,4-3-4 16,0 2-38-16,3-5-22 0,0-5-56 0,0-11-69 16,0 2-37-16,0-1-46 0,0 1-90 0,0-1-419 15,0-1 1-15,0-2 0 0</inkml:trace>
  <inkml:trace contextRef="#ctx0" brushRef="#br0" timeOffset="1384">1616 436 28 0,'-4'-35'222'0,"1"1"-9"0,3 19 16 0,0-10-37 15,0-1 12-15,0-1-33 0,18-30 1 16,-10 29-29-16,2 2 4 0,3 3-22 0,0 3 0 16,5 6-26-16,-1-1-6 0,0 6 13 0,-1 6-18 15,0 3-10-15,-16 0-9 0,31 14-27 16,-13-1 36-16,-3 6-23 0,-4 2-10 0,-1 4 3 15,-2 5-23-15,-5 1 16 0,-3 0-5 16,0-14-17-16,0 8-11 0,-25 30 17 0,12-20-10 16,-3-1-65-16,-1-2-20 0,-4-3-29 0,0-1-27 15,1-1-91-15,-2-1-378 0,3 4 0 16</inkml:trace>
  <inkml:trace contextRef="#ctx0" brushRef="#br0" timeOffset="1800">1809 948 87 0,'4'-3'249'0,"0"2"-6"0,4-1-27 0,-4-2 2 0,3 3-9 16,0-1-30-16,2-3 12 0,0 2-16 0,-1 3-29 15,2-1-18-15,-1 1 3 0,1 0-10 16,-10 0-46-16,0 0 9 0,10 0 17 0,6 12-4 16,-11-6-36-16,-5 4 12 0,0 1-24 0,-6 13 18 15,-7 1-24-15,-2 0 8 0,2-1-16 0,0-3 25 16,-3-1-29-16,5-3 9 15,2 3 9-15,2-7-12 0,3-3 4 0,2-2 3 0,1 1 18 16,1-9-40-16,0 0 20 0,0 0 15 16,0 8-16-16,17 6-9 0,-8-13 7 15,-1 0-14-15,3-1-7 0,-3-1-24 0,5 1 1 16,6 0-14-16,3 0-49 0,22-22-7 0,-20 17-36 16,-4-6-25-16,1 1-32 0,-3-2-60 0,2-2-486 15,-1 4 1-15,3-4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58.71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0 303 203 0,'6'-7'234'0,"-3"4"-2"0,-3 0-37 0,3 2 2 0,-2 5-18 15,1 0-27-15,-4 6 0 0,2 0 11 0,-1 18 5 16,1-13 3-16,0 6 4 0,0 6-34 31,0 2-8-31,0 4-19 0,0 0-4 0,0 1-23 0,0-1 13 0,0-2-58 0,0 0-28 0,0 2-31 16,0-4-32-16,0-4-40 0,0-3-32 0,0-5-42 15,0-1-98-15,0-5-305 0,0 0 0 16</inkml:trace>
  <inkml:trace contextRef="#ctx0" brushRef="#br0" timeOffset="254">9 385 190 0,'-3'-40'207'0,"3"19"-11"0,0-7-8 0,0-1-24 15,0-1 0-15,13-21-16 0,0 29-25 16,2 1 3-16,3 7-9 0,-2 3 1 0,0 5-16 16,0 4-15-16,-16 2 11 0,16 0-28 15,24 18-7-15,-24-3-4 0,0 5 1 0,0 2-21 16,-7 2 4-16,-5 1 11 0,-4 4 2 16,0-15-30-16,0 7 16 0,-26 31 4 0,10-25-28 15,-6 0 17-15,1-1-13 0,1-4 9 0,-2-2 11 16,0 0-29-16,3-3-44 0,4-3-25 0,2-7-50 15,1 1-55-15,6-1-66 0,-1-1-315 16,4-3 0-16</inkml:trace>
  <inkml:trace contextRef="#ctx0" brushRef="#br0" timeOffset="511">627 96 239 0,'8'-15'238'0,"-5"5"-13"16,-3 3-20-16,0 4 4 0,-3 1-25 0,0 4-19 16,-4 1 14-16,-12 8 10 0,0 5-35 0,0 5 21 15,-2 6-2-15,2 1-21 0,3 3 7 16,0 3-10-16,0 2-27 0,6 3-15 16,1 3-5-16,1 3-8 0,5-2-8 0,1-1-5 15,2-20-15-15,0 11-13 0,16 41-28 0,-12-32-39 16,8-8-29-16,1 1-18 0,6-1-53 0,-3-8-23 15,0 0-33-15,2-5-37 0,4-1-490 0,-10-11 1 16,5 2 0-16</inkml:trace>
  <inkml:trace contextRef="#ctx0" brushRef="#br0" timeOffset="840">879 303 226 0,'4'-28'237'0,"-1"3"15"0,0 9-21 0,-3 16-19 15,0-9-34-15,0 9 4 0,0 0-1 0,0-6-14 16,-3 15-18-16,3-1 17 0,2 20-7 16,-2-12-14-16,0 11 5 0,0 7-29 0,15 37-27 15,-7-29 18-15,-1-3-35 0,2 2-1 16,5-5-3-16,-7-4 0 0,3-2-15 0,-1 0-6 16,0-6 2-16,-2-1-17 0,2-9 15 0,-4-2 3 15,0-2-16-15,0-3 6 0,3-6-30 16,-8-1 11-16,0 0-1 0,0 0 2 0,27-28-16 15,-14 5 11-15,-1-5-2 0,-5-6 2 16,4 0-1-16,-3-7-24 0,3 3 13 0,-4 1 4 16,5 1-4-16,-8 1-17 0,8 1 21 0,1 3-21 15,-6 7-4-15,-1 3 2 0,0 5-55 16,-2 3-10-16,2 9-7 0,-3 2-16 0,0 0-25 16,-3 2-33-16,0 0-34 0,0 0-96 15,10 19-412-15,-7-7 0 0,0 11 1 0</inkml:trace>
  <inkml:trace contextRef="#ctx0" brushRef="#br0" timeOffset="1143">1275 825 185 0,'-3'-2'207'0,"6"-1"0"0,1 1-21 16,2 1 0-16,0-1-23 0,5 1-8 15,-1 1-6-15,2 0-17 0,2 0-1 0,2 0-10 16,0 0-4-16,29 16-24 0,-25-8-5 16,-10 3-2-16,-1-2 14 0,-3 2-5 0,-5 1-4 15,-1-1-5-15,-16 19 8 0,5-8 7 16,-4-4-2-16,-1-2-3 0,2 1-5 0,2-7-6 16,5-1-8-16,0 0-17 0,3-2 0 0,1 0-19 15,1-3 0-15,2 3 2 0,0-7-8 16,0 0-29-16,16 9-21 0,-7-8-39 0,1-1-32 15,-1-1-41-15,18-4-15 0,-17 5-32 16,25-12-46-16,-13-1-453 0,1 2 1 0,0-4 0 16</inkml:trace>
  <inkml:trace contextRef="#ctx0" brushRef="#br0" timeOffset="1402">1918 653 52 0,'-19'-2'282'0,"3"0"-38"15,5 0 8-15,0 2-11 0,3-2-40 0,1 2 27 16,7 0-33-16,0 0-11 0,0 0-13 0,0 0-13 16,-13-5-4-16,17 4-15 0,7-4-23 15,18 1-8-15,7 1-10 0,2-3-9 0,4 4 2 16,0-3-32-16,7 5-30 0,-3-4-20 15,3 2-44-15,0-1-20 0,2 2-37 16,-6-3-53-16,0 1-30 0,-3-5-112 0,-9 4-291 16,-4 2 0-16</inkml:trace>
  <inkml:trace contextRef="#ctx0" brushRef="#br0" timeOffset="1744">2595 314 63 0,'0'-8'200'0,"2"5"-22"16,-2-3 1-16,0 6-4 0,0 6-10 0,3-3 7 16,0 6-5-16,4 15-14 0,0 2 2 15,3-3 16-15,-1 8-17 0,1-3 4 0,-1 0-1 16,1 4-36-16,0 1-3 0,3-3-10 16,0 0 5-16,-3-1-18 0,2-5-1 0,1-2-24 15,-8-1-2-15,7-5-25 0,-5-3 30 16,-4-4-12-16,1-1 9 0,2-6 1 0,1-1 20 15,-7-1-11-15,0 0-7 0,11 0 1 0,10-26-12 16,-9 5-2-16,-1-7-3 0,5-2-9 0,0-6-2 16,-7-4-1-16,-2-1-6 0,2 0-2 15,-2 0-13-15,2 1 6 0,-1 4-10 0,-3-3 9 16,2 8-20-16,-4 4 7 0,0 3-8 0,-2 8-4 16,2 3-37-16,-3 3-8 0,1 6-23 0,2 1-28 15,-3 3-2-15,0 4-16 0,-1 3-35 16,1 3-19-16,0 15-16 0,0-14-39 0,0 10-547 15,0 6 0-15,0 4 1 0</inkml:trace>
  <inkml:trace contextRef="#ctx0" brushRef="#br0" timeOffset="1943">3153 815 190 0,'2'4'238'0,"-4"2"23"0,2-1-9 16,0-1 14-16,-3 2-20 0,3 3-24 0,-3-3 3 15,3 1-18-15,-7 12-19 0,1-4-12 0,-1 6-19 16,1-10-10-16,-4 8-19 0,6-4-12 16,-2 1-2-16,3 4-23 0,0-7-35 15,1-1-40-15,2 0-26 0,0-3-75 0,0-9-34 16,0 0-50-16,0 12-66 0,0-12-435 0,0 11 0 16,0-3 1-16</inkml:trace>
  <inkml:trace contextRef="#ctx0" brushRef="#br0" timeOffset="2241">3218 15 180 0,'7'-10'199'0,"2"6"-18"0,1 2-4 0,2 4-6 0,8 8-16 16,2 13-9-16,-2 2 38 0,-1 5-20 16,1 8 20-16,-1 5-28 0,-2 4-7 15,0 4 4-15,1 5-23 0,-2-3-1 0,-3 5-23 16,0-1 4-16,-9-1-7 0,2 1-10 0,-3-1 5 16,-3-31-13-16,0 15-22 0,-23 49-17 15,10-38-28-15,-5-3-63 0,-2-3-43 0,-3-3-63 16,-5 1-69-16,2-2-449 0,-7 0 0 0,-3-4 0 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58.36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33 68 206 0,'-6'-6'294'0,"0"4"-24"0,3-3-14 0,-1 2 4 16,-2-1-28-16,3 2-33 0,1-1-26 16,-1 0-15-16,3 1-13 0,3-2-16 0,2 4-4 15,4-4-9-15,11-2-19 0,8 0-31 16,3 4-52-16,1-4-42 0,1 4-30 0,-1-6-58 15,-16 8-76-15,9 0-122 0,1 0-194 0,-5 0 0 16</inkml:trace>
  <inkml:trace contextRef="#ctx0" brushRef="#br0" timeOffset="154">153 178 190 0,'-29'13'227'0,"4"-3"-8"0,4-2 1 15,-1 0-17-15,9-2-22 0,3-1-4 0,4-1-39 16,0 0 10-16,2-2-25 0,5-1-9 0,2 2 10 15,6-1 2-15,-2-2-32 0,21 2-21 16,9-1 2-16,-2-1-19 0,-19 0-36 0,13 0-22 16,4 0-45-16,2 0-51 0,37-15-79 15,-35 4-114-15,1 3-183 0,-3 0 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3:57.63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0 121 243 0,'3'-27'239'0,"1"7"5"0,-1-1-33 15,-3 21-12-15,6-22-10 0,-6 15-32 0,3 1-21 16,-3 6-13-16,0 0-5 0,0 0-30 16,0 0 18-16,0-10-28 0,3 2 0 0,0 10-3 15,-1 1 20-15,0 6-45 0,7 11 43 16,-8 9-22-16,6 6 11 0,0 2-30 0,2 0 5 15,-2 6-11-15,-2-3-11 0,-1 2 6 0,3-4-18 16,-1 2 4-16,-2 2 3 0,2-5-21 16,3-2 8-16,-5-2 11 0,5-3-12 15,-1-8-17-15,5 0 25 0,-4-4-11 0,-2-6-10 16,2-5 10-16,1-5 11 0,-3 0-17 0,-7-2-4 16,0 0 5-16,35-19-9 0,-21 2 3 15,2-4 5-15,0-4-21 0,-4-4 12 0,1-6 17 16,-3 2-20-16,-1-3 22 0,1 0-27 0,-3-2 12 15,-1 6 23-15,2 3-11 0,-5 4 38 16,5 4-20-16,-8 6-2 0,2 3-1 0,-2 4 6 16,3 5-11-16,-3 3 16 0,-3 4-17 0,3 3 3 15,-2 2-6-15,0 1-6 0,2 18-12 16,0-14 16-16,0 7 10 0,0 7-32 0,0 2 39 16,17 29-20-16,-5-29-11 0,1-3-6 15,1-2 10-15,2 0-2 0,0-5 9 0,3 5-19 16,-2-7 13-16,5-3-6 0,-6-3 1 0,-5-1 16 15,-2-6-4-15,1 2-15 0,-1-5 0 16,-9-2 6-16,0 0-24 0,10 0 32 0,16-23-20 16,-14 5 30-16,-5-5-17 0,2-9 1 15,-4-4 4-15,-2 0-24 0,2-5 26 0,-3-3-13 16,-2 0 2-16,3-1 6 0,0 9 7 0,-3-7-6 16,2 5-9-16,-2 4 4 0,0 4-4 15,0 19 22-15,0-7-3 0,0 6-20 0,0 0-6 16,0 2 13-16,0 10 1 0,0 0 9 15,-8-9-29-15,8 16-29 0,0-3-10 0,-2 7-49 16,2 17-22-16,0-14-56 0,0 9-35 16,0 3-583-16,0 8 0 0,0 1 0 0</inkml:trace>
  <inkml:trace contextRef="#ctx0" brushRef="#br0" timeOffset="183">773 601 56 0,'6'0'233'0,"0"1"-14"16,1 1-3-16,-4 1 19 0,2 0-25 16,0 2 4-16,-2 1 0 0,2-1-16 0,6 12-44 15,-9 1-5-15,1-3-3 0,5 4-25 16,-8-1-14-16,4 8-17 0,-4-7 9 0,0 0-55 0,0-4-40 16,1-3-52-16,2 1-22 0,-3-13-55 15,0 9-74-15,0 1-88 0,0 6-208 0,0 1 0 16</inkml:trace>
  <inkml:trace contextRef="#ctx0" brushRef="#br0" timeOffset="465">1027 756 195 0,'3'-10'223'16,"3"2"-28"-16,-2 0 4 0,2 3-15 0,3 0-15 0,7-2 1 0,0 3-25 15,-9 2-18-15,4 2 0 0,-11 0-30 16,10 0 27-16,-10 0-17 0,22 14-17 0,-9 0 11 16,-7 1-26-16,-3 0 6 0,-3-1-15 0,0-14 4 15,0 18-31-15,0 1 10 0,-13 16-8 16,4-17-14-16,-4-1 25 0,7-5-15 0,-1-2-12 16,6 1-1-16,-1-4-20 0,2-7 15 15,0 0-10-15,0 0-13 0,0 0-15 0,0 0-9 16,19 17-21-16,-12-19-28 0,-1 0-23 0,1 0-15 15,14-6-38-15,-1 0-33 0,-1-7-84 0,2 4-198 16,1-5 0-16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4:03.18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0 282 19 0,'3'-3'224'0,"2"0"-25"0,-2 2 13 0,-3 1 3 15,3 2 7-15,-3 0 20 0,3 6-19 16,-1 1-1-16,-2 1-1 0,5 19-43 0,-2 0-4 16,0 2-17-16,-3 0-29 0,3-3 1 15,0 6-15-15,-3-18-16 0,0 8-5 0,0 1-14 16,0 4-32-16,0-1-61 0,0-1-18 0,0 0-62 16,13 23-62-16,-13-24-70 0,4-8-443 15,-4-3 0-15,9 5 1 0</inkml:trace>
  <inkml:trace contextRef="#ctx0" brushRef="#br0" timeOffset="275">219 755 117 0,'0'-9'252'0,"3"1"7"16,-3 1 10-16,0 1-10 0,0 1-3 0,0-1-21 15,0 3-44-15,0-3-23 0,0 4-5 0,0-3-17 16,3 0-10-16,-3 2-2 0,0 1-29 15,0 2-10-15,0 0-9 0,0 0-11 0,0 0-16 16,0 0 27-16,0 0-7 0,9-18-21 0,-8 17-8 16,2-2-13-16,0 0 1 0,0 3-5 15,-3-1 6-15,3-3-1 0,-3 3-15 0,3 0-6 16,-3 1 1-16,0 0 3 0,0 0-43 0,-6-3-6 16,0 6-35-16,-1-1-17 0,1 2-55 15,-2-3-23-15,0-1-46 0,0 3-509 0,3 1 0 16,0 2 0-16</inkml:trace>
  <inkml:trace contextRef="#ctx0" brushRef="#br0" timeOffset="652">399 419 25 0,'-2'-18'271'0,"2"6"7"0,0-1 7 16,0 5-15-16,0 2-38 0,-3 0-27 0,0 1-14 15,3 5-12-15,0 0-17 0,0-2-2 0,-2 2-9 16,2 4-24-16,-3-1 4 0,3 5-12 16,3 0 5-16,-3-1-42 0,2 2-3 0,6 13-7 15,-8-11 11-15,11 22-23 0,-1-14 13 16,5-3-17-16,-2 0-14 0,-6-5-5 0,5-1-9 16,-5-4-15-16,-1-2 9 0,4 0-12 15,-5-4-2-15,-5 0-2 0,0 0 9 0,11 0-6 16,-11 0 18-16,27-17-42 0,-14-1 37 0,-4 1-31 15,1 1 13-15,-2-3 24 0,-2 6-13 0,1 4 13 16,-4 1-6-16,0 3 20 0,2 0 0 16,-4 2-10-16,0 0-11 0,-1 3 5 0,0 0 6 15,-1 3-24-15,0 2 27 0,-1-1-14 16,-1 7 1-16,0-4-10 0,0 2 3 0,-2 15 1 16,-3-2-18-16,6 2 15 0,-4 0-10 0,4 0-6 15,2-5-38-15,0-10-56 0,0 5-40 0,0-2-31 16,0-1-37-16,0 1-649 0,0-1 0 0,0 1 1 15</inkml:trace>
  <inkml:trace contextRef="#ctx0" brushRef="#br0" timeOffset="872">988 462 146 0,'10'-20'281'0,"-1"1"39"0,-3 5-17 0,-2 5-33 0,-1 1-20 16,-3 2-4-16,3 6-17 0,-3 0 2 15,-10 3-17-15,7 0 0 0,-12 12-9 0,0 1-8 16,-1 4-10-16,-3-1-27 0,3 2-16 16,0 1-6-16,0 2-11 0,-3 3-23 0,3-1 2 15,1-1-24-15,2-1-41 0,1-2-21 16,-1 1-55-16,1-1-22 0,5-2-70 0,1-4-21 16,2-6-47-16,-2 1-41 0,6-5-619 15,-3 0 1-15,1-4 0 0</inkml:trace>
  <inkml:trace contextRef="#ctx0" brushRef="#br0" timeOffset="1091">803 470 216 0,'6'-17'227'0,"-2"4"19"0,-1 3-1 16,0 1-36-16,0 4-6 0,-3-1-5 0,0 3-36 16,3-1-24-16,-3 2 13 0,3 2 11 0,1 2-9 15,-1 2-10-15,0 0-9 0,0 4 5 16,8 10-40-16,-1 3 12 0,1 0-34 0,4 5 4 15,-3 0-20-15,4 4 9 0,0-5-24 16,-3-1-10-16,3 1-57 0,-2 2-40 16,-4-2-38-16,5-5-64 0,-5-1-26 0,3-3-101 15,-7-3-331-15,1-2 0 0</inkml:trace>
  <inkml:trace contextRef="#ctx0" brushRef="#br0" timeOffset="1303">1162 462 168 0,'5'-26'205'0,"1"1"29"0,-4 9 1 0,0 4-6 0,-2 12-25 16,0-11-26-16,0 1 16 0,0 10-30 0,0 0 27 15,0-13-16-15,0 15-20 0,0 3 2 16,2 3-13-16,-1 2-19 0,2 16-12 0,-3-13-1 16,6 31-2-16,-6-13-18 0,4-1-8 0,1 3-8 15,-4-1-6-15,2 0-11 0,0-2-10 16,3-1-25-16,-2 1-19 0,-1-3-54 15,6-1-30-15,-5-4-38 0,-3-5-53 0,4-3-31 16,-2-4-533-16,-3-3 0 0,2-1 0 0</inkml:trace>
  <inkml:trace contextRef="#ctx0" brushRef="#br0" timeOffset="1640">1357 596 176 0,'5'-22'210'0,"1"7"-3"0,-3 3 9 16,1 4-13-16,-2 0-25 0,-2 3-9 0,3-1-4 15,-3 6-28-15,0 0-6 0,-2 0 6 16,4 4-37-16,-2 1 6 0,1 1-6 0,2-1-18 0,0 4-1 16,0-1-17-16,7 12-11 0,0-1 10 15,-1 2 2-15,2-3 1 0,-3-5-37 16,2-5 6-16,4 8-28 0,-5-8 0 0,-2 3-3 16,3-5 15-16,-4 0-1 0,1-5-12 15,-1 0 5-15,0-1 8 0,-6 0-16 0,0 0 15 16,24-21-9-16,-17 3-10 0,5-4 17 0,-6-4 1 15,-2 0-17-15,-1-2 3 0,-3 14 19 16,0-5 2-16,0-2-9 0,0-1 7 0,0 4 13 16,0 2 5-16,0 5-19 0,-19-9-20 0,13 15 16 15,2-2 3-15,-5 6-2 0,1 1-6 16,-2 0-14-16,1 1 5 0,-4-1 9 0,-25 15-9 16,20-7-19-16,-7-2-39 0,11 2-19 0,2 1-39 15,3-4-31-15,2 2-52 0,1-4-90 16,4 3-291-16,-1-1 0 0</inkml:trace>
  <inkml:trace contextRef="#ctx0" brushRef="#br0" timeOffset="1967">1740 146 24 0,'-13'-10'217'16,"0"3"-12"-16,5 4 7 0,0 0-14 0,-1-1-6 16,2 2-18-16,4 2-12 0,0 0-13 0,-1 0-11 15,1 2-24-15,3 2 26 0,1 0-36 0,2 2-11 16,13 7-7-16,1 1-10 0,4 1-14 16,0 1 14-16,5 4-5 0,-1-5-12 0,-1 0-16 15,1 1 2-15,-5 0-2 0,-1-2 0 16,-3 1-13-16,-7-3 5 0,-1-2-27 0,-2-3 22 15,-5 2-14-15,-1-9 9 0,0 0 9 16,-18 30-29-16,2-17 26 0,-3-7-18 0,-4 2-40 16,-2-4 13-16,-2-4-42 0,2 1-17 0,12-1-36 15,-6 0-43-15,1 0-57 0,-21-18-370 16,14 9 1-16</inkml:trace>
  <inkml:trace contextRef="#ctx0" brushRef="#br0" timeOffset="2124">1774 128 194 0,'6'-7'206'0,"8"-3"-9"0,-1 0 2 16,6 0-34-16,0 1-7 0,1 2-21 0,5 2-9 15,1-1-7-15,0 3-20 0,0 1-12 0,3 1-13 16,-15 1 4-16,9 0-45 0,2 0-42 16,-2 0-79-16,-3 0-94 0,-1 0-134 15,-5 0-11-15,-2 0 0 0</inkml:trace>
  <inkml:trace contextRef="#ctx0" brushRef="#br0" timeOffset="2571">2767 16 163 0,'0'-8'225'0,"0"4"-12"16,-4 0-9-16,-1 3-9 0,-2 1-3 0,0 3-12 16,-13 8 7-16,-1 3-8 0,0 6-18 0,-5 3-1 15,4 4 11-15,3-1-13 0,3 5-20 16,0 5-21-16,1 2 4 0,6 1-2 16,5 2-22-16,1 7 7 0,3-24-18 0,0 7-7 15,0 8-16-15,23 39-8 0,-12-40 2 16,2 1-4-16,3-3-3 0,2 2-15 0,-3-6-43 15,4-4-22-15,1-1-22 0,2-1-32 0,3-5-9 16,-2-3-8-16,-3-2-37 0,3-10-7 16,3-4-27-16,-1 4-42 0,-15-6-418 15,19-23 1-15</inkml:trace>
  <inkml:trace contextRef="#ctx0" brushRef="#br0" timeOffset="2897">3047 448 160 0,'10'-38'179'0,"-4"3"9"16,1 7 19-16,-2 2 4 0,-2 8-31 0,-2 3-5 15,2 6-5-15,-2 1-16 0,1 4 3 0,-2 3 2 16,0 1-11-16,0 3-6 0,-2-1-8 0,1 6-1 16,2 0 12-16,4 15-41 0,2 0-10 15,0 3 6-15,3-1-1 0,5 6-27 0,-5-4 8 16,1 3-8-16,2 3-4 0,-2-6-25 16,0-2 14-16,2-2-18 0,-1-2-2 0,-1-4 0 15,-1-2-11-15,-4-4 10 0,0-2-14 0,-2-4 26 16,-1-1-4-16,1-3-16 0,-4-1-10 15,0 0 8-15,21-22 1 0,-13 3-6 0,2-1 1 16,-2-7 0-16,-4-8 1 0,3 0-9 0,-4-3 2 16,0-2-5-16,-3 20-2 0,0-11 2 0,0-1-5 15,0 0 1-15,0-1 7 0,0 3-4 16,0 6-2-16,0 0-5 0,0 7-35 0,0 4-20 16,0 4 2-16,0 9-7 0,0 0-48 0,16-10-25 15,-13 12-15-15,-2 4-27 0,-1 1-26 16,6 16-73-16,-6-6-430 0,6 7 0 0,-5 0 0 15</inkml:trace>
  <inkml:trace contextRef="#ctx0" brushRef="#br0" timeOffset="3235">3474 663 64 0,'5'0'175'0,"4"0"-21"15,-3 0 14-15,1 0-7 0,2 1-1 0,-1-1-27 16,1 0 6-16,0 0-18 0,-1 4 17 16,-8-4-23-16,0 0-11 0,12 0 5 0,-2 0-15 15,4 11-13-15,-8-10 7 0,0 3 4 16,-2 0-13-16,-1 3 24 0,-1-1-11 0,-1 0-29 16,-4 1-6-16,0 1 9 0,-1 0-11 0,-5 6-11 15,-4 3-15-15,3-7-3 0,0 1 2 16,3-1-5-16,1-2 3 0,3 0 9 0,0-2-23 15,2 2 10-15,1-2-10 0,0-6 22 16,0 0-38-16,0 0 22 0,14 19-14 0,-6-14 8 16,0-3-26-16,-1-1 8 0,4 3-10 0,-3-6-21 15,2 2-12-15,3 0-15 0,6 0-44 16,4 0-17-16,24-18-25 0,-20 6-95 16,0-1-285-16,2 1 0 0</inkml:trace>
  <inkml:trace contextRef="#ctx0" brushRef="#br0" timeOffset="3530">4187 421 67 0,'-5'0'182'0,"2"-2"-6"0,-2 2-15 0,2-1 21 0,-1 1 8 16,1 0-7-16,0-3 5 0,2 3-17 16,-1-4-1-16,2 4 0 0,2 0-30 0,1-1 6 15,3 1-33-15,1-1 11 0,1-1-25 16,20 2-21-16,2-2-2 0,1-2 11 0,2 2-10 16,2 0-16-16,4 0 12 0,-3 2-45 0,0-3 23 15,0 2-33-15,-1-1-28 0,1 1-34 0,-7-1-48 16,4-1-33-16,-4-4-50 0,0 5-70 15,-5-4-335-15,2 2 0 0</inkml:trace>
  <inkml:trace contextRef="#ctx0" brushRef="#br0" timeOffset="3930">5096 187 165 0,'0'-4'224'0,"-1"2"-4"16,-1 2-6-16,-1 2-22 0,1 3 13 0,-4 0-14 15,-6 13 6-15,1 3-25 0,-4-2 21 16,7-1-39-16,-4 7 6 0,8-5-13 0,-2 4-18 16,3-6 2-16,3-9 1 0,0 6-27 0,0 4-13 15,23 19-8-15,-11-21-8 0,4 1-6 16,1-2-25-16,5-3 26 0,-2-2-9 0,4-7-28 15,1 3 10-15,-2 1-3 0,-13-8-14 16,6 0-12-16,22-15 20 0,-20 4-9 0,0-1 7 16,1-6-9-16,-6-6-5 0,-8-1-6 0,4-6 7 15,-3-5-7-15,-3 4-11 0,-3 11 11 0,0-6 13 16,-18-30-7-16,11 26-5 0,-6 3 4 16,2 4 13-16,-11 3-4 0,3 5-11 0,-1 2-7 15,-2 2 11-15,-2 7-23 0,14 5 16 16,-5 0-6-16,-5 0 9 0,-21 17-17 0,24-7-9 15,-2 4-15-15,9 6-41 0,0 0-55 16,6 2-49-16,1-7-45 0,3-15-634 0,0 18 0 0,20 27 0 16</inkml:trace>
  <inkml:trace contextRef="#ctx0" brushRef="#br0" timeOffset="4130">5564 462 223 0,'0'-4'292'0,"-2"0"11"16,2 3-14-16,-2-4-4 0,2 3-43 0,-1-1-6 16,-1 0-31-16,2 0-21 0,0 2-7 0,0-1-31 15,2-1 11-15,-2 2-28 0,1-2-5 16,2 3-27-16,1-1-84 0,-1 1-22 16,2 0-42-16,0-3-58 0,0 3-37 0,-1 0-32 15,0-2-112-15,1 2-290 0,2 0 0 0</inkml:trace>
  <inkml:trace contextRef="#ctx0" brushRef="#br0" timeOffset="4750">5986 153 48 0,'0'-7'228'0,"2"3"-9"0,-1-2 18 0,-1 2-4 16,2-2-35-16,-4 3-4 0,2-1-5 0,-4 3-36 15,1 1-5-15,0 1-16 0,-4 3 30 0,-8 9-38 16,-2-3 12-16,-5 8-11 0,7 2 11 15,-6 2-23-15,10 3-36 0,-2 3 6 0,3-1-2 16,-2 1-13-16,8 5 12 0,4-18-26 16,0 2 20-16,21 30-26 0,-3-23 3 0,1 3-28 15,-5-10 15-15,3 1-7 0,4-6-2 0,-4-1-2 16,2-1 0-16,2-5-11 0,-5 2 4 0,-16-7 14 16,15 0-38-16,2 0 10 0,22-25-7 15,-20 11 16-15,-3-2 8 0,-3-3-8 0,0-3-6 16,-5-5 17-16,-3 0-20 0,-1-4 9 15,-4 19-12-15,0-12 5 0,0-2-9 0,-17-22 18 16,7 21-14-16,-3 6 0 0,0 1 25 0,0 5-21 16,4 4 3-16,-8 2-3 0,1 2 5 15,1 5 7-15,2 2-21 0,13 0-10 0,-17 0 7 16,1 0-26-16,-10 21-17 0,17-12-66 16,2 0-44-16,3-1-34 0,2 2-53 0,1-1-519 15,1-9 0-15,0 16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4:02.68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22 0 10 0,'-6'7'284'0,"2"-6"3"0,1 2-26 0,0 1-13 16,0-1-13-16,0-3-29 0,3 3 22 0,3-1-55 16,0-1-3-16,0 1-3 0,3-1 0 0,4 1-14 15,-2-1-18-15,24 0-35 0,0 3 9 16,3-4-8-16,2 7-22 0,-2-4-43 16,-3 2-46-16,-15-5-39 0,9 0-42 0,-1 0-62 15,1 0-56-15,-8 0-451 0,-2 0 1 0,-1 0 0 16</inkml:trace>
  <inkml:trace contextRef="#ctx0" brushRef="#br0" timeOffset="185">110 192 131 0,'-23'6'263'0,"11"-2"-7"0,2 0 5 0,1-1-38 16,2-3-24-16,1 1-17 0,4-1 8 0,2 0-23 15,5 3-28-15,-2-3-6 0,2 0-8 16,3-3 0-16,17 2-3 0,1-4-51 0,-12 5 6 15,34-6 4-15,-16 2 2 0,2 2-34 0,1 0-41 16,-5-3-45-16,2 2-27 0,-6-4-44 16,2 3-54-16,-4-3-72 0,-8 1-336 0,3-1 0 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4:01.72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10 110 0,'0'0'252'0,"0"0"-37"16,0-19 6-16,0 19-3 0,0 0-1 0,0 0-23 16,0 0 4-16,0 0 4 0,34 24-11 0,-34-9-21 15,0 11 3-15,5 41-18 0,-4-23-12 16,-1-21-15-16,0 9-9 0,0 9-15 16,0 1-7-16,0 1-24 0,0 0 7 0,0 3-19 0,0-3-26 15,0 1-50-15,0-4-28 0,0-2-41 16,0-2-37-16,0-5-51 0,6 25-61 0,-3-39-439 15,7 2 0-15,-1-12 0 0</inkml:trace>
  <inkml:trace contextRef="#ctx0" brushRef="#br0" timeOffset="307">293 462 20 0,'10'-19'254'15,"-4"5"-13"-15,-5 6 7 0,2-2-28 0,0 7-25 16,-3-2-4-16,0 5-27 0,0 5-21 0,-3-2 0 15,0 2-17-15,-1 5 12 0,1-2-14 16,0 17-25-16,-1-3-22 0,4-13 15 0,16 24-27 16,-3-17 9-16,0 1-18 0,8 4 13 0,0-9-13 15,3 0 12-15,4-1-15 0,-4-5-39 16,-1-3 24-16,-4 0-17 0,-10-3-2 0,7 0-4 16,8-17 18-16,-16 7-10 0,-1-6 11 15,-3-1-14-15,0 0-2 0,-4 7-2 0,0-11 7 16,-18-20 6-16,8 23 5 0,-1 3 18 0,0-5-31 15,-5 6 16-15,0 1-10 0,7 4-4 16,-4 4 19-16,0 3-14 0,2 0 7 0,1 2-38 16,10 0 17-16,-15 0-31 0,-8 20-35 0,12-14-8 15,6 3-52-15,0-3-34 0,2 0-41 16,6 2-83-16,-3-3-402 0,5 0 1 0,-5-5 0 16</inkml:trace>
  <inkml:trace contextRef="#ctx0" brushRef="#br0" timeOffset="597">783 298 207 0,'1'-8'253'15,"2"2"30"-15,-3 0-37 0,0 2-7 0,0 2-17 16,-3 0-19-16,3 2-41 0,-3 0-2 0,1 3 5 16,0 2-8-16,-1 1-11 0,3-1-9 15,0 4-13-15,7 10-5 0,5 2 7 0,1-4-24 16,6 4-20-16,0-2-1 0,2 0-15 0,1 1 10 15,-2-1-21-15,5 1 0 0,-4-3 8 16,-2 3-17-16,-3-4 2 0,-4 1-7 0,-5-5-9 16,2-1 7-16,-7 0-13 0,0-3 10 15,-2-8-10-15,0 0-8 0,0 11 2 0,-26 17-2 16,7-15-6-16,-3-2-2 0,-2-1-13 0,-2-3-26 16,-2-1-26-16,2-3-82 0,12-3-17 15,-3 0-44-15,-4 0-58 0,-21-15-512 0,27 9 1 16,6-3 0-16</inkml:trace>
  <inkml:trace contextRef="#ctx0" brushRef="#br0" timeOffset="735">825 273 115 0,'16'-17'179'0,"2"0"-2"0,-2 5-8 0,9 1-24 16,-1 1 1-16,5-1-29 0,-1 6 4 0,4-1-25 15,-1-3 1-15,-3 5-17 0,1 4-24 0,-8-2-37 16,-2 2-36-16,-6 0-75 0,9 0-77 0,-3 0-99 15,7 0 25-15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4:15.79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49 430 141 0,'0'0'199'16,"0"0"-6"-16,0 0 16 0,-20 0-14 0,20-21 13 15,0 21-24-15,0 0-20 0,0 0-9 0,0 0 6 16,-29-33-17-16,29 29-21 0,0-3-18 16,3 3 15-16,1-2-34 0,11-5 6 0,5 1-32 15,7 4 25-15,1 3-24 0,-4-1 12 16,-9 4-23-16,5 0-15 0,29 20 3 0,-23-9 11 15,-4 2-35-15,-2 2 27 0,-4 5-11 16,-5 0-29-16,-3 2 10 0,-4 5 19 0,-3-5-8 16,-1-9-21-16,-18 30 19 0,3-16-2 15,-1-3 1-15,2-5 3 0,-6 3-18 0,1-5-3 16,0-3-5-16,3-3 13 0,3-1 27 0,4-7 11 16,-1 0-25-16,2 1 18 0,0-4 4 15,3 0-30-15,5 0 31 0,0 0-16 0,0 0 1 16,0 0-14-16,0 0 20 0,-15-6-19 0,15 5 0 15,3 2 2-15,0 1 4 0,1 2-24 0,4-1 9 16,9 10 7-16,-1-1-7 0,1 4-3 16,2 2-1-16,1-2 2 0,3 1 3 0,-1 1-43 15,-3 1 3-15,1-3-47 0,-1 0-35 16,-3-5-17-16,-2-3-44 0,-4 0-28 0,0-1-522 16,-2-2 0-16,2-1 0 0</inkml:trace>
  <inkml:trace contextRef="#ctx0" brushRef="#br0" timeOffset="632">783 481 35 0,'1'-13'201'0,"5"-8"-15"0,1 5-4 0,-4 7 7 15,-3 0-17-15,2 0 3 0,-1 0-19 0,-1 2 5 16,0 7-13-16,0 0-15 0,0 0 1 16,0-10-30-16,-20 0-2 0,11 10-10 0,-4 0 4 15,-13 4-5-15,12-4-14 0,-24 12-27 16,15-3 19-16,3 2-32 0,3-1 15 0,5 1-10 15,3-5-3-15,4 5 6 0,3 1-14 16,2-12 10-16,0 12 4 0,18 23-26 0,-5-18-5 16,2 1 9-16,11 0-11 0,-5 3 8 0,3-5-1 15,-1 4 1 1,3-1 11-16,-4-1-35 0,-3 0 12 0,0-2-5 0,-5-1 16 0,-4-4-6 16,-3 0-11-16,-2-1-3 0,-4-3 18 0,1 1 13 15,-2-8 1-15,0 0-38 0,0 10 5 0,-32 15 26 16,17-18-18-16,2-2-9 0,-1-1 22 15,1-1 16-15,4-3 18 0,1 0-27 0,8 0-14 16,0 0 16-16,-12 0-4 0,12 0-9 16,-22-17 2-16,21 13 0 0,1-4 0 0,1-1 0 15,8-11-18-15,4 1-20 0,3-1 20 16,3 2-33-16,2-1-8 0,1-2-12 0,0 1-1 16,4-1 31-16,-5-2-17 0,3 3-1 0,-3-3 13 15,-2-1-10-15,-5-1 17 0,-1 0-5 16,-5 2 22-16,-4 7 2 0,-3 0 27 0,-1 16-18 15,0-12 17-15,-18-15-19 0,9 12 13 16,-10 3 3-16,0 2 16 0,4 7-12 0,-1 0 5 16,0 0-33-16,1 3 5 0,15 0 8 0,-20 0-8 15,-19 15-7-15,17-8 28 0,6 6-16 16,1-7-41-16,0 7-39 0,2 1-24 0,3-1-43 0,4-5-31 16,0 3-123-16,5-2-309 0,1 1 0 15</inkml:trace>
  <inkml:trace contextRef="#ctx0" brushRef="#br0" timeOffset="930">1000 9 170 0,'-2'-5'182'0,"5"3"-14"0,-1 0 17 15,1 2-11-15,5 2-20 0,-1-1 21 16,15 10-4-16,4 2 1 0,3 7-15 0,-3 3 23 16,0 2-23-16,3 3-21 0,1 3 8 0,-1 4-9 15,-3 0-5-15,-1 4-18 0,-4 0-4 16,-3 7 6-16,-7-4-23 0,-5-1 8 16,-4 4-21-16,-2-23-7 0,-15 45 10 0,-2-27-12 15,-3 1-23-15,-4 1-1 0,0-4-9 0,-6 2-46 16,1-2-42-16,-5-1-47 0,-2-5-39 0,-1 1-36 15,-2-1-89-15,3-2-438 0,4-3 0 16,-4 2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26.31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 1849 89 0,'-1'-5'256'16,"-1"2"-8"-16,1-1-10 0,-1 0-5 0,1 1-27 0,0 0-7 16,2-1-28-16,-1 0-15 0,4 2-31 15,2-2-11-15,14-5 9 0,3 3-14 0,5 1-17 16,4-2-16-16,2 1-11 0,1 2-33 0,1 0-33 16,5 0-46-16,-10-1-39 0,0 3-37 15,-4 0-69-15,-5 2-117 0,-22 0-135 16,13 0 0-16</inkml:trace>
  <inkml:trace contextRef="#ctx0" brushRef="#br0" timeOffset="180">111 1977 219 0,'-22'8'265'0,"6"0"1"16,-4 1-20-16,8-3-42 0,5-2-1 0,1-2-19 16,5 0-8-16,0 1-14 0,2-6-12 15,3 6-21-15,4-6-27 0,0 3-25 0,5 0 24 16,19-2-38-16,-15 2-36 0,11 0-56 0,35-17-48 15,-24 9-73-15,-2-3-114 0,0 0-250 16,-4 1 0-16</inkml:trace>
  <inkml:trace contextRef="#ctx0" brushRef="#br0" timeOffset="566">1252 809 133 0,'2'-8'219'0,"-1"2"-2"0,-2 0-5 0,-1 4-26 15,-2 2-9-15,1 2-22 0,-3 4 3 0,-10 12-28 16,-1 11 6-16,-5 4 17 0,1 4-1 16,-4 8-12-16,-1 8-17 0,-1 9-17 0,1 6 1 15,0 8 12-15,0 2-15 0,1 5-12 16,1 4-20-16,0 7-15 0,4-6 11 0,-1 0 4 16,3 1-27-16,4-1 16 0,-1 5-15 0,4-3 26 15,2-4-37-15,5 3 11 0,-3-5 0 16,5 0-7-16,1-3 12 0,1-44-19 15,0 18-7-15,0 7-1 0,21 69-24 0,-8-69-52 16,2-4-16-16,2-7-22 0,3-7-44 16,-1-5-56-16,7-7-102 0,-7-7-404 0,8-6 0 15,5-4 0-15</inkml:trace>
  <inkml:trace contextRef="#ctx0" brushRef="#br0" timeOffset="854">1930 1190 122 0,'0'2'218'0,"-1"2"-12"0,-1 4 16 15,1 0 0-15,-4 19-33 0,-2 6 16 0,1-2-6 16,1 6-41-16,-1-1 7 0,0-1-4 0,3 5-38 16,-3-2 10-16,3 2-41 0,-1-2 19 0,1 2-27 15,3-3-23-15,-3-2-46 0,2 0-40 16,-2-8-44-16,0-5-54 0,3 1-75 16,-4-9-113-16,4-3-179 0,0-11 0 0</inkml:trace>
  <inkml:trace contextRef="#ctx0" brushRef="#br0" timeOffset="1087">1957 1324 44 0,'2'-44'226'15,"-2"23"-13"-15,0-7 18 0,0-2-6 0,0-2-23 16,0 2-14-16,0 3-16 0,0 2-9 0,0 2-25 16,0 2-11-16,22-14 0 0,-15 21-9 0,6 1-37 15,0 4-8-15,-2 1-9 0,2 5 18 16,-2 3-28-16,-11 0 4 0,0 0-13 15,33 17-10-15,-25 1 9 0,1 1-6 0,-6 0 12 16,-3-19-16-16,0 20-10 0,-20 31 4 16,7-19-3-16,-2-2-28 0,-1-2-2 0,-2 2-28 15,-1-4-32-15,1 0-32 0,1 0-31 0,3 0-84 16,1-3-380-16,1 1 0 0</inkml:trace>
  <inkml:trace contextRef="#ctx0" brushRef="#br0" timeOffset="1295">2109 1618 91 0,'6'7'236'0,"-3"1"12"0,-2 1 6 0,-1 1 21 0,0 1-50 16,0 1 18-16,0 8-15 0,-20 26-29 15,10-15-28-15,1-1-6 0,-2-2-28 16,1 4-9-16,-2-5-18 0,5-1-16 0,0 2-48 15,2 0-39-15,-2-5-38 0,1 2-75 16,2-8-58-16,-2-3-114 0,2-1-292 0,1-1 0 16</inkml:trace>
  <inkml:trace contextRef="#ctx0" brushRef="#br0" timeOffset="1588">1313 2255 54 0,'-14'2'291'0,"2"-1"-8"0,5-1-13 16,5 0-54-16,4-5 24 0,5 4-42 0,15-5-33 16,7 1 13-16,11 2-33 0,2-5-10 15,6 3-23-15,4-2-15 0,1 4-2 0,2-5 11 16,1 2-43-16,7 0-4 0,-3-1 10 15,4-1-22-15,-5-1 17 0,-1 1-44 0,-5 3-25 16,-6 1-21-16,-1-2-5 0,-3 2-32 0,-11 0 6 16,-10 4-4-16,-22 0-13 0,10 0 3 15,-10 0-30-15,0 0-23 0,8 13-38 0,-13-8-88 16,-14 8-221-16,-6 4 0 0</inkml:trace>
  <inkml:trace contextRef="#ctx0" brushRef="#br0" timeOffset="1811">1634 2493 168 0,'0'0'228'0,"1"2"4"0,1 4-9 0,-2-2-4 0,0 4-20 16,1 2 3-16,-2 14 0 0,1-8-6 15,0 6-6-15,0 7-2 0,0 2-8 0,0 4-31 16,0 5-15-16,-21 41 0 0,17-41-21 15,-2 3-15-15,2 0-14 0,0-4-33 0,1 0-30 16,0 0-65-16,0-2-63 0,-1-4-42 16,-2-4-67-16,-3-4-458 0,6-1 0 0,-1-5 0 15</inkml:trace>
  <inkml:trace contextRef="#ctx0" brushRef="#br0" timeOffset="2047">1573 2711 128 0,'7'-42'219'0,"2"2"-17"0,1 4 11 0,3 2-34 16,2-1 2-16,0 4-27 0,3 4 4 15,1 1-15-15,-1 5-14 0,1 4 7 0,0 4-25 16,3 5-8-16,-6 5-21 0,-1 0 7 0,-15 3-28 16,11 0 6-16,-3 0 12 0,7 22-38 15,-10-4 8-15,0 7-10 0,-5-17 13 16,0 11 10-16,-20 28-10 0,5-21-30 0,-1 4-5 15,-5-3-60-15,3 1-34 0,-2-5-43 16,1 1-71-16,-5 0-109 0,5 2-210 0,0-2 1 16</inkml:trace>
  <inkml:trace contextRef="#ctx0" brushRef="#br0" timeOffset="2368">1783 3032 137 0,'3'-1'233'0,"-1"0"-13"0,4 0 10 0,0 0-15 16,1-1-18-16,0 2-21 0,2-2 4 0,1 2-50 16,0-1 18-16,0 0-26 0,-10 1-21 15,9 0 11-15,1 0-41 0,-10 0 6 0,13 0-6 16,12 28-5-16,-19-8-10 0,-5-7 17 0,-1-13-27 15,0 17 28-15,-16 20-18 0,9-17-20 16,-3-3 25-16,4-5-16 0,-1-2 12 16,4 0-15-16,0-1-25 0,2-3 40 0,1 0-6 15,0-6-38-15,0 0 9 0,0 0 12 0,0 0-27 16,17 12-39-16,-10-12-26 0,2-1-14 0,14-7-31 16,-3-1-13-16,2-8-42 0,-1 5-40 0,3-4-110 15,-1-3-239-15,0-3 0 0</inkml:trace>
  <inkml:trace contextRef="#ctx0" brushRef="#br0" timeOffset="2956">2468 832 79 0,'1'-4'166'0,"2"1"-21"15,1 2 4-15,-1-4 1 0,3 3-27 0,0-1 11 16,-2 3-12-16,2 0-5 0,1 2 6 0,0-1-20 15,0 3 14-15,14 9-11 0,-5 1-23 16,-1 5 31-16,4 4-21 0,-1 3 7 16,0 5 13-16,1-2-11 0,-1 8-1 0,2 2 5 15,3 6 11-15,1 6-1 0,2 7 3 0,3 2-16 16,-1 3-12-16,1 10-14 0,1 0 2 16,-3 3 0-16,0 2-14 0,-4 4-7 0,-7 0 6 15,-1 1-10-15,1-2-15 0,-6-2 9 0,-5 6-27 16,-4 0 7-16,-1-42 4 0,0 18 10 15,-23 87-27-15,7-64 10 0,-3-1-4 16,-5-1 1-16,-2 0-9 0,-3-6-2 0,-1-1-1 16,-4-7-28-16,3-2-54 0,-4-5-37 15,6-4-37-15,-3-5-55 0,6-9-612 0,0 2 1 16,3-9 0-16</inkml:trace>
  <inkml:trace contextRef="#ctx0" brushRef="#br0" timeOffset="4053">2863 94 176 0,'0'-19'177'0,"0"19"4"0,0-18-4 16,-18-7-12-16,19 19-24 0,-1 0-11 15,2-1-3-15,-1 2-13 0,2 0 2 0,0 2-7 16,1 0-28-16,2 3 17 0,0 3-8 0,11 9-4 16,0 2 9-16,1 4-9 0,1 5-14 15,-2 6 12-15,2 1-20 0,-3 4-13 0,-2 1 8 16,-1-2-18-16,0 7 0 0,1 0 9 16,-2 1-14-16,-3 1-9 0,-5 0 9 0,2-1-23 15,-2-2 17-15,-1 4 11 0,-2-4-15 0,-1-4 12 16,0-18-40-16,0 4 26 0,0 2-7 15,0-5-7-15,0 0 4 0,0-6 27 0,0-2 6 16,0-10-36-16,0 0 6 0,-5 9 23 0,6-13-15 16,-1-3-19-16,9-12-13 0,-11-6 24 15,2 9 13-15,0-10-21 0,0-5-2 16,0-6-19-16,0-4 1 0,18-42 3 0,-13 39-5 16,3-3 22-16,0 3-40 0,4 3 14 0,1 2-10 15,0 4 27-15,1 3-24 0,1 2-20 16,4 2 9-16,1 9-3 0,-1 3-12 15,-1 5-5-15,-2 7-2 0,0 4-20 0,-16 0-12 16,12 0-6-16,20 17-12 0,-12-5-73 0,-7 2-100 16,3 3-201-16,-3 2 0 0</inkml:trace>
  <inkml:trace contextRef="#ctx0" brushRef="#br0" timeOffset="4251">3449 599 160 0,'-3'3'268'16,"0"-3"-15"-16,0-3 5 0,2 3-39 0,-1-3-20 15,5-2-13-15,-2 2-39 0,4 0-2 0,1-3-5 16,1 2-26-16,12-6 0 0,2-1-24 0,5 1-16 16,0 0-13-16,3-3-59 0,-3 9-39 15,2-10-56-15,1 3-84 0,-5-3-135 0,-1 4-141 16,-1-6 0-16</inkml:trace>
  <inkml:trace contextRef="#ctx0" brushRef="#br0" timeOffset="4476">3995 114 111 0,'-2'-10'259'0,"2"2"7"0,0 2 6 0,0-2-9 15,-1 4-22-15,1 0-28 0,-1 3-3 16,-1 1-5-16,-1 1-31 0,-1 4-12 0,1 3 5 15,0-1-11-15,-3 19-4 0,1 1-27 16,-1 6-1-16,1-1-17 0,1 4-7 0,4-19 0 16,0 11-30-16,0 4 8 0,0 2-10 15,0 3-37-15,0 0-79 0,0 2-53 16,16 35-39-16,-16-56-38 0,0 9-76 0,0 2-480 16,0 1 1-16,-22 28 0 0</inkml:trace>
  <inkml:trace contextRef="#ctx0" brushRef="#br0" timeOffset="4837">2891 932 153 0,'-9'-2'212'0,"3"5"-6"0,2-6 0 0,0 3-23 16,-1 0-31-16,3 0-18 0,2 0 5 15,0 0-24-15,4 0-1 0,3 0-4 0,3-1-2 16,21-1-24-16,-13 2-3 0,14 0 5 0,46-11-6 16,-26 8-4-16,6 1 7 0,3-6-22 15,8 5-8-15,2-2 4 0,4 1-29 0,4 0 5 16,1 0 2-16,1 0-7 0,-2 1-7 15,-1-3 2-15,-4 5-21 0,-41 1-12 0,15 0-15 16,5 0-23-16,-1 0-22 0,-2 0-13 0,-7 0 6 16,-5 0 1-16,-11 0-22 0,-7 0 9 15,-5 0-21-15,-15 0-21 0,0 0-35 0,14 0-68 16,-21 0-128-16,1 2 0 0</inkml:trace>
  <inkml:trace contextRef="#ctx0" brushRef="#br0" timeOffset="5267">3223 1243 88 0,'3'-7'219'0,"2"-2"-35"16,-4 2 20-16,3-1-33 0,9-4-19 0,2-1-3 16,-1 3 4-16,-1 6-3 0,0 2-16 15,2 0-25-15,-4 2 10 0,8 0-11 0,26 21-10 16,-19-9-15-16,-3 8 19 0,3 0-42 16,-3 2 27-16,-1 7-24 0,-3-2-1 0,-4 2-13 15,-4 7-1-15,2-1-9 0,-2 0 6 0,-4-1-24 16,-1 1 9-16,-3-9-4 0,-2 2 18 15,-1-13 7-15,0 1-18 0,0 0 30 0,0-1-15 16,0-3-1-16,0-4 15 0,0-8 7 0,0 0-32 16,-10 15 22-16,10-17-15 0,-1-4-14 15,2-1-1-15,7-11 13 0,-6-4-33 0,4-4 6 16,3-1-6-16,0-7 6 0,1 1-10 0,4 2-20 16,2-1-23-16,0-2-24 0,0 3-10 15,4 5-15-15,-3 1-8 0,1 2-12 0,-2 3-41 16,-1 4-11-16,1 0-76 0,0 5-377 15,-4 1 0-15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4:18.39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886 550 141 0,'0'0'199'0,"0"0"-19"0,0-17-4 0,0 17 1 15,0 0 5-15,0 0-18 0,0 0 19 0,0 0 3 16,37-3-18-16,-28 22-18 0,1 1-10 0,0 6-3 16,-1-1-4-16,7 9-16 0,-8-8-9 15,3 9-16-15,0-2 1 0,5 2-6 16,0-7-10-16,-3 6-8 0,6-3 1 0,-3 1-37 15,2 0 13-15,-2-4-8 0,0-5-5 0,-1-1-27 16,-2-3 26-16,-6-6 21 0,-1-3-20 16,-1-3 0-16,0-1-29 0,1-3 25 0,-4-3-9 15,-2 0 6-15,0 0 2 0,0 0-8 0,29-32 2 16,-17 8 16-16,-2-1-14 0,-7-5-7 16,3-4 3-16,4-4-10 0,-4-4 9 0,1 3-16 0,-1-1 13 15,-4 1-3-15,7-2 4 0,-9 5 4 16,2 4 1-16,0 5-25 0,4 3 1 15,-6 8-5-15,0 16 16 0,0-10 8 0,0 10-14 16,3-8-39-16,0 11-17 0,-3 4-22 16,3-1-39-16,-3 2-25 0,4 1-36 15,2 12-45-15,1 3-508 0,2 5 0 0,0 0 1 16</inkml:trace>
  <inkml:trace contextRef="#ctx0" brushRef="#br0" timeOffset="328">1483 1114 83 0,'14'-13'228'0,"-4"4"-11"0,3-1-10 0,-4 2-3 16,1 3-27-16,-1 1 1 0,1 0-22 15,-2 1-6-15,0 2-33 0,-6 1 2 0,7 0-17 16,-9 0 11-16,0 0-25 0,0 0-1 0,10 18-12 15,-13-10-23-15,-4 17 2 0,-2-3 3 16,-6 1-5-16,-1-1-23 0,-3 1 28 0,3 0-23 16,0-3-2-16,2-3-1 0,4 0-5 15,1 0 2-15,2-4-19 0,4-5 4 0,3-2 23 16,0 2-37-16,0-8 23 0,0 0 4 0,0 0-23 16,21 10 8-16,-13-10-7 0,3-1 11 15,14 1-25-15,-12 0 27 0,6 0-35 0,25-17-11 16,-16 12-4-16,1-4-23 0,2-1-29 0,4-1-23 15,1 2-41-15,-1-4-92 0,3 0-304 16,-4 1 0-16</inkml:trace>
  <inkml:trace contextRef="#ctx0" brushRef="#br0" timeOffset="573">2368 846 217 0,'-4'-5'268'0,"1"1"12"0,0-1-29 0,3 2-2 0,-3 0-47 15,3 0-15-15,-3 0-26 0,3 1-17 16,3-2-18-16,0 0 19 0,6 4-24 0,14-4-21 16,2 1-1-16,6 2-14 0,7-1-4 0,-1 2-35 15,1 0-16-15,2 0-64 0,-21 0-28 16,7 0-27-16,-1 0-59 0,1 0-23 15,-7 0-124-15,-2 0-204 0,-4 0 1 0</inkml:trace>
  <inkml:trace contextRef="#ctx0" brushRef="#br0" timeOffset="746">2527 958 160 0,'-24'10'225'0,"-1"-2"0"16,9-2 27-16,0-1-30 0,6-2-1 0,4 0-3 15,-1-1-18-15,4 0-34 0,0 0 1 16,6-2-31-16,0 0 2 0,4-1-44 0,5 0-6 15,17-3 17-15,-16 4-28 0,14 0-6 16,37-11-61-16,-21 6-7 0,-1 0-43 0,-1 1-36 16,-1-4-35-16,5 0-51 0,-5-1-84 0,4 1-290 15,0 1 0-15</inkml:trace>
  <inkml:trace contextRef="#ctx0" brushRef="#br0" timeOffset="1081">3423 715 47 0,'-1'-9'227'0,"-2"1"-11"16,1 5-20-16,-5 1 0 0,1 2-14 0,-1 4 1 16,1-3-27-16,-12 14-7 0,2-1 5 15,-3 3-12-15,3 6 3 0,-3-1-19 0,6 3-35 16,2-1 10-16,6 3-14 0,5-1-19 16,0-12 8-16,19 26-14 0,-9-18-22 0,6 4 6 15,6-6 21-15,1-1-18 0,0-3 5 16,0-2-9-16,2-5-17 0,-1-5 2 0,2 0-7 15,-13-4 21-15,6 0-36 0,21-17-2 16,-16 4 11-16,-4-2-13 0,-3-6 28 0,-2-2-3 16,-5-3 24-16,-2-5 5 0,-2 0-11 15,-1-1-9-15,-5 15 3 0,0-4 5 0,-16-22 6 16,6 24-10-16,-5-2-6 0,2 7 1 0,-6 1-9 0,-4 0 10 16,-1 10-18-16,5 2-13 0,19 1 11 15,-19 0 4-15,-21 19-2 0,24-5-24 0,0 4-32 16,4 2-32-16,5-1-43 0,4-3-43 15,0 2-76-15,3-18-552 0,0 17 0 0,28 23 1 16</inkml:trace>
  <inkml:trace contextRef="#ctx0" brushRef="#br0" timeOffset="1281">3894 1022 234 0,'2'-5'327'0,"-1"3"27"16,-1 0-23-16,0 2-11 0,0-2-20 0,3 1-31 15,-3-2-28-15,0 2-21 0,3 0-12 0,-3 0-24 16,0 0-20-16,3 1-36 0,-2-1-30 16,1 0-41-16,-1 1-48 0,3 0-43 15,1 0-74-15,2 0-48 0,2-2-65 0,-4 0-511 16,3 2 1-16,0-2 0 0</inkml:trace>
  <inkml:trace contextRef="#ctx0" brushRef="#br0" timeOffset="1482">4176 655 93 0,'3'-11'265'0,"-2"0"0"0,1 5-18 0,-1-2-8 0,1 5-18 15,-1 2-53-15,-1 0 15 0,0 1-9 16,-3 2 13-16,3 5-7 0,-1 0-17 0,1 17 0 16,1-5-9-16,-1-6-16 0,0 7-17 0,0 6-9 15,0 2 4-15,0 5-9 0,0 0-27 16,0-2 0-16,12 35-2 0,-2-35-12 0,-7 3-14 15,7-3-32-15,-4 0-55 0,2-2-38 16,1-2-37-16,-5-6-54 0,2-2-32 0,3 1-54 16,-5-8-461-16,2-2 0 0,-2-1 0 0</inkml:trace>
  <inkml:trace contextRef="#ctx0" brushRef="#br0" timeOffset="1815">4417 954 223 0,'3'-17'248'0,"-1"3"13"0,-2 4-12 15,-2 3 0-15,1-1-3 0,-4 1-40 0,2 4-8 16,-2-4-19-16,0 7-30 0,1 2 10 0,-3-2-7 16,0 2-14-16,1 3-8 0,-3 1-23 15,6 0-9-15,-7 12 2 0,4 1-27 0,3-3-10 16,3-2 6-16,0-3-6 0,0 6-8 16,25 18-7-16,-9-17-2 0,-2 0-7 0,2-3-6 15,0-1-30-15,3-3 0 0,4-2-14 16,-7-4 10-16,1-2-28 0,1-3 15 0,-18 0 1 15,11 0 17-15,20-16-8 0,-13 3 3 0,-3-1-24 16,-2-1 33-16,-2-6-12 0,-3-2 12 0,-3 2 5 16,-3-1 4-16,-1 9-6 0,-1 2-2 15,0-2 12-15,-13-12-11 0,-1 12 14 0,-4 1 2 16,3 8-12-16,-1-1-1 0,0 4-2 16,1 1 10-16,4 0 0 0,1 0-18 0,-6 0-19 15,-13 15-26-15,16-3-23 0,4-1-52 0,3-1-34 16,2-6-64-16,1 4-564 0,3-1 1 15,0-2 0-15</inkml:trace>
  <inkml:trace contextRef="#ctx0" brushRef="#br0" timeOffset="2236">4748 698 22 0,'-6'-20'256'0,"2"5"-15"0,-2 2 17 15,3 2-14-15,2 3-40 0,-1 0-10 16,2 8-1-16,0 0-45 0,0 0-18 0,0-8-16 16,37-9-11-16,-14 14-2 0,3 3-4 0,-15 0-14 15,12 0-7-15,1 0-6 0,20 21-3 16,-25-14-29-16,-4 1-4 0,-7 2 8 0,-5 0-9 16,-1 1 27-16,-2-11-41 0,0 0 9 15,0 16-11-15,-28 17 7 0,17-15-12 0,-1-3 20 16,3-1-25-16,4-4-3 0,2 1 15 0,3-1-21 15,0-10 9-15,0 8 25 0,0 6-18 94,17 20-8-94,-4-15-4 0,1 0-6 16,-1-2 38-16,0 2-46 0,0-4 14 15,-4 3-5-15,-2-4 26 0,-5-3-20 0,-1 0-3 0,1-1 12 0,-2-10 1 0,0 0 9 16,0 17-17-16,-29 14 4 0,13-20 20 0,3-6-19 0,0 4 2 0,0-5-7 16,1 0-36-16,1-2-4 0,1 0-35 0,2-2-33 0,0 0-53 0,1 0-53 0,7 0-438 15,0 0 1-15</inkml:trace>
  <inkml:trace contextRef="#ctx0" brushRef="#br0" timeOffset="2796">5384 850 122 0,'6'-1'243'16,"-2"0"-25"-16,2-1 10 0,-2 2-31 0,-1 0-5 0,0 3 10 16,0-3-17-16,-3 6 5 0,3 0-23 15,-2 0-4-15,1 3-5 0,-1 0-46 0,5 16 4 16,-2-1-12-16,-1 2-3 0,1-6-30 16,1 4 6-16,-2-5 6 0,-2-3-18 0,1-5 12 15,-1 1-21-15,0-3-31 0,1-3 17 0,-2-6 4 16,0 0-4-16,0 0-30 0,0 8 28 0,0-8-13 15,0 0 15-15,0 0-14 0,6 15-23 16,-3-19 11-16,-3 0 17 0,2-5-31 16,0 0-4-16,7-11 24 0,-2-2-12 0,1 1-17 15,3-3 17-15,3 4 19 0,-5-2-30 0,-1 10 22 16,7-9-17-16,-8 11 7 0,3 1-14 0,0 5 6 16,-3-2 10-16,2 4-15 0,-2 1-5 15,-7 1 3-15,0 0 19 0,9 0-22 16,17 17 1-16,-19-6 2 0,8 4 7 0,-8-2 9 15,0 0-9-15,2 6-30 0,-5-3 32 0,-1-3 7 16,-3-1-1-16,3-1-17 0,-2-3 6 16,-1-8 6-16,0 0 2 0,0 10-9 0,0-10-1 15,0 8 22-15,0-8-5 0,0 0-5 0,0 0-7 16,-2 15 15-16,3-16-14 0,-1-1 11 0,3-3-19 16,-2-1-3-16,1-1 1 0,2 0 0 15,5-11 10-15,4 0-12 0,0-1 0 0,-3 1-2 16,6 1 11-16,0 6-7 0,0-2 20 15,1 2-9-15,-3 7 9 0,4-4-25 0,-7 3 10 16,-1 5-8-16,-1-2 19 0,-9 2-4 0,0 0 3 16,10 0-28-16,3 19 29 0,-9-12-26 0,9 11 8 15,-7-1 22-15,-1-3-25 0,-3-2 4 16,0 0 2-16,-1 2 12 0,2 7-46 0,-1 1-20 16,-2-22-54-16,0 13-40 0,0 3-33 15,0-1-64-15,-18 12-461 0,17-20 0 0,-2 0 0 16</inkml:trace>
  <inkml:trace contextRef="#ctx0" brushRef="#br0" timeOffset="3158">5966 542 76 0,'-8'-18'259'0,"2"1"-6"0,3 5-5 15,3 2-38-15,0 0-18 0,0 10-24 0,0-9-6 16,0 9-13-16,25-26-24 0,-8 20 5 0,3-1-33 16,-1 1 1-16,1 6-20 0,6 0-10 15,-13 0-7-15,3 0 3 0,0 0-19 0,10 15 22 16,-19-10-4-16,-3 2-26 0,-2 0-10 0,-4 0 3 16,0 2-2-16,-6 10-5 0,-3 2 16 15,1-9-24-15,1 6 11 0,2-9-15 16,2 1 17-16,1 1 2 0,4-2-22 0,0-9 21 0,0 0-18 15,0 12 4-15,23 15-2 0,-8-11-16 16,3 0 3-16,1 3-7 0,-1-8-1 16,-4 5 19-16,-1 0-6 0,-3-4 5 0,-7-1-14 15,0-2 14-15,-3-9-11 0,0 0 20 0,-17 18-18 16,-4-5-25-16,-5 0-25 0,-3-5-45 0,-2 0-41 16,-5-2-47-16,18-6-109 0,-6 0-270 0,-10 0 1 15</inkml:trace>
  <inkml:trace contextRef="#ctx0" brushRef="#br0" timeOffset="3896">131 81 174 0,'3'-16'212'16,"0"6"1"-16,-1 0-12 0,-1 2-12 0,-1 4-18 15,2-3-9-15,0 6-6 0,-2-1-3 0,0 4 1 16,3 1-3-16,0 3 2 0,4 17-2 16,-4 5 9-16,0 10-4 0,0 4-13 0,0 0-3 15,-3 3-13-15,0 3-12 0,0 1-5 16,0-20-13-16,0 14-7 0,0 8-11 0,0 7-4 15,-19 63-10-15,11-61-3 0,3 2-12 0,-3 2 2 16,-3-5-10-16,9-1 2 0,-1-1-15 16,3-5-6-16,-3-1-18 0,3-3-14 0,-5-5-23 15,3 0-39-15,2-23-34 0,0 12-23 0,0-2-26 16,0 1-29-16,0-8-34 0,17 20-535 16,-16-34 1-16,7-2 0 0</inkml:trace>
  <inkml:trace contextRef="#ctx0" brushRef="#br0" timeOffset="4523">131 160 53 0,'-13'-14'195'0,"11"1"-25"15,-7 3-11-15,5 2-4 0,1 0-6 16,4 4-8-16,3-3 1 0,4 5-12 0,10-7-21 16,8 1 5-16,8 0-28 0,8 2-3 0,-2 0-3 15,11 0-10-15,8 2-12 0,6-1-7 16,11-3 2-16,5 0-2 0,12 5-3 0,9-3 2 16,8 1-16-16,13 3-1 0,9-1-3 0,6 2-2 15,10-2-6-15,6 3 7 0,-70 0-9 16,42 0-13-16,27 0 6 0,12 0-18 0,12 0 12 15,8 0-3-15,193 19-3 0,-176-13 8 0,-4 3-14 16,-2-1 9-16,-1 0 3 0,3 3-1 16,0-2 2-16,-1 2-19 0,-8-1 26 0,-5-4-11 15,-7 3-6-15,-5 2 5 0,-5-4-10 16,-10 1 11-16,-2-1-15 0,-8 1 26 0,-5-1-19 16,-7-1-9-16,-3-1 18 0,-11 1-16 0,-5-2 10 15,-6 2 8-15,-8-3-2 0,-5-1-12 16,-7 2-5-16,-11 0 20 0,-1-2-11 0,-7 2 4 15,-6-1 8-15,-9-1-8 0,-5 1-14 0,0-1 8 16,-7 1 4-16,-7 0-8 0,-7-2 8 0,-6 3 1 16,-2 0 9-16,-5 2-4 0,-9 0-8 15,-3 0 9-15,0 3 19 0,-2 1-15 0,-3 2 31 16,0 0 11-16,0 11 8 0,0 6-1 16,0 4-3-16,-19 43 28 0,12-37-10 0,-1 10-3 15,0-2-25-15,1 3 33 0,-2 4-14 16,5 1-12-16,-5 3 10 0,2 2-19 0,-2-1-5 15,-1 0 3-15,4 0 1 0,2-1-20 16,-8-3 1-16,8-1 12 0,-3-1 0 0,-1-1-31 16,1-1 7-16,-2-5 1 0,1-1 1 0,-2-2-32 15,1-2-20-15,-1-6-50 0,-3 2-20 16,1-4-39-16,-6-2-22 0,0-10-33 0,2-1-494 16,-5-1 1-16,3-5 0 0</inkml:trace>
  <inkml:trace contextRef="#ctx0" brushRef="#br0" timeOffset="6410">0 1345 103 0,'0'0'137'16,"0"0"-11"-16,0 0-9 0,0-18 3 0,0 18-6 15,16 0-3-15,-16 0-10 0,0 0-7 16,29-33-2-16,-25 31 6 0,0-1-13 0,-1 1-3 0,0-1-10 15,0 2-18-15,0-1 5 0,0 1 1 16,1-1-13-16,-1 0-8 0,0 1-2 0,-2-2 9 16,1 3-5-16,-1-2-7 0,2 2 10 0,-3 0-13 15,0 0 11-15,0 0 4 0,0 0-1 16,0 0 13-16,3 14 7 0,-3-7 0 0,0-1-11 16,-3 4 34-16,0 12-26 0,3-13-21 15,0 7 25-15,0 7-19 0,-10 23-1 0,10-18 10 16,0-13-10-16,0 7-20 0,0 3 9 0,0 2 7 15,16 28-6-15,-10-28-33 0,0 2 20 0,4-3-2 16,-2-2 6-16,0-3-25 0,0 1 14 16,0-5 2-16,-3-3-1 0,1-2-18 0,1-3-3 15,-1-2 23-15,-2 0 1 0,1-2-2 0,-1-2 4 16,5 1-29-16,-3-3 7 0,4-1-11 16,0 1-3-16,1-1 2 0,18 2 7 0,-13-2-8 15,6 0 31-15,7 0-11 0,5 0 0 16,5 0-22-16,48-17 30 0,-38 13-2 0,2 4-10 15,8-3-8-15,3 0 6 0,10 0 12 0,5 2-5 16,4-3-12-16,7 4 11 0,6-3-10 16,10 3 6-16,3-4-12 0,9 4-2 0,1-2 31 15,5 1-42-15,16-1 14 0,3-1 8 0,-68 3-11 16,36 0 12-16,20 0-11 0,7 0 19 16,8 0-7-16,4 0 1 0,2 0-2 0,0 0-3 15,149 16 24-15,-154-13-35 0,-2 2-8 16,-4 0 33-16,-6-5-21 0,-2 6-5 0,-5-1 19 15,-5-2-4-15,-4 4-17 0,2-3 19 0,-7 1-8 16,-3-2 5-16,-7-1-9 0,-3 0 20 0,-5 4-7 16,-8 0-8-16,0-2 18 0,-4-1-22 0,-7-2 22 15,-7-1-10-15,-4 4-19 0,-7 0-2 16,-2-4 14-16,-4 2 3 0,1-1 20 0,-6 0-3 16,-3 0-18-16,-4-1 3 0,-23 0 8 15,7 0-8-15,3 0-9 0,3 0-1 0,0 0 2 16,0 0 10-16,-1 0-11 0,-1 0 8 0,-4 0-9 15,-4 0-1-15,0 0 5 0,-2 0 12 0,5 0-14 16,-1 0 13-16,0 0-3 0,13 21 6 16,-11-20-20-16,-4 2 17 0,3 2 15 0,-2-3-25 15,-4 0-5-15,9 2 26 0,-5-4-12 16,-1 0-12-16,4 5-1 0,-4-3 9 0,-5 0-7 16,-1-2 3-16,-3 2-2 0,0-2 15 0,-3 4 4 15,1-4 3-15,-3 0-2 0,1 1 3 0,-1-1-12 16,-5 0 23-16,0 0 1 0,0 0-11 15,11 0 20-15,-11 0-14 0,10 0-18 0,-10 0 1 16,13 0 15-16,-3 0-6 0,-10 0-32 0,12 0 10 16,-2 0 32-16,-10 0-27 0,9 0 1 15,-9 0 9-15,11 0-9 0,-11 0 18 0,12 0-34 16,-12 0 16-16,11 0-1 0,-2 0-3 0,-9-9 17 16,23-3-10-16,-16 9-6 0,1 2 6 15,0-3-1-15,0 0 17 0,2 4-26 0,-3-3 4 16,20 2-20-16,-12-4 12 0,-2 1-4 15,-3 2 21-15,-3 0-7 0,0 0 15 0,-2 0 15 16,-1 0-2-16,0 1 12 0,-1-1-6 16,2 2 10-16,-3-1-2 0,0 1 9 0,2-3-7 15,-1 1-23-15,-1 0-6 0,2 1 11 0,-1-1 7 16,1 1-12-16,0-3-3 0,-1 3-3 16,2-2 6-16,0-1 1 0,1 3-16 0,0-2 4 15,-2-1-15-15,2 1 16 0,0 2-2 16,1-6-10-16,-3 6 2 0,2-3 3 0,-1 0-1 15,0 2 4-15,0-1-1 0,-1 3-2 0,2-3 0 16,-2 0-8-16,2-1 16 0,0 1-5 0,-2 2-7 16,2-4 3-16,0 2 13 0,-1-1-23 15,16-4 10-15,-13 2-9 0,1 1 3 0,0 1-2 16,-2 0 7-16,-3 0-7 0,3 0 10 0,-2 1-3 16,-1 0 13-16,2 1-13 0,0-4 1 15,-2 1-4-15,-1 2 2 0,0-2-2 0,1 2-2 16,0 0 8-16,1-2 10 0,-2 0-18 0,0-1-3 15,-1 1 5-15,1-1 0 0,0 2 0 16,-1-1-2-16,-1-1-7 0,1 0 6 0,-1 1 4 16,-1 0-4-16,0-2 11 0,1 1-18 0,-1-1-20 15,0 5-9-15,0-6-7 0,0 8-9 16,0 0-39-16,0-11-38 0,0 11-12 0,0-13-49 16,-20-15-27-16,9 11-561 0,-2 2 1 0,0 1 0 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4:40.43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228 303 72 0,'0'-21'176'0,"0"21"-6"0,-31-45 11 0,30 36 3 16,0 0-9-16,-1 2-11 0,2 7-16 0,0 0-19 15,0 0 13-15,0-11-34 0,0 11-5 0,0-8-2 16,0 8-7-16,0-11-9 0,0 11-7 16,0 0-31-16,0 0 16 0,0-10-11 0,0 10-18 15,-4-8-5-15,4 11 20 0,1-1-7 16,-2 4 2-16,1-1 0 0,-3 3-3 15,3 3-4-15,-4 17-5 0,-7 3 30 0,6 2-12 16,0 4 3-16,-2 2-13 0,0 4 17 0,1-5-12 16,-4 2 2-16,3 3-13 0,-2-1 14 0,-1 5-35 15,3-1 25-15,-1-2-7 0,1 2-2 16,-1-3 3-16,0 2 4 0,3-4 1 0,0-2-13 16,4 3-2-16,-2-1 15 0,-1 4-13 15,1-3-16-15,-2-1 0 0,1-2-16 0,1-4 7 16,-1 3 16-16,2-1-4 0,2-2-16 0,-3-5 26 15,-1 5-10-15,1-3-2 0,0-1 7 16,2-4-23-16,1 3 31 0,-3 0-24 0,0-4 7 16,2-5 17-16,1-3-14 0,-2-4-20 0,2 1 19 15,0-3-10-15,0-1 4 0,-1-1-5 16,1 0 0-16,0 0 2 0,-2 0 3 0,2-2 18 16,0 2-23-16,0-1 14 0,-1-1 0 15,1 0-30-15,0-8 31 0,0 0 9 16,0 11-36-16,0-1-2 0,0-10 29 0,0 11-17 0,0-3 3 15,0-8 12-15,0 11-12 0,0-2 15 16,16 8-17-16,-13-13 26 0,1 2-10 16,10 8-17-16,2-3 21 0,-3-5-19 0,6 4 18 15,4 1-3-15,5-8-18 0,-1 3-19 0,4-3 39 16,0-2-30-16,5 3 33 0,-4-1-23 0,10 1 19 16,1-2-12-16,4 2-21 0,-1-4-6 15,-1 3 27-15,1-1-2 0,3 1 3 0,0-3-4 16,3 3 3-16,0-1-3 0,0-1 0 0,-1 2 10 15,-1 1-26-15,4-3 29 0,-2-1-15 16,-1 4 24-16,2-1-22 0,0 0 8 0,2-2-11 16,0-1 2-16,2 2 16 0,-4 0-35 15,1 0 19-15,-2-2-1 0,-2 2 0 0,2 0 13 16,-3 0-10-16,0 2-6 0,-2-4 6 0,-3 4 16 16,6 0-6-16,-4-1-36 0,-1 1 24 15,-1-2 0-15,-5 0 20 0,2 3-47 16,-5-3 31-16,0 2-33 0,-3-4 40 0,1 0-16 15,-3 4-25-15,0-3 9 0,-17-1 19 0,4 0 12 16,5 0-35-16,-2 0 51 0,0 0-9 0,-6 0-17 16,1 0-26-16,-3 0 42 0,-1 0 5 15,11-18-44-15,-14 17 36 0,-1-2-15 0,1 1 6 16,0-2-8-16,-1 0 23 0,0 1-24 0,0-1 5 16,-1 0-3-16,1 2 2 0,0-2-1 15,0 1 0-15,-1 0-5 0,2-1-10 0,-2 1 36 16,14-6-49-16,-8 1 52 0,-2 5-28 0,-1-3 8 15,-2 2-2-15,0-1-11 0,0 5 23 16,-2-3-10-16,1 0-7 0,-1 1-4 0,0-1 13 16,0 0-3-16,1 0 6 0,-3-1-17 15,0 1-2-15,2 0 21 0,1 2-15 0,-1-5 33 16,-1 4-25-16,0-3-13 0,1 0 22 0,-3 0-18 16,1-1 3-16,2 0-5 0,7-10-15 0,-6-3 50 15,-1 4-20-15,4-3 0 0,-1-2-10 16,-2 1 8-16,0-2-7 0,-1 0 12 0,0-3-20 15,1 0-7-15,-3 1 40 0,4-4-44 0,0 3 37 16,-6-3-1-16,-2 12-17 0,0-5 2 16,0-5 9-16,16-28-9 0,-9 26 22 0,2-2-12 15,-6-4-13-15,1 2 19 0,0 1 4 0,-4 16-35 16,0-9 23-16,0 0 4 0,0-4-22 16,0 0 23-16,0 1 9 0,0 1-24 0,13-26-19 15,-13 20 25-15,2 0 24 0,-1 0-31 16,-1 18 6-16,0-11 9 0,0-3-12 15,0-1 6-15,0-1 10 0,0 0 2 0,0 1-1 0,0-1-42 16,0-1 15-16,0 0-13 0,0-1 23 16,0 3 2-16,0-4 10 0,0 3-14 0,0-1-8 15,0 1-6-15,0 2 31 0,0 0-12 0,0 0 3 16,0 0-26-16,0 2 32 0,0 4 1 16,0 0-5-16,0 4-9 0,0 2-6 0,0 1 7 15,0 1 2-15,0 3 22 0,0 1-32 0,0 0 12 16,0 9 13-16,0-12-23 0,-9-6 4 15,-1 4 23-15,2 2-24 0,5 1 1 0,-3 1 12 16,3 4-18-16,-1-2 0 0,1 1 3 0,-3 3 3 16,3-1-19-16,2-2 6 0,-5 3 4 15,-11-11 2-15,-1 5 15 0,7 0 1 0,-4-2 2 16,4 6-22-16,-1 1 4 0,2-1-19 16,-2 4 11-16,4-1 27 0,-2 0-21 0,-13-3 24 15,5 4-1-15,2 2-33 0,3-1 29 0,0 0-33 16,0 0 12-16,-1-1-6 0,4 2 3 0,-19 0 25 15,0-1-33-15,-1-1 12 0,2 2-10 16,-1-2 19-16,-1 2 9 0,2-3-26 0,0 3-4 16,-6 0 13-16,3-2 5 0,-1 0-8 15,0 0-14-15,0 0 4 0,2 0 16 0,-2 1-24 16,-1 0 21-16,0-1-6 0,17 2 11 16,-7 0-10-16,-6 0 2 0,0 0 12 0,-3 0-12 0,2 0 10 15,-2 0-9-15,0 0-11 0,2 0 11 16,-1 0-13-16,2 0 19 0,1 0-4 0,-1 0 8 15,3 0 7-15,0 0-10 0,1 0 1 16,2 0-1-16,1 0-6 0,-1 0-8 0,-1 0 15 16,0 0 13-16,1 0-22 0,0 0 6 0,-1-10 6 15,3 10 9-15,-2 0-3 0,-1 0-25 16,1 0 20-16,2 0-22 0,3 0 23 0,0 0-4 16,2 0-7-16,-4 0 11 0,-2-8 0 15,4 8-1-15,-5 0 0 0,-1 0 6 0,3 0-15 16,2 0 16-16,2 0-20 0,2 0-5 15,2 0 14-15,2 0-1 0,-1 0-11 0,2 0 1 16,-9 0 1-16,-1 0-13 0,-2 0 18 0,2 0 1 16,4 0 2-16,0 0-12 0,5 0 7 15,1 0 13-15,-1 0-2 0,11 0-7 0,-11 0 2 16,2 0 2-16,9 0 5 0,-13 0-15 0,2 0 6 16,2 0 15-16,9 0-3 0,-13 0 5 0,3 0-4 15,0 0-9-15,10 0 7 0,-13 0 7 16,3 0-10-16,0 0-1 0,-2 0 4 0,2 0 0 15,0 0-2-15,0 0-13 0,0 0 25 16,-2 0-17-16,2 0 6 0,-2 0-11 0,2 0 9 16,-10 12 7-16,10-11-14 0,-10 6 25 0,2-4-9 15,4-2 0-15,2 1 1 0,2 1-3 0,1-2-9 16,1 1 14-16,-1-2-9 0,3 2-3 16,-2 0 7-16,-1 2-13 0,0-1-3 0,1-1 9 15,0 1-3-15,0 0 9 0,-1 1-8 16,-11 0-6-16,4 1 5 0,3-2 15 0,3 1-3 15,0 0-1-15,1-2-5 0,3-1 2 0,0-1-12 16,1 1 14-16,0 0-9 0,1 1-5 16,-2-2 6-16,0 0 9 0,1 1-2 0,-1-1-10 15,0 0 3-15,0 2 9 0,-1 0 2 0,1-1-4 16,2 1-5-16,-2-2 11 0,0 1-16 16,2-1 11-16,-2 3-11 0,2-1 11 0,-2 1-15 15,0-2 23-15,4 0-12 0,-3 0-8 16,-1 3-3-16,4-3 9 0,-3 2 3 0,-1 0-11 15,4 1 23-15,-1 0-9 0,-2 0 5 16,1 0 2-16,1 2 2 0,-1 0-2 0,2 1-16 16,-3 15 6-16,-1-5 19 0,0 2-26 0,0 1 19 15,2 1 3-15,0 5 2 0,-2 2-16 16,0-1 8-16,0 5-13 0,-1-1 7 0,4 3-1 16,2-1-32-16,-2 0-31 0,3-1-30 0,0-15-20 15,0 7-109-15,0 3-234 0,0 7 0 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4:41.69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291 638 207 0,'0'-20'228'0,"0"20"13"0,32-38-22 0,-32 30-7 16,1 2-10-16,1 2-33 0,-1-1 14 0,-1 5-33 15,1 0-23-15,2 3-10 0,2 3-6 16,-2 0 4-16,8 14-11 0,4 6 4 0,-2 1-4 15,-2 2-27-15,1 6-14 0,1-2 21 16,0 0-33-16,3 1 13 0,-5 1-23 16,4 0-2-16,-1-3 1 0,0-1-7 0,-2 1-9 15,0 2 2-15,-4-7 1 0,2 1-23 0,-1-7 27 16,0-3-27-16,-2-4 14 0,-1-5-1 16,-2-2 18-16,-1-1 33 0,1-5 6 0,1 1-14 15,-5-2 11-15,0 0-9 0,0 0 0 0,23-35 0 16,-13 10-2-16,0-2-1 0,-1-8-8 15,-4-1-9-15,-2-9-5 0,3 3-5 0,-4 1 3 16,0-5-4-16,-2-4-4 0,0 5-8 0,2 1 1 16,-2-3-8-16,0 6 5 0,1 8-4 0,1 2-7 15,-2 2 12-15,0 9-8 0,0 4 6 16,0 4-22-16,0 3-18 0,0 7 4 0,0-2-4 16,0 4-4-16,0 0-47 0,0 0-42 0,0 0-27 15,0 0-27-15,21 18-53 0,-6 1-628 16,-1 2 0-16,-4 0 1 0</inkml:trace>
  <inkml:trace contextRef="#ctx0" brushRef="#br0" timeOffset="386">888 1055 161 0,'-2'-6'219'0,"1"3"-10"0,2-3-4 0,2 1-21 16,0 0-10-16,1-1-25 0,1 1-7 0,0 0-11 16,3 0-25-16,-1 1 7 0,2 2-18 15,-2 0-7-15,-1 1-1 0,1 1-16 0,-1 1-9 16,-6-1 7-16,0 0-8 0,4 13-6 0,-8-7-15 16,-7 17 0-16,-3-5-8 0,1 3 1 0,3 3 19 15,1-5-28-15,1-1-19 0,5-3 27 16,1-3-17-16,2-12-3 0,0 12-1 0,0-1 4 15,28 14-15-15,-15-8 30 0,0-4-21 16,0 2-1-16,0 0 4 0,-3-5 12 0,-4 0-19 16,-2-2 8-16,-1-1-15 0,0 0 16 0,-3-1 9 15,0 1 30-15,0-7-13 0,0 0 12 0,0 0-40 16,-18 18 16-16,1-4-21 0,-3-8-6 16,7 1 19-16,0-3 4 0,1-1-20 15,2-2-2-15,1-1-25 0,2 0-28 0,7 0-41 16,0 0-55-16,0 0-46 0,-11 0-43 0,11 0-347 15,-15-18 1-15</inkml:trace>
  <inkml:trace contextRef="#ctx0" brushRef="#br0" timeOffset="605">1294 885 17 0,'3'-6'270'0,"2"1"-24"0,0 1 7 0,-1 2-8 0,0-2-13 15,1 1-23-15,-1 0-38 0,0 0 4 16,4-3 4-16,9-2-30 0,6 0 3 16,2 0-32-16,5 3-7 0,-4-5-27 0,7 6 6 15,2-4-10-15,2 3-26 0,-2-1 19 16,0 2-37-16,-2 0-67 0,-3 0-27 0,-2 1-50 16,-2 0-28-16,-10 0-33 0,-2 2-109 0,-2 1-272 15,-12 0 0-15</inkml:trace>
  <inkml:trace contextRef="#ctx0" brushRef="#br0" timeOffset="790">1528 995 130 0,'-7'9'271'0,"1"-4"-7"0,3 4 6 0,-1-5-35 16,5-1-24-16,-1 0-4 0,1-3-10 0,4 0-29 16,2 2-13-16,0-4-14 0,15-1-2 0,4-3-23 15,0 1 13-15,1 0-26 0,5-3-8 16,0 2-21-16,3 0-48 0,-1-1-69 0,-2-1-32 15,-3-1-33-15,-4-2-56 16,6 1-56-16,-2-3-361 0,-1 2 1 0</inkml:trace>
  <inkml:trace contextRef="#ctx0" brushRef="#br0" timeOffset="1170">2201 659 233 0,'-1'-9'243'0,"2"1"16"0,-1-2-28 0,0 3-15 16,-1 0-11-16,2 2-28 0,-1 0-17 15,2 4-29-15,-2 2 4 0,2 0 6 0,0 5-2 16,1 1-4-16,7 13-27 0,1 0 23 16,2 4-28-16,3 2 13 0,0 2-25 0,3 1-32 15,0 0 20-15,-6 1-15 0,4-3-10 16,1-2 1-16,0 1-8 0,-3-2-7 0,-1-6 15 15,5 0-7-15,-9-1-3 0,-3-8-9 0,2 0 5 16,-3-1-21-16,0-4 24 0,-1-1 2 0,0-3 0 16,-5 0-3-16,0 0 1 0,0 0 8 0,26-29-10 15,-13 8-9-15,-5-3-2 0,-2-5 6 16,7-2-10-16,-3-3-4 0,0-5 1 0,0 1 5 16,-1-5-2-16,-3 4-23 0,1 6 8 15,-7 2-1-15,4 4 13 0,-1 7-14 0,0 2-26 16,0 5-6-16,0 2-20 0,-2 6-9 0,2 4 3 15,-3 1-25-15,0 0-30 0,0 0-21 0,0 0 1 16,10 17-35-16,-2 3-42 0,-2 1-612 16,1 0 0-16,0 3 1 0</inkml:trace>
  <inkml:trace contextRef="#ctx0" brushRef="#br0" timeOffset="1370">2796 968 171 0,'3'3'210'0,"0"0"-18"0,-1 4 16 0,1-3 11 16,-1 2 0-16,0 1 11 0,-1 0-30 0,-1 1-12 16,-1 1-18-16,1 1 12 0,0 2-17 15,0 4-42-15,0 0 7 0,0-1-8 0,0 0-14 16,0-3-19-16,0 8 11 0,-15 18-25 16,13-21-11-16,0-3-50 0,2-2-55 0,0-3-53 15,-1 1-48-15,1-10-84 0,0 0-443 16,0 10 0-16,0 0 0 0</inkml:trace>
  <inkml:trace contextRef="#ctx0" brushRef="#br0" timeOffset="2892">3198 258 102 0,'-11'-5'146'0,"-1"-1"-1"16,2 1-25-16,0 2 7 0,-10-8 2 0,-1 6-25 15,3 2 7-15,-6-5-18 0,1 2-8 0,-4 1-4 16,-2 1-4-16,-1 1-14 0,-2-3 6 16,0 3-8-16,-3-1 0 0,-1 1-8 0,0-2-1 15,-3 2-8-15,0-2-9 0,0 5-4 0,-1-3 5 16,-7-1-3-16,3-1-7 0,0 2-9 0,-3 2 11 15,-3-5-11-15,-2 5 5 0,-3-1 6 16,-1-2-11-16,-2 2 0 0,-1-3 2 0,0 3 3 16,1 1-4-16,0-2-7 0,-1-1 1 0,-3 3 9 15,1-4-14-15,-4 3-7 0,0-4 17 16,-4 0-10-16,1-1-7 0,0-1-7 0,3 2 14 16,1-1 6-16,-1 2-22 0,5-3 5 15,-1-1 10-15,2 4-6 0,2-2-2 0,0 1 1 16,-1 0 0-16,0 0 13 0,3 2-9 15,2 2-5-15,1-1 9 0,0-1-5 0,27 4-4 16,-13 0 5-16,-5 0 3 0,0 0-4 0,1 0 6 16,1 0-14-16,7 0 12 0,-1 0-5 15,5 0-15-15,4 0 10 0,5 0 6 16,4 0 3-16,4 0-10 0,1 0 5 0,2 0 0 16,10 0 5-16,-13 0-7 0,13 0-7 15,-10 0 13-15,10 0-3 0,-11 0 9 0,11 0-14 16,-12 0-9-16,-7 7 11 0,14-5-7 0,-1-2 12 15,0 4 6-15,-1-2-7 0,2 2 1 0,0 1 3 16,-3-3 3-16,4 5-7 0,-7 8-3 16,0 2 0-16,1 0 8 0,5 1-7 0,-4 3-2 15,3 5 13-15,3-9 6 0,0 7-12 16,0 6 12-16,1 4-2 0,-1-2 3 0,3 1 16 16,0 2-18-16,-3 2 0 0,3-20 10 0,0 11-6 15,0 5-15-15,0 3 16 0,0 1-6 16,0 4 2-16,0-1-5 0,16 42-1 0,-13-43 10 15,-1 3-3-15,3-4-3 0,-2 3 10 16,2-4-10-16,4 3-6 0,-3-4 14 0,1 1-4 16,-1-1-11-16,0 0-10 0,1 2 20 15,0-8 4-15,-3 2-24 0,5-2 19 0,0 1-9 16,-3-2-10-16,-4 0 2 0,6-5 16 0,-1 3-12 16,-1 2-2-16,-3-4 14 0,4-1-23 15,-1 1 8-15,1-2 9 0,0-1-8 0,-3 1 3 16,-1-3-10-16,2-3-1 0,0 1 26 0,0-3-13 15,-1-1-12-15,-1-3-2 0,1-1-2 16,-1-1 16-16,1-2-4 0,1 0 2 0,-1 0 0 16,11 6 12-16,-2 2-2 0,4-1-19 0,5-6-1 15,2-2-1-15,7 0 9 0,0-4-21 16,8 4 22-16,3-4 10 0,3 1-14 16,6 1 4-16,-4-2-4 0,5 1 4 0,2 2 1 15,4-2-11-15,-1 0 9 0,3 4-16 0,0-3 13 16,1 0-21-16,-2 0 21 0,2 1-20 0,-3-2 13 15,2 1 12-15,0-2-15 0,2 0 27 16,-3 0-16-16,5 1-3 0,2-2-9 0,-2-1 11 16,1 2 1-16,-2-2 1 0,4 0-9 15,-31 0-4-15,17 0 2 0,9 0-6 0,5 0 11 16,1 0 14-16,1 0 0 0,2 0-28 16,0 0 11-16,0 0-4 0,-3 0 15 0,-3 0 3 15,-2 0-3-15,63-15-3 0,-67 14 9 0,-3 1 4 16,2-2-21-16,-6 1-12 0,-1 0 3 15,-1-3 16-15,-2 3-8 0,0 0 1 16,-2-3-4-16,6 4 11 0,-9-3-4 0,7 0 3 16,-6 1 6-16,4-1 14 0,-9-1-19 0,-3 2-14 15,-3 0 6-15,-18 2 16 0,2 0-22 16,2 0 29-16,-3 0-13 0,-3 0 2 0,-3 0-8 16,2 0-4-16,-12 0 21 0,11 0-9 0,-11 0-15 15,12 0 3-15,-12 0 12 0,10 0-12 16,-10 0 15-16,8 0 9 0,-8 0-20 0,0 0 16 15,11 0 2-15,3-14-9 0,-10 10 3 0,-1 0-1 16,-1-1 39-16,1-1-31 0,-1-1-2 16,0-1 18-16,-1-1-18 0,5-14-7 0,0 0-5 15,-2-1 7-15,-1 0 0 0,-3 0 6 0,3-5-15 16,0 2 2-16,0-5-1 0,-2 2 23 16,2 0 13-16,1 0-35 0,-4 12 20 0,0-8-14 15,0-5 8-15,0-4 3 0,0-2 6 16,0-2-4-16,0-2-12 0,0 0-8 0,0 0 29 15,-20-44 4-15,16 42-36 0,-3 4 4 16,5-4 7-16,-2-2-10 0,1 0 4 0,0 4 1 16,-6-2 27-16,7 3-23 0,-3 5 0 0,2 1-18 15,-2-1 6-15,-1 5 3 0,1 2 10 0,-2 2-10 16,0 5 1-16,-2 0 20 0,1 7 5 16,2 2-19-16,-1 3-21 0,-2 1 3 0,2 2 0 15,-2 3 11-15,-1 0 5 0,1 1-35 0,-2 2-9 16,-14-1-45-16,-4 1-16 0,-4-2-55 15,-6 1-106-15,17 1-352 0,-14 0 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5.37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90 29 0,'16'-20'240'0,"-5"0"-7"0,-3 7-6 0,-1 7-20 0,-3 2-16 15,-2 4-35-15,0 2 19 0,0 4-30 0,-4 2 10 16,2 3-10-16,-4 19 25 0,4-15-19 15,0 10-3-15,0 5-21 0,0 5-3 0,0 4-19 16,0 0-23-16,0 0 34 16,0 0-23-16,10 38-26 0,-1-41-10 0,0-5-9 0,1-1 14 15,1-4-1-15,-5-3-15 0,8-4-11 16,-1 0-24-16,-1-12 19 0,-2-1-16 0,2-2-30 16,-12-4 2-16,17 0 8 0,19-26-13 0,-16 2-26 15,1-3 9-15,-5-5-9 0,-2 2 7 16,2-4 7-16,-2-2 10 0,-1-1-7 0,-1-1-13 15,-2 3 15-15,-1-4 14 0,2 4 28 0,-4 7 13 16,-2 6 26-16,1 2-25 0,-6 4-2 16,0 7 3-16,0 6 3 0,0 3-26 0,-2 2 8 15,-1 5 35-15,3 0-15 0,-3 2 0 16,2 18 1-16,1-13-21 0,0 8-1 0,0 3 14 16,14 34-19-16,-4-26-1 0,-1 2 11 0,3 2-15 15,2-7 13-15,2-1-11 0,-3 3-5 16,3-8 1-16,0 3-21 0,0-7 11 0,4 3-2 15,-4-11-8-15,6-2 8 0,-9-7 16 16,-13-3-14-16,10 0 2 0,16-18 17 16,-12 1-17-16,1-2-20 0,-8-7 22 0,3-4-3 15,-3-4 3-15,3-7 2 0,-4 0 14 0,-2 0-18 16,2-1 11-16,-3-1 8 0,1-2-18 16,-2 2 2-16,-1 5 8 0,-1 21-1 0,0-10-10 15,0 0 24-15,0 4-25 0,-16-13 6 0,11 27 15 16,5 5 7-16,-2 4-49 0,-1 2 1 15,0 1-26-15,3 3-29 0,-3 0-25 0,3 3-38 16,0 2-38-16,5 16-95 0,-5-15-398 0,0 11 0 16,0 4 0-16</inkml:trace>
  <inkml:trace contextRef="#ctx0" brushRef="#br0" timeOffset="345">912 629 16 0,'1'-4'233'0,"1"0"-20"16,-1-1 9-16,2-2-22 0,0 4-25 0,1-3 16 15,0 1-43-15,4 0-21 0,-1 2 9 0,13-5-19 16,-3 3-19-16,-4 2-13 0,5 3-2 16,-18 0 10-16,19 0-28 0,-2 0 0 15,13 15-9-15,-21-6-9 0,-3-1-16 0,-6 2-1 16,-2 0 16-16,2 0-5 0,-17 22-1 15,7-13-16-15,-5 2 12 0,4 0-19 16,2-2 18-16,0-1-21 0,4-8 28 0,0 6-26 16,5-5 10-16,0-3-12 0,-3 2-5 0,3-10 11 15,0 0-2-15,0 13 6 0,0-5-28 0,0-8 10 16,0 12-3-16,0-4 4 0,0-8 14 16,0 11-16-16,0-11 11 0,-15 31 6 15,-9-23-21-15,9-3-12 0,-1-1 16 0,3-3-10 16,0-1-14-16,13 0-44 0,-13 0-13 0,-3 0-39 15,-23-16-34-15,24 10-107 0,7-3-305 16,0-1 1-16</inkml:trace>
  <inkml:trace contextRef="#ctx0" brushRef="#br0" timeOffset="555">1267 554 182 0,'4'0'246'0,"2"-2"31"0,-1 4 12 16,-1 1 11-16,-1 2-28 0,-2 0 8 0,2 3-16 16,3 14-11-16,-2-3-9 0,-2 5-32 15,-1 2-17-15,-1-13-20 0,0 8-19 0,0 3-24 16,0 3-7-16,0 1-45 0,0-1-45 0,-19 25-43 16,14-24-89-16,-3-3-56 0,0-5-65 0,-5 4-593 15,4 2 1-15,-3 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4.54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0 305 225 0,'0'0'225'0,"1"0"15"0,3-2 19 0,2 2-37 0,4-2-7 15,16-2-38-15,-8 4-3 0,42-11 5 16,-15 7-51-16,0 2-10 0,4-2-21 16,3-2 17-16,1-1 3 0,2 7-25 0,0-4-27 15,0 0-16-15,-3 4-22 0,-4-3-40 0,-5-2-26 16,1 2-21-16,-8 1-27 0,-6-2-30 0,-7-1-25 16,-7 2-62-16,-4 1-312 0,-5 1 1 15</inkml:trace>
  <inkml:trace contextRef="#ctx0" brushRef="#br0" timeOffset="239">476 27 99 0,'-4'-7'240'0,"-2"2"-9"0,0 0-6 16,2 0-17-16,1 2-33 0,3 0 2 15,-1 3 3-15,2 1 22 0,1 3-9 0,1 4 4 16,5 17 0-16,5 2-7 0,0 3-14 0,-1 5-12 15,-2 3-24-15,-1-3-12 0,1 4-13 16,-3-2-9-16,2 0-12 0,-2 7-11 0,2-5-10 16,-5 1-6-16,3 3-25 0,-1-1-31 0,0-4-40 15,1-2-20-15,-1-4-66 0,2-3-27 16,0-5-44-16,3 0-81 0,-4-11-465 0,6 1 1 16,2-11 0-16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3.34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56 107 0,'4'-10'225'16,"-1"2"-16"-16,0 3-24 0,-3 3 1 0,3 5 0 16,-3 1-17-16,0 2 0 0,0 5-6 0,1 16 4 15,-1-10 3-15,1 32 21 0,1-13-31 16,-2 5-15-16,3 0-21 0,3 0-1 0,-1 0-21 15,0 1 5-15,2-2-25 0,0-3 6 0,0-3-19 16,-1-4-33-16,6-2 16 0,-9 2-7 16,5-10 8-16,-1-5-23 0,-2-6 3 0,1 0-5 15,-1-5 1-15,0-4-3 0,-5 0 5 0,0 0 8 16,31-19-45-16,-15-1 20 0,0-8 10 0,0 0-40 16,2-6-17-16,-4 1 28 0,2-5-16 0,1-1-9 15,1-1-4-15,-1-2 34 0,-1 3 1 16,0 4-13-16,-3 0-8 0,0 6 12 0,-5 3 11 15,0 3-29-15,-4 9 8 0,0 6 35 16,-4 6-1-16,-4 4 10 0,2 4-27 16,-3 4 20-16,-1 13 6 0,-3-2 8 0,3 5 11 15,-2 3-9-15,6-1 0 0,2-13-16 0,0 10 5 16,15 37-15-16,-4-29-4 0,1 1-5 16,-1-2 17-16,2-2 7 0,5-1 0 0,2-2-17 15,0-5 2-15,2-4-15 0,-3-1-2 0,2-4 15 16,-2-7-3-16,6-3-15 0,-25-3 30 0,14 0-7 15,19-18-7-15,-15 1-1 0,-2-5 6 16,-2-5 0-16,-2-5-4 0,-1-6-6 0,-2-3 1 16,0 2 3-16,-4 0-17 0,0-6 15 15,-4-2 0-15,-1 1 8 0,0 26-25 0,0-12 29 16,0 0-8-16,-22-30 0 0,15 36 13 0,0 7-20 16,0 5-17-16,0 8 19 0,1 3-15 15,-1 3-8-15,1 3-11 0,1 5-33 0,3 0-23 16,-4 15-38-16,3 0-26 0,0 3-50 15,3-11-570-15,0 7 0 0,0 5 0 0</inkml:trace>
  <inkml:trace contextRef="#ctx0" brushRef="#br0" timeOffset="317">799 711 155 0,'1'-5'167'0,"2"2"2"0,3 2-10 0,-2-1-7 16,5 1 4-16,-2-3-11 0,20 1-13 0,-3 0-8 16,-1-2-8-16,-3 2 1 0,-20 3-20 15,14 0 6-15,-1 0-7 0,-3 0-26 0,-10 0 50 16,24 14-18-16,-22-7-24 0,-2 1 33 16,-1 1-33-16,-2 12 1 0,3-12 19 0,-24 23-6 15,8-13 2-15,-6-1-28 0,5 1-6 16,2-3 16-16,1 1-29 0,4-1-15 0,1-1 25 15,2-3-13-15,5-4 12 0,2 1-12 16,0-9-37-16,0 0-7 0,0 10 25 0,16 7-9 16,-10-14-60-16,16 8-5 0,-2-5-15 0,3 0-24 15,-3-2-10-15,-2-2-18 0,-5-2-33 0,5 0-51 16,27-16-433-16,-17 9 0 0</inkml:trace>
  <inkml:trace contextRef="#ctx0" brushRef="#br0" timeOffset="657">1232 673 120 0,'-17'-10'216'0,"7"1"3"0,2-1 20 0,0 6-40 16,3-3-12-16,3 3-12 0,-1-1 0 0,4 2-28 16,2-1-16-16,0 3-16 0,3-2-10 15,1 1 4-15,4 0-32 0,14-2 2 0,-3 2-17 16,-9 2-8-16,8 0 20 0,1 0-27 0,1 0-21 15,25 21 3-15,-35-16 8 0,3 7 2 16,-9-3-19-16,-4 3 11 0,-2-2-3 0,-1-10-7 16,0 15 11-16,-24 17 0 0,9-19 36 15,2 4-22-15,-1-4-17 0,5-2-2 0,0 0 28 16,4-1-12-16,2-2-31 0,3 1 9 0,0-9 10 16,0 0-11-16,0 12 3 0,20 16-17 15,-8-12-7-15,-4-5 17 0,1 0-7 0,-3-1 18 16,-2-2-26-16,-1 0-6 0,-2-3 6 0,-1-5-1 15,0 0 3-15,0 0 13 0,-26 27-29 0,8-16-40 16,-6-4-11-16,-6-4-69 0,1 2-58 16,6-5-118-16,-4 3-319 0,14-3 0 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2.51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32 329 51 0,'-10'-1'232'0,"1"-2"10"16,5 1-7-16,1 1-31 0,-3-1-12 0,6-1-32 16,3 2-6-16,3-2-26 0,1-1 13 15,21-2-27-15,1-2-7 0,8 2 10 0,7 2-28 16,0-3-10-16,-3 1 14 0,5 4-40 15,2-1 11-15,-1-3-2 0,-3 1-25 0,1-1-24 16,-2 1-20-16,-3-3-22 0,-5 4-11 0,-9-3-30 16,-1 1-16-16,-5 2-36 0,-1-4-59 15,-9 3-109-15,-6 0-146 0,2-1 0 0</inkml:trace>
  <inkml:trace contextRef="#ctx0" brushRef="#br0" timeOffset="236">396 11 161 0,'-5'-4'212'0,"2"0"-6"0,-5 2-26 15,6 1 29-15,2 2-16 0,-3 3-14 0,0 2 25 16,1 0-29-16,1 5 46 0,1 17-26 16,0-14 5-16,0 10-17 0,17 36-25 0,-7-22-9 15,0 1-14-15,2-3-5 0,2 0-17 16,-3 1-26-16,-4 0 0 0,3 6-9 0,-1-8-27 15,-4 7 1-15,8-7-38 0,-7 3-29 0,1 0-18 16,-2-1-60-16,-1-6-29 0,2-3-32 16,-2-5-50-16,-1 0-534 0,3-6 0 0,5-2 0 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1.69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 43 170 0,'0'-13'207'15,"-3"3"-22"-15,6 2 1 0,-6 2-4 0,0 2-29 16,6 2 7-16,-6 4 8 0,0 4 0 0,1 1-3 16,0 15-13-16,-4 6 21 0,3 4-11 0,3 3-10 15,-3 0-16-15,0 0-2 0,3 3-7 16,0-19-17-16,0 12-15 0,0 4 0 0,0 0-18 16,15 33 0-16,-8-38-8 0,-1 0-20 0,-1-4 9 15,3 3-13-15,-3-10-9 0,1-5 7 16,1-2-24-16,-1-6 17 0,0 0-24 15,4-4 4-15,-1 1-7 0,-9-3 12 0,0 0-6 16,34-21-21-16,-23 7 2 0,4-7 0 0,-2-4 15 16,2-2-42-16,-5-5 14 0,3-3 16 0,-1-2-12 15,1 2 22-15,-8 0-7 0,0-3-23 16,3 4 16-16,-5 3-10 0,4-2 18 16,-1 9 4-16,-6 5-2 0,3 7-4 0,-3 12 2 15,0 0-14-15,0 0 4 0,-3-16 6 0,0 21 5 16,3-1-10-16,-4 6 17 0,4 0-1 0,1 17-6 15,-1-12 10-15,0 10 5 0,0 3 1 16,22 34-12-16,-13-27 14 0,1-2-6 16,3 4 9-16,1-3 2 0,2 1-48 0,-3-2 32 15,3-2-20-15,0 0 9 0,3-4 18 0,-5-2-18 16,5-4 2-16,-3-1-21 0,3-8 20 16,0-2 4-16,-6-7 6 0,-13-3-13 0,10 0 2 15,-2 0 2-15,14-29-1 0,-19 12 4 16,1-10-7-16,2-5 4 0,-3 1 9 15,0-10-11-15,-3 2-4 0,3-2 20 0,-3 20-18 16,0-10 21-16,0-4-45 0,0 0 4 0,0 1 22 16,-19-32-1-16,16 41 0 0,3 0 15 15,0 25-13-15,0-14-1 0,0 3-27 0,0 1 22 16,0 10-31-16,0 0-9 0,-3-10-11 0,3 12-34 16,3 5-26-16,-6-2-33 0,3 4-27 0,0 3-61 15,-3 14-467-15,3-13 0 0,0 10 1 16</inkml:trace>
  <inkml:trace contextRef="#ctx0" brushRef="#br0" timeOffset="200">712 643 192 0,'2'5'198'0,"-2"-1"27"0,3 2-4 0,-1 1-20 15,-2 3 5-15,3-1-17 0,-3 1 19 16,9 14-40-16,-2-2 9 0,-7-4-50 0,0-1 13 15,0-4-5-15,3 11-25 0,0-4 5 0,-3-4-7 16,0-16-28-16,0 19-4 0,0-2-48 16,0-2-34-16,0-2-55 0,13 11-36 0,-10-18-23 0,-3-6-86 15,0 0-398-15,0 10 0 0</inkml:trace>
  <inkml:trace contextRef="#ctx0" brushRef="#br0" timeOffset="503">987 761 159 0,'-3'-8'202'15,"3"0"-8"-15,1 3-19 0,1-1-9 0,1-1-9 16,2 4-18-16,1-3-7 0,10-4-26 0,3 1 3 16,-3 4-23-16,-3 2 1 0,-2-1-10 15,-11 4 7-15,10 0-6 0,1 0-7 0,4 18-4 16,-12-13-20-16,3 3 10 0,-6 1 5 15,0 2-2-15,0 2-7 0,-16 24 4 0,5-13 17 16,-2-2-43-16,0-1 20 0,-3-2-9 16,7 0 17-16,-1-3-16 0,7-2-2 0,-3-6-14 15,6 3 23-15,0-3-6 0,0-8-15 16,0 0-19-16,0 0 4 0,0 8 3 0,19 4-40 16,-10-11-12-16,-2 1-22 0,5-2-21 0,-2 0-35 15,3 0-19-15,23-17-36 0,-10 11-60 0,-5-4-303 16,8-4 0-16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19.32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23 184 181 0,'0'-18'191'0,"-6"-16"3"0,6 23-7 0,1 0-6 16,1 3-29-16,-2 0-1 0,0 8-13 0,0 0-24 15,0 0 16-15,0-11-23 0,0 11 8 16,4-9 16-16,-1 14 6 0,-3 2-10 0,0 18-19 16,0 5 37-16,0-12-42 0,0 11 17 15,0 7-23-15,0 6-3 0,-16 43 15 0,13-37-29 16,2-1-5-16,-2 0-9 0,0-4-5 0,3-20 3 16,0 12-19-16,0 0-17 0,0 1 14 0,16 34 14 15,-9-41-21-15,2-4 7 0,-2-1-18 16,-1-7 9-16,0-4-9 0,-2-3-17 15,2-4 10-15,-2-1-6 0,2-4-4 0,-6-1-3 16,0 0-8-16,23-26-12 0,-14-1 13 16,1 0-11-16,1-6-37 0,-2-4 25 0,0-4-9 15,-1 2 24-15,-1-2-6 0,1-1 8 0,0 2-26 16,2-1 28-16,-1 4 5 0,1-3 8 0,-3 4-36 16,2 9 5-16,0 2 7 0,-8 10 6 0,2 1-14 15,0 3 8-15,0 6-1 0,-2 1 34 16,-1 4-24-16,0 0 7 0,0 0 16 0,5 21-13 15,-2 5-7-15,-2 1 26 0,3 5-7 16,-1 6-12-16,-3-19 4 0,0 9-20 0,0 7 23 16,15 39-5-16,-4-37 14 0,1-1-30 0,2-4 24 15,2-3-10-15,2 1 22 0,2 1-21 0,-3-3 18 16,6-4-34-16,-8-6 13 0,6-1 5 16,-8-5 4-16,0-4 18 0,-5-6 1 0,-8-2-27 15,8 0 14-15,2 0 10 0,19-24-30 0,-11 0-20 16,-1-3 44-16,-6-5-10 0,-2-6-10 0,1 2-14 15,-1-7 19-15,0-5-6 0,1-1-25 16,-3-4 17-16,0-3-7 0,-1 2 18 0,0-1 15 16,1 7-7-16,-4 2-16 0,-3-3 10 15,0 28 3-15,0-6-4 0,0-3 11 0,0 2-16 16,0 4 15-16,0 6-24 0,0 5 26 0,0 4-15 16,-15 0 8-16,14 10-19 0,0 4-7 0,-1 5-48 15,4 15-10-15,-2-11-58 0,0 10-68 16,0 6-547-16,0 6 0 0,0 6 0 0</inkml:trace>
  <inkml:trace contextRef="#ctx0" brushRef="#br0" timeOffset="454">869 813 132 0,'-3'-5'162'0,"6"4"4"0,-3-1 7 0,0 4-12 0,0-1 3 16,0 4-9-16,3 4-22 0,-3-1 11 16,5 17-21-16,-5-13-9 0,0 7-3 15,0 4 2-15,0 3-9 0,0 1 0 0,0-1-21 16,0 1-9-16,0-2-1 15,0-6-32-15,0-3 12 0,0-2-16 0,0-4 3 16,0-1-10-16,0-9-10 0,0 10 15 0,0-10 4 0,11 11-21 16,-8-14 4-16,-3-3 11 0,3-3-9 15,3-18-20-15,4 3 10 0,0-3-5 16,3-8 10-16,1 5 14 0,2-1-41 0,0 3 15 16,-1 1 4-16,1 4 8 0,-1 3-21 0,-3 3 22 15,0 5 0-15,-5 6-4 0,1 4 17 16,-8 2 32-16,0 0-31 0,15 15-2 0,-11-6-5 15,6 13 14-15,-8-3-3 0,4 7-35 16,-2-1 22-16,2-1-20 0,-1 2 15 0,3 1-8 16,-5 0 9-16,1-2-17 0,2 1-24 0,2-4-23 15,-3 1-57-15,0-9-32 0,1 1-44 0,-1-7-107 16,2 1-330-16,-3-4 1 0</inkml:trace>
  <inkml:trace contextRef="#ctx0" brushRef="#br0" timeOffset="1019">1405 1030 166 0,'-1'0'171'15,"-2"2"-1"-15,2-1 2 0,1 0-8 0,0-1-20 16,-3 0-5-16,6 0-27 0,-6 0-14 0,6 0 13 16,-3 0-6-16,1 0-16 0,2-1-24 0,1 0 13 15,4-1-16-15,-4-2-3 0,13-8-17 16,-10 2-7-16,8-6 4 0,1 0-18 0,-3 0 15 15,-2-3-18-15,-1 0 25 0,-2 0-28 16,-2 2 24-16,-4 4 28 0,1-1 0 0,-3 4-15 16,0 10 6-16,0 0-5 0,0-8-2 15,0 8 21-15,-17-13-15 0,10 15 0 0,-15 4 11 16,-4 2 11-16,7 7-33 0,-5-1 15 0,5 2-10 16,3 3 6-16,2 3-33 0,1-1 16 15,2 4 5-15,4 0-29 0,4-3 5 0,2 3-14 16,1-15 15-16,0 6-23 0,19 22 13 0,-11-19-14 15,5-1-27-15,3-4 12 0,0 0-17 16,4-3-6-16,3-1-11 0,2-4 6 0,-2-2-22 16,-3 0 19-16,-9-4-11 0,7 0-16 15,1 0 7-15,24-16 11 0,-25 8-4 0,-1-3 22 16,-1-5-9-16,-6 2 7 0,-1-7 30 16,-5-2 11-16,5 0 12 0,-3-3-6 0,-2-2 36 15,-4-3 14-15,0-4 25 0,3 0-8 0,-3 4 0 16,0 16 18-16,0-5 18 0,0-5-8 15,0 3 4-15,0 5-5 0,0-1-5 0,0 6-8 16,0-1 0-16,0 13-20 0,0-11-4 0,-13 0-3 16,13 8-9-16,-3 6-2 0,1 0-6 0,2 3-10 15,0 5 8-15,-1 16-15 0,0 4 4 16,1-17-7-16,0 10 6 0,0 5-22 0,0 2 20 16,0 3-15-16,0 1-12 0,0-1-29 0,0 0-44 15,15 35-18-15,-13-39 13 0,-2 0-76 16,0-1-15-16,0-18-29 0,0 8-26 15,0-1-563-15,0-3 0 0,0-1 1 0</inkml:trace>
  <inkml:trace contextRef="#ctx0" brushRef="#br0" timeOffset="1231">1595 1110 77 0,'-3'-6'193'0,"3"2"0"0,-2-1-13 16,2 4-21-16,2-8 8 0,1 5-31 0,3-2 2 15,-1 4-17-15,14-11-18 0,1 2-18 0,5 0 6 16,-1 1-44-16,5-1-38 0,-4 1-83 16,4-2-114-16,1-1-130 0,-1 1 38 0,3-1 0 15</inkml:trace>
  <inkml:trace contextRef="#ctx0" brushRef="#br0" timeOffset="1563">2150 468 40 0,'-5'-4'245'0,"4"4"-39"16,-2-3 15-16,0-2-26 0,0 3-16 0,2-2-1 15,1 2-25-15,0 1-23 0,4 0-10 0,-1-1 11 16,1 2-15-16,5-5-31 0,0 4 15 15,20-1-33-15,-1-3 5 0,6 3-14 0,-3 0 24 16,4-2-57-16,0 2-26 0,-1 1-34 16,-6-5-31-16,-2 4-38 0,-13 2-88 15,6 0-68-15,0 0-177 0,-1 0 1 0</inkml:trace>
  <inkml:trace contextRef="#ctx0" brushRef="#br0" timeOffset="1749">2326 611 193 0,'-28'15'217'0,"5"0"-22"0,3-3 10 16,0-6-15-16,7-1-18 0,4 1 5 16,1-2-2-16,5 2-30 0,1-3-7 0,2-3-14 15,0 0-1-15,0 0 2 0,19 4-58 16,-9-4 10-16,22 2-13 0,-10-2 13 0,5 0-24 16,45-19-34-16,-24 11-28 0,-8 3-43 0,5-4-44 15,-1 0-51-15,-1-1-100 0,2-1-250 16,-1-1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34.15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1080 497 133 0,'-26'0'221'0,"-17"13"2"0,27-17 16 0,3 0-34 16,5-3 2-16,-1 2-28 0,4-2-1 0,3 1-32 15,2-1-35-15,2 0 17 0,12-12-28 0,4 1-16 16,5 3-6-16,6 1 16 0,3 2-39 16,1 8 4-16,-2-3-17 0,-4 4-10 15,1 2 19-15,-18 1-13 0,3 0-17 0,4 0-3 16,15 27 32-16,-23-12-22 0,-9 0-18 16,0-2 21-16,-19 30-25 0,0-18 15 0,2 4-12 15,-8 2 17-15,-7 1 3 0,3-1-11 0,-4-1 22 16,1 2-4-16,6-4-3 0,3-4-18 15,4 2 25-15,-4-3-31 0,6-2 34 0,2-3-16 16,10-6 0-16,5-1-32 0,0-11 29 16,0 0-21-16,18 18 11 0,3-12-37 0,3-1-16 15,-9-5-47-15,9 0-42 0,4 0-44 16,31-21-103-16,-26 10-339 0,2 1 1 0</inkml:trace>
  <inkml:trace contextRef="#ctx0" brushRef="#br0" timeOffset="351">1651 547 145 0,'0'-2'229'0,"-3"2"-10"0,0 1 18 0,-2 1-12 15,0 3-8-15,-8 7-28 0,-4-1-9 16,-2 4 7-16,2 1-29 0,4 0-18 0,4 0-6 16,0 3-41-16,4 0 13 0,0-2-12 15,4-6-2-15,1-11 5 0,0 16-20 0,17 16-5 16,-4-16 1-16,2-3-29 0,5 0-22 15,2-2-28-15,2-5-30 0,2-1 10 16,0-4-36-16,-13-1 23 0,6 0-3 0,23-16 12 16,-19 5-3-16,-6-6-3 0,-2-2 23 0,-5-4 7 15,-1 0 26-15,-2-1 1 0,-7-1 27 16,0 12 21-16,0-4 6 0,0-2-22 0,-25-16 4 16,12 18 0-16,-1 3 5 0,-1 8-6 15,1 2-17-15,-1 3 9 0,4 1-18 0,-19 14 9 16,9-5-19-16,0 6-22 0,2 0 23 0,2-2 19 15,2 5-33-15,6 4-44 0,-2-2-42 0,7 1-40 16,2-3-27-16,2-2-50 0,0-7-86 0,16 19-369 16,-2-11 0-16,1-11 1 0</inkml:trace>
  <inkml:trace contextRef="#ctx0" brushRef="#br0" timeOffset="682">2147 487 204 0,'4'-8'254'0,"-2"4"5"0,-2 0-20 0,0 2-22 0,-3 2-21 0,0 2-32 0,-4 3 7 0,1 0-16 0,-10 9-22 0,3 4-8 0,6-5-13 0,-8 6-2 0,7 1 0 0,2 1-22 0,4-3-21 0,2-5 3 16,0 4 11-16,19 22-32 0,-4-17-17 0,2-5 28 0,-1-1-25 0,4-5-20 0,0-3-21 0,-2-4-22 0,-1-4-8 0,-5 0 8 0,6 0-1 0,21-19 9 0,-18 7 9 0,-4-4 12 0,-3-3 18 0,1-4-5 0,-2-1 7 0,-7 1 22 0,-2-3-17 0,-4 2 11 0,0 13 6 0,0-6 16 15,0-2-19-15,-28-16-5 0,13 21 8 16,-3 4-12-16,2 3-6 0,0 4 8 16,1 3-12-16,15 0-4 0,-19 0-7 0,-20 14 1 15,21-2-36-15,4-1-36 0,4 1-42 0,3 0-44 16,4-1-52-16,3-11-181 0,0 12-221 15,0 3 0-15</inkml:trace>
  <inkml:trace contextRef="#ctx0" brushRef="#br0" timeOffset="887">2660 642 60 0,'3'-4'301'16,"-2"1"-26"-16,2 2 18 0,-2-1-31 0,-1-1-4 15,5 1-35-15,-4-1-7 0,5 0-23 0,14-5-51 16,-1-2-9-16,6 3-7 0,1 2-9 0,3-2 4 16,5 3-51-16,1-1 13 0,1 2-12 15,-3-1-21-15,5 1-63 0,-2 2-18 16,-7-3-44-16,-2 1-43 0,-2 2-49 0,-6-3-112 16,-6 0-299-16,-5 1 0 0</inkml:trace>
  <inkml:trace contextRef="#ctx0" brushRef="#br0" timeOffset="1123">2913 382 90 0,'-5'-1'221'0,"2"-2"-29"0,-1 1 13 16,1 2-11-16,2 2 1 0,-2 2 3 16,0 1 22-16,0 3-7 0,-3 14-12 0,3 4 10 15,-1 5-24-15,-2-3-6 0,6 3-19 0,-3-2-1 16,2 9-28-16,0 0-5 0,-1-2-26 15,2 3 2-15,0-21-22 0,0 9-9 0,0 3-4 16,0 0-49-16,0-1-27 0,19 31-51 16,-12-37-34-16,3-3-60 0,-1-1-48 0,2-3-559 15,-2-6 1-15,1-5 0 0</inkml:trace>
  <inkml:trace contextRef="#ctx0" brushRef="#br0" timeOffset="1434">3345 449 48 0,'5'-10'229'0,"1"1"-18"0,1 3 1 0,-2-1-24 16,2 6-19-16,-3 1-11 0,2 0-2 0,1 1-16 16,1 6-15-16,8 7-12 0,-3 2-7 0,-5 3 5 15,1 2-31-15,-3 1-4 0,-5-6-7 16,-1-16-3-16,0 19-6 0,-16 21-5 0,6-23 8 15,1 1-4-15,-4-5-5 16,-1 1 31-16,4-1-4 0,3-6-20 0,-2-2-7 16,3-1-7-16,0 0 14 0,2 3-9 0,1-1-20 15,0 0-1-15,2 2-8 0,1 0-16 0,0-8 11 16,0 16 13-16,0 0-16 0,17 24-18 0,-2-19 24 16,-2 1-9-16,3-3-17 0,-2-2-18 15,0 1-24-15,4-3-21 0,-1-3-32 0,-2-6-14 16,3 5-37-16,-3-5-23 0,-2 0-92 15,-3-4-291-15,1-1 0 0</inkml:trace>
  <inkml:trace contextRef="#ctx0" brushRef="#br0" timeOffset="1727">3712 524 274 0,'-7'-6'252'0,"2"-2"13"0,1 2-14 0,0 2-17 15,1-1-8-15,0 0-17 0,1 2-7 16,2-1-56-16,2-1 10 0,1 3-19 0,2-1-14 16,3-2-28-16,10-2 4 0,6-2 1 0,2 1-11 15,-5 4-18-15,4 0-21 0,-6 2-9 16,-4 0 13-16,-15 2 5 0,12 0-7 16,-3 0-21-16,7 20 1 0,-12-12 15 0,-3 0-34 15,4 18-4-15,-5-7 10 0,0-6 13 16,0 7-34-16,0 2 15 0,0 4 5 0,0 1 9 15,0-2-4-15,0 1-4 0,0-1-37 0,0 1 16 16,0-1-50-16,0-4-47 0,0-2-26 0,0-5-42 16,0 1-47-16,0-6-484 0,0 1 1 15,0-10 0-15</inkml:trace>
  <inkml:trace contextRef="#ctx0" brushRef="#br0" timeOffset="1903">3798 767 76 0,'-14'-11'307'15,"-2"-2"-22"-15,5 7 26 0,0-3-30 0,7 2 11 16,-2 2-19-16,1 1-21 0,2-1-23 0,0 2-23 16,1-2-20-16,2 5-23 0,0 0-7 15,0 0-34-15,28-24-9 0,-7 18-47 16,7-9-25-16,1 4-34 0,4 3-61 0,5-1-51 16,-2-2-57-16,3-2-56 0,-2 0-489 15,-3 0 0-15,3 1 0 0</inkml:trace>
  <inkml:trace contextRef="#ctx0" brushRef="#br0" timeOffset="2252">4215 469 186 0,'-9'-2'253'0,"0"-2"-5"0,2 1 10 16,0-1-40-16,1 0-13 0,3-1-32 0,0-1-7 15,5 1 1-15,-1-1-35 0,5 2-14 16,1 0-19-16,15-5 2 0,1 1-40 0,1 4 7 15,1 1 17-15,-6 3-29 0,-2 0-3 16,-17 0-26-16,13 0 1 0,-3 0 16 0,11 15-21 16,-16-11-9-16,-2 4 11 0,0-1-13 15,-3 1 20-15,-3 1 4 0,3 1-2 16,-19 21-10-16,17-15 1 0,-9 3-13 0,6-4 15 0,0 1 9 16,2-4-48-16,3 1 21 0,0-2 0 15,0-11 7-15,0 16 13 0,19 19-32 0,-12-20 0 16,2 4-1-16,1-2-6 0,-4-4 10 0,-5-2-8 15,5-1 1-15,-4 1 5 0,-1-3-2 16,-1-8 13-16,0 0 15 0,0 9-32 16,-24 18-8-16,8-17-27 0,-5-1 12 0,3-5-26 15,-6 0-38-15,3-4-24 0,8 0-36 0,-5 0-62 16,-2 0-370-16,-22-19 0 0</inkml:trace>
  <inkml:trace contextRef="#ctx0" brushRef="#br0" timeOffset="2514">4418 0 150 0,'28'-2'197'0,"-4"6"2"0,-11-4 7 16,25 20-33-16,-14-1 8 0,1 4 2 0,-5 1-7 15,2 4-8-15,3 4-9 0,-2 3 16 16,3 4-31-16,4 6 3 0,-1 1 9 0,-2 2-17 15,-2 2-20-15,-2 2-17 0,-4 3 10 16,-9-1-26-16,-3 0-23 0,-7-28 4 0,0 13-21 16,-35 53 12-16,11-46-7 0,-5 3-10 0,-4-5-59 15,-6-3-37-15,-2 1-22 0,-6-7-37 16,-5-3-7-16,-5-4-28 0,-1-2-69 0,-4-4-419 16,0-2 0-16</inkml:trace>
  <inkml:trace contextRef="#ctx0" brushRef="#br0" timeOffset="2985">794 101 26 0,'-4'-10'241'16,"0"0"-8"-16,-2 2-2 0,-9-5-19 0,2 5-33 0,0 4 14 15,-4 2-40-15,1 1-1 0,2 1-16 16,-31 19 2-16,13-2-8 0,2 3-3 0,-2 5-9 16,0 3-21-16,0 6 14 0,-1 4-34 15,3 1 15-15,1 7-5 0,2 0-7 0,5 4-15 16,3 4-2-16,3 2-7 0,12 2 15 15,4 1-28-15,0-32 2 0,20 60 15 0,2-33-12 16,5-1-15-16,6-3-42 0,4-3-39 0,0 0-25 16,5-5-29-16,1-6-56 0,2-5-61 0,-3-4-453 15,3-3 0-15,-3-5 0 0</inkml:trace>
  <inkml:trace contextRef="#ctx0" brushRef="#br0" timeOffset="3407">111 1285 124 0,'-33'5'246'0,"1"-4"-17"0,22-1-32 0,-11 8 6 0,11-5-13 16,6 2-22-16,3-3-24 0,5 1-11 0,3-1 12 0,21 2 12 0,2 3-11 0,12-7 2 0,3 0-32 0,-18 0-4 16,16 0-36-16,18 0-10 0,10 0 1 0,11 0 11 15,12 0-3-15,13 0-28 0,132-15 5 16,-96 12-7-16,10-3 5 0,6 3-7 16,4 1 2-16,13 1-6 0,5-3-4 0,15 4-12 15,1 0 20-15,-99 0-19 0,53 0-5 16,26 0 19-16,14 0-7 0,3 0-11 0,-4 0-8 15,-5 0 16-15,-6 0-44 0,-5 0 22 0,157 16-12 16,-256-16 8-16,30 0 6 0,14 0 8 16,-1 0-8-16,-2 0-12 0,-6 0 19 0,-11 0-49 15,-5 0 1-15,-10 0-31 0,-9 0-29 0,-10 0 2 16,-8 0-17-16,-8 0-12 0,-10 0-3 16,-12 0-33-16,-9 0-78 0,-7-1-363 0,-21 2 0 15</inkml:trace>
  <inkml:trace contextRef="#ctx0" brushRef="#br0" timeOffset="3777">2534 1632 29 0,'-1'-10'318'0,"-1"4"-31"0,2 1-21 15,0-2-8-15,-1 2-15 0,-1 3-40 0,2 4 24 16,-3 3-8-16,3 3-4 0,-4 23-15 15,0-2-10-15,2 6-13 0,-2-1-4 0,3 4-22 16,-7 1-16-16,7 1-12 0,-1 2-10 16,2 1-8-16,0-21-12 0,0 11-8 0,0 5-16 15,0 3-5-15,0 0-31 0,0-2-34 16,0-2-39-16,0-2-48 0,15 29-50 0,-15-44-26 0,0-5-37 16,0-15-635-16,0 11 0 0,0-11 0 15</inkml:trace>
  <inkml:trace contextRef="#ctx0" brushRef="#br0" timeOffset="4031">2053 1842 21 0,'-17'-14'251'0,"2"6"-17"0,5 0-14 0,1 2-17 15,4-1-3-15,-1 2-41 0,4-1 23 0,1 1-29 16,4 1-13-16,-3 4-22 0,23-19 42 15,4 7-29-15,5 4-14 0,6-3-15 0,1 3-10 16,3-2 2-16,2 1-3 0,10-1-14 16,2 0-4-16,9 0 9 15,2 0-29-15,4 4-16 0,-1 1-1 0,-3 3-1 0,-2-2-29 16,-6 2-42-16,-5 1-41 0,-7-1-46 0,-24 2-47 16,6 0-75-16,0 0-359 0,-3 0 0 15</inkml:trace>
  <inkml:trace contextRef="#ctx0" brushRef="#br0" timeOffset="4375">2770 2295 151 0,'2'2'227'0,"3"-2"7"0,-1 0 13 15,2 0-39-15,-2-2-2 0,5 0-12 16,0-2-6-16,12-5-32 0,4 1-7 0,-1 2 19 16,2 0-33-16,-7 1-6 0,-3 4-48 15,-1 1 11-15,-15 0-8 0,10 0-11 0,16 18-10 16,-16-2-3-16,-7-1 6 0,-3 1-20 0,0-3-4 16,-16 26-3-16,0-14-5 0,3 1 7 15,0-1-19-15,-2 2 3 0,1-4-5 16,2-3 8-16,2 0-11 0,2-4 0 0,2-3 24 15,3-3-24-15,3-2 4 0,0-8-8 0,0 0-25 16,0 0 50-16,22 19-46 0,5-15 39 0,-7-1-14 16,11-3-21-16,2 0-38 0,-16 0-36 0,8 0-26 15,38-15-47-15,-26 6-51 0,-1-2-503 0,1-2 0 16,-2-1 0-16</inkml:trace>
  <inkml:trace contextRef="#ctx0" brushRef="#br0" timeOffset="4771">5661 1123 107 0,'-1'-2'258'0,"-1"2"7"0,1 0 0 0,-2-5-22 16,3 5 16-16,-2-1-29 0,2-1 2 0,-1 1-21 15,4-1-17-15,0 0-31 0,2-2-12 16,4 0-9-16,17-2-24 0,4 0-13 0,4-1 3 16,3 6-20-16,1-3 0 0,-1 4-24 0,4-3-45 15,-5-1-34-15,-3 4-32 0,0-1-20 16,-4-2-25-16,-3 1-26 0,-1-4-51 0,-9 6-38 16,-3-2-442-16,-3 2 0 0</inkml:trace>
  <inkml:trace contextRef="#ctx0" brushRef="#br0" timeOffset="4964">5837 1286 78 0,'-18'10'277'0,"2"-5"14"0,4 1-1 0,6-1-7 16,0 0-8-16,2-2-19 0,0-3-26 0,2 2-21 16,2-2-16-16,2 1-8 0,4-1-36 0,-1 2-7 15,6-2-8-15,17 0-11 0,-12 0-24 16,7 0-9-16,3 0-12 0,5 0-43 0,-1 0-75 15,2 0-26-15,29-19-46 0,-34 12-33 16,1-2-42-16,-4-2-117 0,-1 4-337 16,-3-4 0-16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8.49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131 10 143 0,'0'-3'259'0,"3"-2"-3"0,-8 4-20 16,4 0-1-16,-1 3-42 0,-1 0-17 0,-12 12 12 16,2 3-16-16,1 1-12 0,-4 2-12 15,3 0-2-15,-3 5-7 0,5 0 3 0,2 1-12 16,5 1-23-16,1-2-11 0,3-10-14 15,0 4-8-15,0 3-8 0,24 23-1 0,-11-24-42 16,3-7-14-16,6 0-4 0,-3-2 9 0,2-5 6 16,-2-3-10-16,-9-4 9 0,6 0-34 0,22-16 29 15,-17 5-7-15,4-7-31 0,-9-1 18 16,-3-3 29-16,-3-4-14 0,-1-4-10 0,-4-1-7 16,-5 2 30-16,0 11-7 0,0-3 14 15,-21-25 2-15,5 22-16 0,0 3 13 0,-3 5-40 16,-3 6 38-16,-2 3-11 0,-5 2-15 0,7 5 1 15,9 0-6-15,-5 0-22 0,-20 20 13 16,16-3-45-16,6-1-29 0,2 0-56 0,1 3-61 16,9-3-530-16,4-16 0 0,0 21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7.26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59 73 0,'0'0'213'0,"0"-23"-23"0,29-6-6 0,-28 23-4 16,1 5-4-16,-1 2 17 0,2 5-18 0,0 0 11 15,3 14-35-15,1 7 3 0,-4 4-10 0,1 2-4 16,-2 4-12-16,-2-17 5 0,0 10-48 16,0 7 19-16,0 3-25 0,0 0-11 15,0 0 8-15,0 0-24 0,14 38-1 0,-8-43-10 0,-3-1 9 16,0-8-5-16,3 0-32 0,-2-3-32 16,5-2 2-16,-1-9-2 0,-3-3 2 0,2-3-3 15,0-6 3-15,-7 0 22 0,0 0-14 16,29-24 12-16,-13 4-5 0,1-7-18 0,-4 1 8 15,-3-9-5-15,0-2 17 0,-1-4-21 16,1 2 11-16,2 0 7 0,-6-5 2 0,4 1 22 16,0 4-4-16,-2 2 20 0,3 4-6 0,-6 0 36 15,1 1-20-15,-3 9-5 0,-2 8 1 16,2 5-11-16,-3 6 3 0,0 4-18 0,0 6 25 16,0 1-5-16,2 3 7 0,-1 17-13 0,-1-13-3 15,0 9 3-15,0 5 2 0,0 7-16 16,16 39-6-16,-7-36 10 0,1-2 14 0,4-2-19 15,4 0-2-15,-1-1-3 0,3-2-13 16,-1-3 1-16,3-3 19 0,2 4-33 0,-5-8-10 16,0-3 16-16,0-3 3 0,-3-4-21 0,-9-4 13 15,4-6 14-15,-11-1-33 0,15 0 33 0,11-21-16 16,-16 2-14-16,-3-6 41 0,0-4-5 16,2-7-16-16,-8-4-1 0,2-2 23 0,-1-1-10 15,-2 21-12-15,0-13 27 0,0-4-20 0,0-4-1 16,0 2 23-16,0 3 0 0,0 4-5 15,0 8-23-15,0 4-7 0,0 9 40 0,0 0-6 16,0 13-27-16,0-10-37 0,1 14-11 0,1 2-53 16,1 0-34-16,2 18-32 0,1 3-54 15,0-1-469-15,4 4 0 0,-1 7 0 0</inkml:trace>
  <inkml:trace contextRef="#ctx0" brushRef="#br0" timeOffset="342">809 751 60 0,'0'-1'240'0,"3"-4"-28"0,1 0 11 15,1-2-14-15,8-3-39 0,4-5-1 0,1 3 4 16,-1 0-18-16,0 1-31 0,2 2-18 0,-6 4 4 16,-1 3-33-16,-4-2-5 0,-1 2 33 15,-7 2-34-15,0 0 15 0,0 0 0 16,0 12-17-16,-4-3-30 0,-2-4 3 0,-7 12 4 15,-3 1-5-15,2-3 1 0,2 3-8 0,2 0 11 16,3-3-25-16,6 0 10 0,1-3-26 16,0-12 24-16,0 16-16 0,17 18 10 0,-7-15-27 15,0-3 16-15,5 0-4 0,-7 0 13 0,0-1-2 16,-4-3 14-16,-3-4-34 0,1 1 22 16,-2-9-18-16,0 0 19 0,0 10-15 0,-15 4 18 15,10-8 10-15,-16 4-3 0,7-4-29 16,-1-1 14-16,2-1-25 0,3-2 16 0,0-1-38 15,1-1-33-15,9 0-48 0,0 0-45 0,-10 0-58 16,10 0-430-16,0 0 0 0</inkml:trace>
  <inkml:trace contextRef="#ctx0" brushRef="#br0" timeOffset="526">1066 720 39 0,'9'-5'242'0,"-3"0"-5"0,0 1 21 16,1 2-25-16,-4 3 6 0,0 0 3 15,0 1 6-15,-2 2-15 0,0 3-16 0,1 0-16 16,-2 0-21-16,0 3-20 0,0 0-17 0,0 15-12 16,0-12-12-16,0 8-10 0,0 3-28 15,0-4-45-15,0 4-72 0,0-2-38 16,0-4-40-16,0-1-62 0,0-2-84 0,0-4-412 0,0 2 0 16,19 4 0-16</inkml:trace>
  <inkml:trace contextRef="#ctx0" brushRef="#br0" timeOffset="754">1490 498 228 0,'-4'-11'268'0,"1"2"41"0,1 3-32 15,-1-3 2-15,2 5-57 0,1 0 8 0,0-1-35 16,3 0-23-16,1 1-6 0,5-1-17 0,-3 2-30 15,22-3-4-15,0-1-16 0,1 3-44 16,3 3-43-16,-11-2-50 0,4-2-59 0,1 4-76 16,-5 1-125-16,-8 0-275 0,9 0 1 0</inkml:trace>
  <inkml:trace contextRef="#ctx0" brushRef="#br0" timeOffset="914">1588 630 186 0,'-17'8'285'0,"5"2"-8"0,2-5 21 0,4 1-22 0,-1-4-26 16,1 0-24-16,3-1-27 0,3-1-19 16,3 0-18-16,3-1-11 0,1 0-22 15,1 0-1-15,16-7-59 0,5 5-24 0,1-2-56 16,2-2-63-16,1-1-75 0,6 2-67 0,-1-5-387 16,2 1 0-16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28.78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248 285 59 0,'-1'-25'276'16,"-5"3"26"-16,0 6-54 0,0 5-3 0,-4 5-14 16,0 4 1-16,-12 8-21 0,22-6-31 15,-40 13-22-15,18 3 7 0,-4 6 5 0,8 7-14 16,-1 4-12-16,4-1-12 0,2 4-12 15,6 3-8-15,-5-2-9 0,5 4-23 0,1 0-7 16,4 4 5-16,2-23-15 0,0 12-17 16,0-1-20-16,24 39-28 0,-8-39-11 0,0 0-65 15,6-5-25-15,-4-3-22 0,4-4-49 0,-2-5-57 16,5-4-490-16,2-4 0 0,-1-1 0 0</inkml:trace>
  <inkml:trace contextRef="#ctx0" brushRef="#br0" timeOffset="190">608 390 220 0,'7'-27'239'0,"2"7"-7"0,-5 4-10 0,-1 7 12 15,-3 5-19-15,0 4-35 0,-3 4 28 0,2 2-20 16,-2 2-9-16,0 1-7 0,0 15-21 16,0 3-5-16,0-1-22 0,3 4 11 0,0-14-36 15,0 6 7-15,0 3-21 0,19 29-20 16,-7-23-71-16,-5-2-36 0,2-3-52 0,4 1-32 15,-11-4-49-15,9-1-74 0,-9-6-378 0,4 3 0 16</inkml:trace>
  <inkml:trace contextRef="#ctx0" brushRef="#br0" timeOffset="362">533 878 11 0,'-12'0'275'0,"5"0"-24"0,1-3 17 15,3 3-9-15,0 0-40 0,3-4-23 16,3 1-26-16,0-3-30 0,6 3-8 0,7-5-16 15,3-3-8-15,4-3 4 0,-2 5-26 16,7 0 8-16,1 1-38 0,0-3-16 0,1 0-28 16,-1-1-38-16,1 0-50 0,-1-3-60 0,6 3-53 15,-1-6-144-15,-5 4-114 0,2-3 1 16</inkml:trace>
  <inkml:trace contextRef="#ctx0" brushRef="#br0" timeOffset="578">514 429 241 0,'-22'-15'242'0,"4"1"0"0,5-2-11 16,1 2-15-16,5-8-43 0,4 9-9 0,3 2 1 16,0 11-48-16,0-10 5 0,0 0-14 0,26-11-9 15,-7 11-10-15,-1 0-32 0,10 1 12 16,1 4-36-16,1 0-39 0,2 1-50 15,6 0-39-15,-20 4-101 0,8 0-93 16,5 0-143-16,29 14 0 0</inkml:trace>
  <inkml:trace contextRef="#ctx0" brushRef="#br0" timeOffset="885">1092 431 190 0,'-3'-2'197'0,"-3"-2"-7"0,-1 4 1 16,-2-2-18-16,-1 3-1 0,-19 2-3 16,15-3-34-16,-29 13 10 0,19-5-34 0,6 0-4 15,-4 3-20-15,6 3-12 0,7 0 9 0,5-2-5 16,1-1-19-16,3-3-10 0,22 20-12 16,-6-12-7-16,5-1-10 0,6 1-12 0,4-1 1 15,-3 0-8-15,-2 1 10 0,1-3-27 16,-5-3 8-16,-3 0 6 0,-3-3-5 0,-6-2 12 15,-2 1 3-15,-2 0 15 0,-6 1 6 16,0-7 14-16,0 0-13 0,-14 10 11 0,-8-1-7 16,-4-8-7-16,-1 3-12 0,-5 0 8 0,3 1 9 15,1-2-4-15,10-2-34 0,-1 0-36 16,6 0-35-16,13-1-34 0,-13 0-74 0,13 0-103 16,-12 0-203-16,12 0 1 0</inkml:trace>
  <inkml:trace contextRef="#ctx0" brushRef="#br0" timeOffset="1205">1494 503 84 0,'1'-1'228'16,"-5"2"14"-16,1 1-11 0,0 2 14 0,-3 0-55 16,-8 9 4-16,2 3-21 0,1 0-8 0,-2 1-10 15,8-2-12-15,0-1-31 0,-1 5 6 16,3-3-11-16,3-16-30 0,0 14 18 0,0 3-31 15,27 17 3-15,-14-19-18 0,6-4-14 16,3-2-7-16,1-2 7 0,0-3-2 0,-4-2-9 16,-12-2-9-16,9 0 16 0,24-13-27 0,-14 2 16 15,-8-2 2-15,2-4-15 0,-7-1-1 16,-4-1 15-16,-1-1-3 0,-2-3 10 0,-6 7 7 16,0 16-7-16,0-12-11 0,0 0 16 0,-27-13-16 15,8 12 14-15,-3 9-4 0,1-1 0 16,10 5-23-16,-2 0-2 0,-2 0-21 0,-19 26-5 15,15-14-47-15,6 0-39 0,8-1-49 16,-1 2-43-16,4-2-474 0,2-11 0 0,0 9 1 16</inkml:trace>
  <inkml:trace contextRef="#ctx0" brushRef="#br0" timeOffset="1458">2066 475 52 0,'0'-11'224'0,"0"7"-4"0,-4-2 23 16,-2 3-13-16,0 1-25 0,-1 4 17 0,-2-1-32 15,-13 7 4-15,4 2-17 0,-3 1-12 0,4 0-22 16,1 5 16-16,3-3-25 0,5 0 4 16,-3 6-26-16,9-5-8 0,-1 0-16 0,3-14 5 15,0 17-16-15,16 19-7 0,-8-19-37 16,5 2-40-16,3-6-16 0,6-1-34 0,-3-3-30 15,-1-4-11-15,7-2-45 0,-5-3-28 16,-8 0-20-16,8 0-29 0,22-14-349 0,-23 0 0 16</inkml:trace>
  <inkml:trace contextRef="#ctx0" brushRef="#br0" timeOffset="2148">2365 5 212 0,'0'-5'260'0,"0"0"14"0,0 5 1 16,-4 2-14-16,4 2-17 0,-3 3 1 0,-6 13-12 15,-1 3-18-15,7 8-7 0,-4 1-8 0,-2 6-12 16,9-3-9-16,-7 9-14 0,4 1-22 0,0 3-14 16,3-2-9-16,0 0-15 0,0 2-2 15,0-26-12-15,0 11-9 0,0 2-16 0,0 1 5 16,19 31-8-16,-16-40-17 0,1-4-20 15,-2-7-9-15,-1-3-3 0,2-5 0 0,3-5 6 16,0-2-22-16,1-3 1 0,9-8 4 0,0-3-28 16,-2 1 19-16,0-11-17 0,1 3 3 15,1 1-2-15,-2-7-12 0,2 1 9 0,-1-2 8 16,-4 13 0-16,2-3 10 0,-3 6-15 0,-4 1 8 16,-3 4 1-16,3 6-7 0,-6 0 17 0,0 0-9 15,0 0 6-15,6 15-14 0,-8-9 14 16,2 3 12-16,0 1 1 0,4 12-19 0,-4-12-3 15,0 5 8-15,15 19-10 0,-11-18-20 16,6 2 0-16,-2-4-36 0,-3-4-25 0,4-1 4 16,-3-1 10-16,1-4-32 0,-1 1 13 15,1-4 3-15,0-1 0 0,-7 0 13 0,0 0 17 16,12 0-2-16,18-18 10 0,-11 4 14 16,-5-3 13-16,4-3 16 0,-5-4 4 0,0 3 29 15,-2-1-4-15,-3 2 42 0,-3 3 0 0,0 5 27 16,-1 4-1-16,-1 0 13 0,-2 1-37 15,-1 3 15-15,3 0-5 0,-3 4 0 0,-3 0-22 16,2 5 14-16,-1 0-13 0,0 1-1 0,-1 4-12 16,3-2 8-16,-5 1-10 0,5 16 3 15,0-16-19-15,0 4 2 0,0 4-48 0,0-1 9 16,16 15 12-16,-4-14-27 0,-5-7 23 0,5-2-25 16,-2-2 1-16,0-3 1 0,-2 0 27 0,1-3-9 15,-9 0 7-15,10 0-15 0,3 0 28 16,18-24-2-16,-18 12 9 0,0-5 19 0,-2-1-4 15,-4-3 9-15,-5 1-8 0,-1 3 3 0,1 3 3 16,-2 1 16-16,0-1 7 0,0-1-22 16,-19-8-3-16,9 14 13 0,-2-8-15 0,2 12-24 15,-3 0 1-15,2 5 30 0,11 0-17 0,-11 0-50 16,11 0-37-16,-13 0-27 0,-2 19-47 16,2-5-36-16,7-4-88 0,-1 0-448 0,8-1 1 15,-1-9 0-15</inkml:trace>
  <inkml:trace contextRef="#ctx0" brushRef="#br0" timeOffset="2524">3093 446 168 0,'6'-5'201'0,"-3"4"4"0,3-4-5 16,-3 3-11-16,1 4-6 0,-1 0-40 15,4 2 20-15,8 11 7 0,-5-5-42 16,1 7 23-16,1 1-20 0,-2 0-22 0,0 3 6 15,0 0-31-15,-4-3-10 0,0 3 5 16,-2-5-7-16,-1-1 7 0,-3-5-36 0,1-2-4 16,-1-8-5-16,0 0 25 0,0 11 12 15,0-11-11-15,-14 11-3 0,8-10 3 0,0-3-11 16,2 0 3-16,0-3-14 0,-11-7-2 16,9 0-1-16,1-1-15 0,3 0 1 0,2 13-3 15,0-15 6-15,23-20 0 0,-8 16-15 0,5 1-33 16,-1 0 26-16,4 2-16 0,3 2 0 15,-3 4 9-15,-1 3-21 0,-2 0 16 0,-1 2-2 16,-6 5-3-16,-13 0 0 0,10 0 17 0,-1 0-16 16,5 16-7-16,-10-11 14 0,-2 4-12 15,4 11 14-15,-1-6 1 0,-2 1-2 0,-1-3 34 16,1 1-23-16,-1 9-19 0,-2-4-51 0,0-3-48 16,0-15-29-16,0 10-66 0,0-2-462 15,0 5 1-15,0-13 0 0</inkml:trace>
  <inkml:trace contextRef="#ctx0" brushRef="#br0" timeOffset="2718">3369 276 163 0,'-13'-26'244'0,"0"3"-4"0,3 3 11 0,-1 4-24 15,5 7-36-15,-1 2-11 0,-2 3-13 0,2 3-16 16,7 1-9-16,0 0-5 0,0 0-46 0,-13 18-29 15,13-10-40-15,0 1-56 0,7 11-76 0,3 4-151 16,4-3-205-16,7 5 0 0</inkml:trace>
  <inkml:trace contextRef="#ctx0" brushRef="#br0" timeOffset="2931">3946 430 178 0,'-7'-3'270'0,"-6"0"20"0,-13 2 23 0,-2 1-11 16,11 0-17-16,-9 0-35 0,-32 17-18 16,28-9-19-16,4 3-21 0,0 4-12 0,8-2-8 15,2 5-24-15,0 0-12 0,15 1-8 16,1-19-12-16,0 19-9 0,16 24-30 0,1-21-27 16,5-3-35-16,0 1-20 0,7 0-29 15,-2-1-32-15,0-2-26 0,1-4-30 0,4 1-14 16,-6-4-36-16,-2 1-34 0,5-3-500 15,-3-1 1-15,-1 2 0 0</inkml:trace>
  <inkml:trace contextRef="#ctx0" brushRef="#br0" timeOffset="3366">1189 1237 178 0,'3'-6'234'0,"-3"-2"-12"0,0 4-3 0,1 2-29 16,-1 2 63-16,3 2-6 0,0 6-23 15,3 9 1-15,-1 8-5 0,0 7-16 16,-2 7-13-16,0 0-12 0,7 6-15 0,-7-4-17 15,-1 13-20-15,1-3-15 0,2 4 3 16,-2-1-26-16,-3-2-69 0,2-3-33 0,-2 1 1 16,0-4-42-16,3 0-38 0,0-4-55 0,-3-1-22 15,0-9-33-15,6-1-516 0,-6-21 0 16,0 5 0-16</inkml:trace>
  <inkml:trace contextRef="#ctx0" brushRef="#br0" timeOffset="3588">1202 1680 159 0,'4'-50'198'0,"-4"25"0"0,0-7 8 0,12-45-18 16,-5 36-23-16,-1 10 13 0,2 1-4 0,5 5-40 15,0 6 11-15,0 10-30 0,-1 0 13 0,-2 9-9 16,2 0 7-16,-12 0 12 0,16 0-31 16,15 27 6-16,-16-8-16 0,-2 6-8 0,-6-1-1 15,-4 2-24-15,-3-1-12 0,0-12 14 16,0 7-31-16,-19 25 31 0,9-20-31 0,-4-2-7 15,1-2-21-15,-3-1-46 0,3-2-30 16,0-4-32-16,1-4-33 0,5-3-40 0,1-1-80 16,-3-5-358-16,5 0 0 0</inkml:trace>
  <inkml:trace contextRef="#ctx0" brushRef="#br0" timeOffset="4075">1369 1521 98 0,'21'-14'156'0,"-1"2"7"0,-1 3-12 16,5-1 13-16,-2 7-21 0,1 2 1 15,-11 1 6-15,6 0-19 0,27 20 7 0,-23-4-19 16,0 1 37-16,-4 1-22 0,-2 5-6 16,-3-3-3-16,-4 3 7 0,-2 2-38 0,-4-3-13 15,-3-9 7-15,0 1-19 0,0 5 4 0,-25 20-3 16,18-27 4-16,0-2-12 0,1-1-18 16,-2-3 3-16,3-4-4 0,-1 0-12 0,1-4 12 15,2 1-9-15,3-2-18 0,0-5 26 0,0 3-45 16,11-14 8-16,2 1-24 0,3-6-5 15,3-1-16-15,6-1-9 0,-1 5 5 16,2 3 1-16,3-4 27 0,-4 2-18 0,3 0 7 0,0 4 9 16,-2 1 6-16,-7 4-10 0,-2 7 17 15,-7-1 30-15,-3 5-3 0,-7 0-15 0,0 0 17 16,0 0 15-16,16 20-6 0,-16-12-16 16,0 2 29-16,2 0-20 0,-1-1-13 0,2 13-10 15,3 5 18-15,0-8 2 0,-2-5-10 16,2 4 13-16,4-5-41 0,-1-2 2 0,-1-4 1 15,-1 0-18-15,4-3-1 0,-3-2 14 0,2-1 4 16,-10-1-3-16,16 0 3 0,22-18 16 16,-19 6-18-16,-8-3-5 0,5-5 15 0,-7-1 25 15,-2-8-18-15,-1 3 32 0,-6 16-23 0,0-6 16 16,0-3 1-16,-22-20 6 0,12 22 0 16,-2 11-3-16,-1-4 20 0,2 8-25 0,11 2-13 15,-10 0-10-15,-22 18 37 0,13-4-5 0,0 2-16 16,6 2-16-16,0 1-33 0,2 2-29 15,2 1-23-15,2-1-40 0,1 1-86 16,6-13-503-16,0 2 0 0,0 4 0 0</inkml:trace>
  <inkml:trace contextRef="#ctx0" brushRef="#br0" timeOffset="4315">2512 1408 202 0,'9'-23'238'0,"1"5"22"0,-10 7-3 0,2 1-31 16,-4 5-23-16,2 5 1 0,0 0 2 0,-21 0-7 16,13 5-13-16,-12 4 0 0,1 7-6 15,-1 4-11-15,3-1-18 0,2 4-26 0,4-1-2 16,2 1-7-16,5 1-13 0,-4 1-27 0,6 1 4 16,2-12-10-16,0 5-3 0,0 3-19 15,23 25-39-15,-12-25-15 0,8-1-46 0,-5-5-51 16,4-1-41-16,1-2-54 0,-1-3-58 15,-2-7-476-15,-3 3 1 0,-13-6 0 0</inkml:trace>
  <inkml:trace contextRef="#ctx0" brushRef="#br0" timeOffset="4628">2832 1495 114 0,'-3'-3'186'0,"0"6"-1"0,-1-2-9 16,1 2-14-16,1 2-2 0,-2-2 1 15,4 1-20-15,0 0-9 0,-3 0-28 0,6-2-11 16,0 2 2-16,1 0-4 0,2-1-16 0,0-1 8 16,2-1-26-16,3 1-19 0,0-4-19 15,12 1-7-15,-10 1-15 0,20-15 11 0,-14 8-10 16,-3-6 2-16,-1-2 20 0,-4-1-6 16,-4 1 11-16,1 2 15 0,-8 3 1 15,0 10-3-15,0 0 37 0,0-11-30 0,-16-4 16 16,8 13 11-16,-2 2 12 0,3-3-9 0,-4 6-11 15,2-2-3-15,-4-1-11 0,-25 24 23 0,18-13-39 16,0 5 5-16,3 3 8 0,1 3-21 16,3-1-4-16,3 0 12 0,2 0-18 0,5 2-24 0,3-3-21 15,0-20-52-15,0 19-30 0,18 17-32 16,-8-19-35-16,1-7-105 0,4-6-295 16,5 5 0-16</inkml:trace>
  <inkml:trace contextRef="#ctx0" brushRef="#br0" timeOffset="4861">3183 1430 111 0,'1'-12'203'0,"-1"2"0"0,3 4 11 15,-1-1-32-15,-1 3-5 0,-1-2-28 0,0 4-2 16,3 1-5-16,-3 2-29 0,0 1 5 0,4 2-21 16,1-1-11-16,-1 3 4 0,6 13-24 15,0 2 17-15,-1-2-10 0,-2 6-25 0,-4-8 12 16,-2 5 1-16,-1-3-9 0,0-19-11 0,0 20 25 15,0-3-32-15,-13 18 6 16,3-18-11-16,-1-1-2 0,5-5 21 16,-3-2-22-16,2-1-22 0,1-2-41 0,2-4-16 0,1-2-30 15,0 0-48-15,3 0-71 0,0 0-369 0,0-6 0 16</inkml:trace>
  <inkml:trace contextRef="#ctx0" brushRef="#br0" timeOffset="5119">3440 1397 117 0,'12'-18'205'0,"-7"6"6"0,1 2 15 16,-3 1-18-16,-3 5-8 0,-3 0-7 0,-1 0-26 16,0 3 0-16,-2 1-29 0,-1 1 7 15,-4 1-6-15,4 2-42 0,-9 10 14 0,2-6-8 16,-3 5-2-16,11-1-35 0,0 1 22 16,5-5-8-16,1-8-31 0,0 17-4 0,23 20-10 15,-10-13-1-15,-6-4-21 0,3 4-2 0,2-6 8 16,3 1 12-16,-4-2-4 0,-3-4-6 15,-2-3-25-15,0-1 32 0,-5 1-19 0,-1-2-5 16,0-8-1-16,0 0-12 0,0 9 7 16,-26 11-3-16,7-10 5 0,4-4-13 0,-1-1-40 15,1-1-31-15,2-4-53 0,3 0-89 16,10 0-414-16,-10 0 0 0</inkml:trace>
  <inkml:trace contextRef="#ctx0" brushRef="#br0" timeOffset="5374">3563 1064 66 0,'24'1'222'16,"0"3"0"-16,-11-4 22 0,30 22-19 0,-14-5 18 15,3 4-33-15,-8 1 9 0,-1 2-2 0,0 1 2 16,-2 8-4-16,-1-1-16 0,-6 3-4 15,-2 5-30-15,-3 2 0 0,-9-20-23 16,0 12-9-16,0 4-14 0,-28 46-23 0,11-40-4 16,-6 0-15-16,-5-2-33 0,-4-3-47 0,-4 0-23 15,-3-4-22-15,-6 0-67 0,-5-5-69 16,-2-1-63-16,-9-2-530 0,2-2 0 0,-5-1 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35.88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99 224 0,'6'-24'257'16,"0"0"14"-16,-3 6-11 0,1 6-15 0,-1 0-20 0,-3 6-22 15,3 3 11-15,0 3 3 0,-3 0-14 16,3 5-13-16,-2 4 6 0,5 14 7 0,-3 8-11 16,-3-12-19-16,0 9 1 0,0 10-26 15,0-2-12-15,16 51-7 0,-16-42-20 0,3 6-3 16,0-3-13-16,-3 0-8 0,3 0-25 0,-1-4 0 15,3 1-25-15,-2-4-39 0,2 1-40 16,3-2-33-16,3-3-26 0,-1-6-61 0,3-2-27 16,-1-10-46-16,1-3-660 0,3-8 0 0,-5-4 0 15</inkml:trace>
  <inkml:trace contextRef="#ctx0" brushRef="#br0" timeOffset="330">376 379 198 0,'5'-27'219'0,"0"2"18"0,-2 9 2 0,-3 16-22 16,0-10-29-16,0 10 10 0,-8-13-15 16,3 18 0-16,-6 11-27 0,-2 2 14 0,0 4-19 15,-3 8 29-15,-3-3-27 0,10-2-21 16,-4 6-7-16,5 2-16 0,3-1-6 0,2-3 7 16,3-17-19-16,0 8-24 0,16 26 7 15,-3-27-26-15,0-2-12 0,2-4-4 0,3-3-9 16,1-2-15-16,-3-4 5 0,-16-4 2 0,13 0-11 15,3 0-23-15,19-25 28 0,-19 9-13 0,-5-4 23 16,2-7-16-16,-7-6 9 0,-2 0 3 16,-1-2-5-16,-3 17-17 0,0-11 22 0,0 0 1 15,-21-35 7-15,13 34 0 0,-3 4-5 16,-2 4 3-16,0 1 8 0,4 6-19 0,-1 4 4 16,1 7-3-16,2 2 4 0,-2 2-28 0,9 0 17 15,0 0-9-15,-10 0-49 0,-9 31-29 0,14-21-20 16,5 5-57-16,0-2-48 0,0-2-611 0,0 4 1 15,24 24 0-15</inkml:trace>
  <inkml:trace contextRef="#ctx0" brushRef="#br0" timeOffset="514">756 512 249 0,'0'-3'277'0,"0"0"6"15,0 2-13-15,0-1 7 0,-3 1 9 0,0-1-32 16,-2-2-20-16,5 4-27 0,-3-1-25 0,1-2-16 15,2 3-13-15,-3 0-21 0,3 0-10 0,3 0-25 16,-3 0-48-16,5 0-34 0,-2 0-81 16,2 0-39-16,1 0-64 0,4 0-94 15,-1 2-400-15,17-4 0 0,-13 2 1 0</inkml:trace>
  <inkml:trace contextRef="#ctx0" brushRef="#br0" timeOffset="765">1128 259 9 0,'-13'-14'240'0,"2"4"-19"0,0 2 8 0,-8 1 3 16,6-1-34-16,4 4 9 0,-1 2-30 0,5 1-26 15,5 1 29-15,0 0-29 0,0 0-8 16,0 0-36-16,-5 15-6 0,10-11-18 0,9 11 14 16,2-1-10-16,4 3-16 0,2-1 6 0,2 0 1 15,-2 1-30-15,4 3-9 0,-1 1-1 16,-4-2-15-16,-2-1 6 0,-3 1-2 0,-3-1-11 15,-7-4 14-15,-2 9-13 0,-4-23 5 16,0 13-9-16,-17 17-13 0,2-15 11 0,-1-4-18 16,-2 0-21-16,2-2-33 0,-3-4-9 0,6-3-19 15,13-2-32-15,-12 0-50 0,2 0-59 0,10 0-364 16,-21-16 0-16</inkml:trace>
  <inkml:trace contextRef="#ctx0" brushRef="#br0" timeOffset="946">1096 175 235 0,'0'-10'242'16,"0"2"-1"-16,3-3 16 0,0 8-21 0,4-4-42 15,-1 3 4-15,2 1-37 0,15-4-4 0,2 1-32 16,4 1-1-16,4 5-16 0,-1-1 9 0,3-1-18 16,-4-3-49-16,-15 5-83 0,6 0-40 15,4 0-43-15,1 0-101 0,2 0-310 0,2 0 1 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35.49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69 30 315 0,'0'0'311'0,"-22"0"-48"0,22 17-7 16,-36 3-33-16,30-16 7 0,3-4-48 0,1 1 2 16,-1-1 2-16,6-1-28 0,1-1-5 0,5 2-5 15,18-7-25-15,5 3-16 0,3-1-13 0,8-1-23 16,-3-1-54-16,5 1-57 0,0 2-10 15,4-3-25-15,-6 2-32 0,5 0-29 0,-3-1-10 16,-2 3-58-16,-2-1-362 0,-4 4 0 16</inkml:trace>
  <inkml:trace contextRef="#ctx0" brushRef="#br0" timeOffset="175">468 195 108 0,'-28'17'261'0,"5"1"9"0,-4 1-32 0,4-7-19 0,4-3-7 16,3 0 4-16,3 1-32 0,4-6 12 0,-1 3-24 15,6-6-13-15,2-1-1 0,-1 0-15 16,6 0-34-16,0-1-31 0,4-2 7 0,15-5-17 16,4 2-74-16,7-3-34 0,2-2-41 0,3 1-31 15,-1-4-61-15,8-2-64 0,1 4-320 16,2-4 0-16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44.47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35 626 97 0,'0'0'250'0,"0"19"-18"15,-19-19 1-15,19 0-11 0,0 0-40 0,0 0-11 16,0 16 3-16,0-16-24 0,0 0-2 0,-16 23-14 16,27-21-20-16,-3-4-35 0,21 4 30 15,-13-2-28-15,9 0-26 0,6 0-51 0,4 0-42 16,0 0-51-16,37-14-28 0,-39 10-105 15,-4 0-271-15,-4-1 1 0</inkml:trace>
  <inkml:trace contextRef="#ctx0" brushRef="#br0" timeOffset="181">190 830 92 0,'-16'15'243'16,"0"-2"-18"-16,3 0 11 0,4-7-3 15,2 2-36-15,4-1 22 0,0-1-34 0,3-6 13 16,0 0-18-16,0 0-43 0,19 15 5 0,-12-13 1 15,21 1-51-15,-15-3 1 0,11 0-18 16,8 0-64-16,3 0-27 0,40-18-63 16,-40 10-42-16,-1-2-58 0,1-1-81 0,0-4-252 15,5 6 0-15</inkml:trace>
  <inkml:trace contextRef="#ctx0" brushRef="#br0" timeOffset="371">899 379 243 0,'3'-13'250'0,"0"3"13"0,0 1-13 16,-3 1 2-16,1 1 10 0,-1 6-21 16,0-2 6-16,0 6-10 0,0 1-14 0,0 2 8 15,0 2-27-15,0 17-8 0,0-13 0 0,0 13-16 16,0 3-21-16,0 7-13 0,0 2-16 16,0 0-22-16,0 2-10 0,18 39-8 0,-11-38-18 15,-4-2-9-15,4-3-36 0,-1 0-42 16,-3-4-29-16,2-1-47 0,3-2-35 0,0-3-58 15,-2-5-42-15,1-1-695 0,2-7 0 0,-5-3 1 16</inkml:trace>
  <inkml:trace contextRef="#ctx0" brushRef="#br0" timeOffset="710">1172 616 25 0,'3'-29'246'0,"-3"3"-8"0,0 17 3 16,0-2 4-16,0 2-34 0,0 9-7 0,0 0-9 15,-8-10-7-15,0 14-3 0,0 14-25 16,-5-1 14-16,4 5-28 0,2 5 9 0,1 0-15 16,0 4-17-16,5 0-31 0,1-17 9 0,0 7-7 15,20 26-13-15,-6-20-11 0,2-4-14 16,3-3-20-16,-3 0-9 0,3-8-12 0,2 3-28 16,-5-6 19-16,0-3-49 0,0-4 6 0,-16-2 19 15,13 0-10-15,3 0 11 0,14-21-10 0,-17 6 19 16,0-5 22-16,-1-5-36 0,-5-4 27 15,-4-3-7-15,0-3 12 0,-3 15 9 0,0-7 24 16,0-5-19-16,-22-33 10 0,12 30-5 16,-1 8 6-16,-5 6-10 0,0 3-2 0,0 8-24 15,3 3 21-15,1 5 17 0,12 2-29 0,-13 0 12 16,-14 23-18-16,14-7-15 0,3 1-51 16,1 2-61-16,2 1-38 0,4 2-64 0,0-2-522 15,3-9 0-15,16 24 1 0</inkml:trace>
  <inkml:trace contextRef="#ctx0" brushRef="#br0" timeOffset="912">1716 754 229 0,'0'-4'300'16,"0"-1"34"-16,-3 2-2 0,0-1-5 0,-1 0-27 0,1 0-18 15,0 1-20-15,0 0-21 0,3-2-15 16,-3 3-23-16,0 0-20 0,3-2-31 0,0 2-18 15,0 0-36-15,0 0-18 0,3 0-48 16,0 2-19-16,3-1-88 0,-2-1-32 16,2 2-48-16,0 0-40 0,1 0-118 0,1 0-408 15,1 0 0-15,1 0 0 0</inkml:trace>
  <inkml:trace contextRef="#ctx0" brushRef="#br0" timeOffset="1202">2055 470 184 0,'-4'-6'221'16,"-5"3"11"-16,3-2 5 0,-1 3-32 0,-1 0 6 0,0 2-17 15,0 0-24-15,0 0 7 0,0 0-31 16,8 0 21-16,0 0-19 0,0 0-4 0,-19 17-28 16,19-10-1-16,3 2-31 0,10 10-10 15,3 1 14-15,3-2-23 0,-1 3-7 0,7 2-32 16,1-3 36-16,-4 3-36 0,-1-3 31 0,-2 3-20 15,0-4 1-15,-3-1-21 0,-5-1-16 0,-6-5 42 16,-3 0-18-16,1-1 14 0,-3-11-20 16,0 8 13-16,-21 14-25 0,8-11 0 0,-3 0 11 15,-3-4-3-15,5-6-17 0,-15 1-40 0,10-2 14 16,19 0-42-16,-19 0-19 0,-3 0-24 16,-17-22-39-16,22 10-16 0,4 0-92 0,-6-9-386 15,6 3 1-15</inkml:trace>
  <inkml:trace contextRef="#ctx0" brushRef="#br0" timeOffset="1346">1967 431 190 0,'6'-12'194'0,"4"-6"-1"0,-1 5-3 0,-2 3-21 15,7-4-21-15,-1 8 7 0,9-4-37 0,1 2 1 16,2 2-15-16,4-1-1 0,1 2-15 16,-1 1-26-16,4 2-27 0,-4-1-38 0,6 2-20 15,-4-2-50-15,-12 3-77 0,9 0-102 0,3 0-90 16,11 0 0-16</inkml:trace>
  <inkml:trace contextRef="#ctx0" brushRef="#br0" timeOffset="1573">2779 717 246 0,'-9'5'296'0,"7"-1"5"16,-1-3 10-16,0 1-37 0,3-1-33 0,0-4-28 15,3 3-35-15,2-1-11 0,1-3-9 0,4 1-18 16,16-5-10-16,5 1-16 0,3-1 8 0,7 1-26 16,4 1-13-16,-5-1-17 0,5 3 13 15,-2-4-32-15,1 1-32 0,-1 1-54 16,-4 1-34-16,4-4-27 0,-8 2-36 0,-5-1-44 16,-7-6-81-16,-1 8-361 0,-9 0 0 15</inkml:trace>
  <inkml:trace contextRef="#ctx0" brushRef="#br0" timeOffset="1774">3132 364 151 0,'-6'-7'236'0,"0"-2"2"0,-1 4 4 0,4 3-26 16,0 3 23-16,2-2-26 0,1 3 24 16,-2 4-20-16,2 3-18 0,0 17-8 0,0 3 7 15,-3 4-13-15,3-15-20 0,0 9-11 0,0 7-13 16,0 4-10-16,0 1-27 0,0-1-8 15,0 2-19-15,0-1-54 0,21 39-55 0,-17-43-19 16,-1-1-60-16,3-2-34 0,-6-5-52 0,4 1-48 16,5-5-473-16,2-2 0 0,-4-5 0 0</inkml:trace>
  <inkml:trace contextRef="#ctx0" brushRef="#br0" timeOffset="2011">3633 422 215 0,'7'-26'260'0,"-4"1"-5"0,-1 12 13 15,-2 13-13-15,0 0 26 0,1-9-8 0,-2 15-12 16,-1-2 4-16,-1 7-16 0,0 12-16 0,3 2-16 16,0-12-7-16,0 11-15 0,0 4-30 15,0 2-19-15,16 34-13 0,-16-47-20 16,0 6 5-16,0 5-52 0,0 1-28 0,13 31-52 15,-10-33-47-15,0 0-56 0,3-2-60 0,-3-6-53 16,1 4-675-16,-4-9 1 0,3-1 0 0</inkml:trace>
  <inkml:trace contextRef="#ctx0" brushRef="#br0" timeOffset="2214">3801 864 240 0,'0'-11'272'0,"0"1"16"0,0-1 0 0,0 2-11 15,0-1-9-15,0 1-20 0,0 9-34 16,0-10-24-16,0 1-11 0,0 9-14 0,0-12-16 16,0 1-27-16,0 11-14 0,0-10-36 0,0 10-59 15,16-17-47-15,-8 13-48 0,-2 0-79 0,1 1-112 16,2 1-363-16,11-9 0 0</inkml:trace>
  <inkml:trace contextRef="#ctx0" brushRef="#br0" timeOffset="2553">4090 463 268 0,'0'-9'239'0,"0"3"9"15,-2 0-14-15,2 1-5 0,-4 4 8 0,1-1-48 16,-1 1-1-16,-2 2-1 0,3 2-29 0,-1-1-5 16,-1 3-31-16,1 3 3 0,1-2-16 0,0 2-9 15,2 5 12-15,1-3-32 0,0 0 9 16,0 2-26-16,0 5-10 0,17 20-17 15,-12-23-3-15,2-3-14 0,3-3-2 0,-1-2-35 16,1-4 5-16,1 0-1 0,-11-2 10 0,10 0-12 16,24-14 1-16,-14-3 1 0,1-3-11 15,-5-3 20-15,0-2-10 0,-3 0 4 0,-1-3 12 16,-1 3 43-16,-3-1 11 0,0 3-14 16,-1 2 34-16,-1 8 13 0,0 4 1 0,-5 1-9 15,2 4 5-15,-3 4 9 0,0 0 0 16,0 0 3-16,0 0 14 0,5 18-16 0,-7 8-16 15,2-11-4-15,0 8 1 0,0 5-15 0,-17 39-4 16,11-33-13-16,3 5 21 0,3-20-24 16,0 7-11-16,0 5-37 0,0 0-38 0,0 2-41 15,0-2-52-15,16 29-51 0,-12-36-37 0,-4-5-780 16,9-1 0-16,-6-5 0 0</inkml:trace>
  <inkml:trace contextRef="#ctx0" brushRef="#br0" timeOffset="2776">4689 561 9 0,'15'-29'255'0,"-2"4"5"0,-7 5 12 15,1 5 13-15,-4 5-24 0,-3 4-2 0,0 6-24 16,0 0-17-16,-10-6 1 0,2 10 1 0,1-2-21 16,-13 16-20-16,1-3-16 0,0 9 1 0,1-2-18 15,0 8-31-15,2 0 1 0,-2 1-14 16,5 3-20-16,-2-5-55 0,1-1-47 0,2 1-55 15,2-5-43-15,0-1-38 0,-2-3-43 16,4-9-47-16,2-1-497 0,2-4 0 0,1-2 0 16</inkml:trace>
  <inkml:trace contextRef="#ctx0" brushRef="#br0" timeOffset="2951">4554 528 89 0,'7'-22'231'0,"-1"7"-6"16,-1 3 27-16,0-1-38 0,-4 5 16 0,1 2 8 15,-2 4-1-15,0 1-17 0,2 4 4 0,-2 0-7 16,0 3-16-16,0 1-17 0,0 2-9 16,8 14-20-16,-4 3-14 0,3 0-25 0,2 4 4 15,1 0-20-15,2-4-15 0,-1 1-30 0,2-1-40 16,0-2-29-16,2-2-73 0,-1-3-45 16,-4 0-41-16,5-3-60 0,-2 1-539 0,3-3 1 15,-6-7 0-15</inkml:trace>
  <inkml:trace contextRef="#ctx0" brushRef="#br0" timeOffset="3187">5028 444 60 0,'2'-25'277'0,"-2"8"-4"0,2 5 6 0,-4 0-11 16,2 12-13-16,0 0-2 0,0 0-1 15,0 0-18-15,-5-12-13 0,5 16 0 0,0 0-19 16,0 6-11-16,1 0-9 0,3 19-14 15,-4-15-20-15,12 36-4 0,-8-12-19 0,2-4-9 16,1 1-20-16,1 0 2 0,-1 0-31 16,0-3-31-16,-1-1-22 0,2 1-40 0,0-2-55 15,-4-3-41-15,0 0-43 0,-2-9-55 0,1-2-672 16,-2-5 0-16,1-1 1 0</inkml:trace>
  <inkml:trace contextRef="#ctx0" brushRef="#br0" timeOffset="3511">5241 555 105 0,'3'-24'237'0,"-1"5"22"0,-1 5-28 15,-1 5-10-15,0 9 18 0,0 0-32 0,0 0-9 16,0 0 8-16,-7-8-13 0,5 14-16 0,2 2-10 16,-1 0-13-16,0 1-22 0,-1 17-10 0,2-12-18 15,0 9 0-15,0 0-13 0,16 30-9 16,-6-29-3-16,2 1-11 0,-2-2-28 15,3-4-15-15,0-3-10 0,1 0-23 0,-2-2-5 16,1-5-5-16,-6-2-12 0,6-3 26 0,-1-2-7 16,-2-2-9-16,-10 0-4 0,0 0 26 15,29-19-18-15,-21 6-1 0,0-6 13 0,-3-1 50 16,-2-4 5-16,-3 12-16 0,0-4 12 16,-19-24-7-16,12 15-3 0,-7 5 4 0,-2 0-3 15,0 3-3-15,0 4 5 0,0 3 1 0,-1-4-7 16,4 10-12-16,0 2-6 0,3 2-13 0,3 0-10 15,7 0-68-15,0 0-34 0,0 0-60 16,-12 0-41-16,12 0-603 0,-9 0 1 0,-4 12 0 16</inkml:trace>
  <inkml:trace contextRef="#ctx0" brushRef="#br0" timeOffset="3801">5477 172 266 0,'-9'-10'274'0,"2"5"-9"0,1 0-13 15,2 2 8-15,0 2-12 0,4-2-34 16,0 6-16-16,2-3-9 0,1 3-1 0,2 0-25 16,12 9-14-16,0 2 0 0,5-2-38 0,1 3 8 15,-1-1-22-15,-3 3-6 0,-2 2-3 16,-1-3-5-16,-3-2-21 0,-3 3-5 0,-4-6-10 15,-3 0-4-15,-2-2-4 0,-1-9-1 16,0 0 0-16,0 12 0 0,-27 15-21 0,14-17-30 16,-5 0-38-16,1 1 14 0,2-5-78 0,-6 0-38 15,2-6-39-15,7 0-86 0,12 0-458 16,-11 0 0-16,1 0 0 0</inkml:trace>
  <inkml:trace contextRef="#ctx0" brushRef="#br0" timeOffset="3956">5467 222 102 0,'7'-19'230'16,"0"-1"15"-16,0 1-10 0,5 1-18 0,1 1 0 16,3-1-16-16,1 1-23 0,5 2-6 0,1-1-13 15,2 2-8-15,-1 3-36 0,2 1-3 16,2 4-13-16,1-4-22 0,-2 4-47 0,-5 4-40 16,-5-1-62-16,-1 2-78 0,-16 1-116 15,13 0-245-15,-3 0 0 0</inkml:trace>
  <inkml:trace contextRef="#ctx0" brushRef="#br0" timeOffset="4226">6361 396 58 0,'-3'3'271'0,"-1"-1"32"0,0-1-25 15,-4 6 16-15,-12 5-17 0,-1 4-18 0,-3 7-8 16,4-2-24-16,-3 2-20 0,-1-1-9 16,2 4-24-16,3-1-18 0,-4 3-18 15,4-3-22-15,-1 6-3 0,3-4-24 0,-4 0-58 16,3-3-25-16,3 1-63 0,1-4-46 0,1-5-40 16,0-1-56-16,5-5-64 0,3-4-408 0,2-2 1 15,0-1 0-15</inkml:trace>
  <inkml:trace contextRef="#ctx0" brushRef="#br0" timeOffset="4399">6030 491 103 0,'2'-20'242'15,"-1"4"-22"-15,-1 3 7 0,2 2-12 0,-1 2-25 16,-1 9-3-16,0 0 11 0,0 0-3 0,0 0-21 16,7-5 9-16,-4 9-6 0,2 2-21 0,6 13 8 15,2-1-12-15,0 5-7 0,3 2-29 16,0-1 7-16,6 7-13 0,-2-7-20 0,3 1-14 15,6-1-4-15,0 0-21 0,0 0-31 16,2-1-79-16,1 0-66 0,-6-3-55 0,3 1-65 16,-3-3-500-16,-4-3 1 0,4 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37.04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9 693 4 0,'-6'3'290'16,"4"-1"-42"-16,1 0 6 0,2 0-24 0,1-2 1 15,-2 1-12-15,6-4-12 0,1 1-24 0,16 0-26 16,0-5 6-16,6 2-20 0,1-1-21 0,-1 1-9 16,9 1 12-16,-3-2-21 0,8 2-32 15,-4-2-8-15,0 2-12 0,1 0-39 16,-5 0-41-16,-2-1-51 0,-5 0-20 0,-2-1-39 0,-9 1-8 16,-4 1-89-16,-3-2-333 0,-4 0 1 15</inkml:trace>
  <inkml:trace contextRef="#ctx0" brushRef="#br0" timeOffset="206">311 415 29 0,'-6'1'234'0,"2"-1"-6"0,1 3 5 0,0-2 21 0,0 6-15 16,0-1-5-16,0 17-19 0,-4 2 5 0,3 3-1 15,-1 3 0-15,5 2-15 0,0 0-34 16,-1 2-10-16,1-17-15 0,0 9-12 0,0 2-20 15,16 35-5-15,-12-32-48 0,5-5-37 16,-6 6-53-16,7-5-36 0,-2-3-65 0,2-2-36 16,3 0-81-16,-7-9-452 0,12 3 0 15,-3-6 1-15</inkml:trace>
  <inkml:trace contextRef="#ctx0" brushRef="#br0" timeOffset="435">985 474 212 0,'0'-7'253'0,"-2"4"15"0,0 2 8 15,-1 1-12-15,2 4-17 0,1 3-30 16,-2 0 4-16,2 5-3 0,2 15-7 0,-2-15-15 16,0 10 1-16,14 32-15 0,-9-19-27 15,0-2-6-15,1 4-11 0,7-1-26 0,-7-2-29 16,1-2-37-16,-1-1-64 0,4 2-48 0,-1-6-73 15,-4-4-42-15,1-2-39 0,1-4-536 16,-7-2 1-16,3-3 0 0</inkml:trace>
  <inkml:trace contextRef="#ctx0" brushRef="#br0" timeOffset="676">1066 737 49 0,'-5'-51'196'0,"5"26"-8"0,-13-46-20 0,7 29 8 16,3-3 8-16,1-2 0 0,2 3-15 15,0 24-22-15,0-9-7 0,0 0-11 0,19-26-6 16,-9 34-14-16,0 0-4 0,5 7-17 16,-4 5 19-16,4 4 0 0,-5 3 7 0,-10 2-33 15,19 0-12-15,17 16 27 0,-16-4-23 0,-2 2-1 16,-5 4-2-16,-3 1-26 0,-5 5 19 0,0-1-33 16,-5-11 15-16,-16 28-17 0,6-15 5 15,-6 4 9-15,0-6-14 0,-1 6-23 0,1 3-28 16,-3-5-62-16,-1-1-49 0,1 0-30 15,4-2-85-15,0 1-403 0,2 0 0 0,0-3 0 16</inkml:trace>
  <inkml:trace contextRef="#ctx0" brushRef="#br0" timeOffset="974">1312 926 193 0,'7'-3'206'0,"0"-4"5"0,1 5-21 16,-3-2 9-16,4 2-18 0,-3 0-41 16,3 2 3-16,-4 2-13 0,5 0-1 0,-4 1-18 15,13 7-2-15,-3 2-3 0,-6-2-17 16,-3 1-18-16,-2 0-6 0,-5 0-10 0,0-11 31 16,0 18-27-16,-19 15-16 0,19-17-1 0,-9 2 14 15,3-2-26-15,1-7 5 16,0 2-5-16,2-4 14 0,2 1-21 0,-2-4-6 15,3-4-3-15,0 0 16 0,0 0 7 0,0 0 7 16,16 16-27-16,-9-16-2 0,0 0-21 0,2 0-21 16,0-3-27-16,12-3-28 0,-2-4-35 15,0 1-22-15,0-4-46 0,1-1-103 0,-1-5-225 16,0 1 0-16</inkml:trace>
  <inkml:trace contextRef="#ctx0" brushRef="#br0" timeOffset="1333">1776 385 137 0,'-2'-17'236'0,"1"-2"16"0,-2 8 2 0,3 3-51 0,-3 2-24 16,3 0 41-16,0 6-21 0,0 0-3 16,3 0 4-16,-1 4-10 0,0 4-25 0,6 13 20 15,-1 3-26-15,2 3-14 0,1 2-9 0,-2 1-22 16,4 3 4-16,5 2-24 0,-4 0 3 15,0 0-9-15,-1-3-13 0,2 0-18 0,-1 1-3 16,0-6 7-16,0-2-7 0,2-7-16 16,-5 5-14-16,0-6 20 0,-1-8-18 0,-2-2 6 15,0-5-1-15,-3-2-4 0,-4 0-7 0,0 0 2 16,21-15-4-16,-11-2-11 0,-3-5 13 16,0-7-8-16,2-6-11 0,-5 2 7 0,6-4 2 15,-4-4 1-15,0 0-11 0,0 2 6 16,1 5 6-16,-1-4-14 0,-2 3 10 0,2 7-21 15,0 1-3-15,-2 4-11 0,-1 7-40 0,-2 5-2 16,5 0-44-16,-5 6-18 0,-1 3-42 16,0 2-14-16,0 0-47 0,0 0-570 0,0 0 1 15,0 0 0-15</inkml:trace>
  <inkml:trace contextRef="#ctx0" brushRef="#br0" timeOffset="1687">2350 819 155 0,'0'-4'214'16,"-2"0"15"-16,2 2-15 0,0-4-1 0,0 3-32 16,0 0-13-16,2-1-12 0,-1 2-16 0,3 0-14 15,1-2-9-15,-1 0-10 0,2 4-15 0,1-1 0 16,3 1-26-16,18 5 19 0,-28-5-26 15,26 12-2-15,-12 0 6 0,-5-2-23 0,-2 3 13 16,-1 6-4-16,-5-3 6 0,-1-16 24 0,-16 39-13 16,3-17 4-16,-3-1 13 15,2-3 10-15,2 1-8 0,1-4-4 16,2-4-10-16,2-2-8 0,1-1 8 0,5-1-4 0,-2-1-1 16,3-6-1-16,0 0 5 0,0 0-6 0,0 0-28 15,20 18 7-15,-13-16-10 0,2-1-7 0,2-1-21 16,0-1-29-16,3 1-18 0,6 0-64 15,2 0-18-15,24-22-59 0,-26 11-42 0,-1 1-591 16,-2 0 0-16,2-5 0 0</inkml:trace>
  <inkml:trace contextRef="#ctx0" brushRef="#br0" timeOffset="2585">2875 865 174 0,'0'0'204'16,"0"0"26"-16,0 0 3 0,0 18-19 0,0-18 20 15,0 0-30-15,0 0-10 0,12 22-27 0,8-30-13 16,1 0-1-16,0-4-54 0,-2-4 22 0,3-4-40 16,-2 0 11-16,4-4-12 0,-3-5-22 15,-4 2 1-15,0-3-24 0,-1-5 12 16,-3 0-10-16,-3-4-8 0,-1-3 28 0,-3-3-7 15,-2-2-37-15,-1 2 3 0,-3-1-1 0,1 2 28 16,-1 21-29-16,0-10-1 0,0-3 10 16,0 3-2-16,0 2 7 0,0 5-9 0,0 3 21 15,0 7 1-15,-18-6-19 0,13 22 12 0,0 0 3 16,-3 5 6-16,3 4 3 0,-8 12 7 16,-3 0-4-16,3 7-1 0,5 3-24 0,-2 6 0 15,7 4 2-15,-2-2-4 0,5-18 7 16,0 8-4-16,20 41-21 0,-10-31 28 0,3-2-39 15,6 1-7-15,2 4-35 0,5-4-29 16,3-2-24-16,-3-4-56 0,2-3-28 0,-2-3-53 16,-2-5-506-16,4 0 1 0,2-3 0 15</inkml:trace>
  <inkml:trace contextRef="#ctx0" brushRef="#br0" timeOffset="2942">3510 638 120 0,'1'-20'199'0,"1"4"-13"0,-1 4 19 15,-1 2-8-15,0 10-19 0,0-9 11 16,0 9-11-16,12-18-29 0,-9 13 6 0,1 3-28 16,2 2 26-16,-2 2-11 0,2 2-4 15,-2 0 4-15,11 9-34 0,1 3-26 0,-5 0 17 16,-2 1-26-16,1 3 1 0,0 1-5 0,-1-2-5 16,-1 1-15-16,-2 1-30 0,3-9 38 15,-3 2-20-15,-6-14-30 0,0 9 33 16,0 1-17-16,0-10-13 0,0 7-17 0,0-7 20 0,0 0-36 15,0 0-3-15,10 14 44 0,-12-18-35 16,4-1 1-16,1 0 22 0,1-1-6 0,9-11-26 16,1 2 6-16,-1-1 3 0,-1-1 36 0,1 1-12 15,3 0-13-15,-2 1-4 0,2 5-10 16,-3 3 11-16,-1 2 17 0,-2 2-8 0,-3 1 9 16,-7 2-21-16,0 0 3 0,0 0 15 0,12 0 11 15,4 19-22-15,-12-12-8 0,7 10 5 16,0 0 17-16,-6-3-13 0,3 5 8 0,0 0-27 15,-2-3-2-15,-3-5-35 0,1 0-43 0,1 2-33 16,-3-3-42-16,3-3-108 0,-4 3-296 16,11 6 0-16</inkml:trace>
  <inkml:trace contextRef="#ctx0" brushRef="#br0" timeOffset="3502">4495 142 91 0,'2'-17'221'0,"1"4"-15"0,-3 2-2 0,3 4-11 16,-3 0-31-16,-2 1-5 0,-1 0-12 0,-1 4-2 15,-3-2-37-15,-14-1-7 0,-2 0-15 16,-4 5 5-16,8-2-4 0,9 2-15 0,-7 0-25 15,-4 0 12-15,1 0-11 0,-15 16-7 16,22-12-9-16,5 2 1 0,-1-2-8 0,3 3 1 16,2 0 9-16,1-1-5 0,2 2 1 0,1-1-31 15,0-7 22-15,0 17 4 0,21 24-11 16,-9-14-16-16,2-1 1 0,-1 3 11 0,0 2 4 16,2 4-3-16,-4 1 3 0,1-1-22 0,-3 6 9 15,-5 4 11-15,3-2 2 0,-1 2 16 16,-3 0-5-16,0 4-14 0,-2 3 4 0,2-1-10 15,-2-5 18-15,-1-21-8 0,0 11 5 16,0 3-13-16,0 6 13 0,0-1-4 0,0 0-14 16,-18 48 2-16,15-51 3 0,-3 0 0 0,3 1 29 15,-3 2-41-15,5 1 12 0,-3 0-1 16,-1-4-3-16,1 1 22 0,2-6-33 0,2-17 39 16,0 10-25-16,0 3 11 0,0 0-1 0,0-1 10 15,0 0-24-15,0-4-5 0,0-2 21 16,0 1 0-16,0-7-5 0,0-3-34 0,0-3 13 15,0-1-5-15,0-5 10 0,0-7 21 16,0 11-9-16,0-11-11 0,0 9 6 0,9-9 19 16,7 13-19-16,-9-13-19 0,0 0 15 15,2-2 4-15,0 1-10 0,12-6-19 0,3 0-14 16,-4-2-32-16,-1-2-3 0,-1 1-28 0,-2-2-14 16,2 1-83-16,-2-3-370 0,-3-2 0 15</inkml:trace>
  <inkml:trace contextRef="#ctx0" brushRef="#br0" timeOffset="3943">4926 211 117 0,'-2'-11'198'0,"2"4"-22"0,0 1 14 0,0 1-2 15,0 3 8-15,3 2 0 0,0 4 23 0,2 2-6 16,-1 1-18-16,5 11-32 0,5 2 3 16,0 4-2-16,4 0-17 0,-2 3-40 0,-3 0 5 15,3 1 8-15,0-1-23 0,-2 1-16 16,-1 2-29-16,4-2 0 0,-1-3 3 0,-1 0-4 15,-1-3-3-15,-1-3-2 0,-3-3-6 0,3 0-2 16,-6-9 9-16,1 0-40 0,-3-4 22 16,1-3 3-16,-6 0-25 0,0 0-1 0,0 0 14 15,0 0-1-15,20-17 3 0,-5-1 4 0,-6-5-14 16,-1-1-2-16,1-5 7 0,0-1 4 16,-1-1-30-16,1-5 23 0,-2 4-10 0,2-1 19 15,1 1-13-15,-3 5-11 0,0 3-2 16,2 0-1-16,-2 5-38 0,-2 5-26 0,-1 2-29 15,-1 5-26-15,1-1-21 0,-1 4-3 16,-1 3-31-16,-2 1-30 0,0 0-475 0,0 0 1 16,0 0 0-16</inkml:trace>
  <inkml:trace contextRef="#ctx0" brushRef="#br0" timeOffset="4278">5482 517 68 0,'3'2'194'0,"0"-1"5"0,1-1-5 0,2 0-1 0,1-1-19 16,2-1 6-16,-2-1-34 0,2 0 4 16,1 2-12-16,15-7-20 0,-5 3-4 0,-4 1-4 15,-2 3-25-15,1-4 28 0,-15 5-28 0,0 0 1 16,10 0-25-16,-10 0 27 0,10 0-16 16,-1 17-3-16,-12-10 17 0,0 1-3 0,-10 8 2 15,0 1-32-15,4 1 0 0,2-4-33 16,-2 7-8-16,-1-3 21 0,4-4 22 0,5-1-9 15,1-13-2-15,0 10-9 0,0 1-26 0,0-3 17 16,16 18-37-16,-12-13 25 0,3-2-10 16,-2-2 18-16,-1 1-24 0,-3-3 5 0,1 1 19 15,-2-2-16-15,0-6-14 0,0 0 33 16,0 10-9-16,-23 19-20 0,7-16-29 0,-3 1-18 16,-3-2-45-16,-2-2-4 0,-1-3-45 0,-1 0-35 15,0-4-87-15,0 3-356 0,3-2 0 16</inkml:trace>
  <inkml:trace contextRef="#ctx0" brushRef="#br0" timeOffset="4486">4920 1079 211 0,'-3'1'213'0,"6"-1"28"0,1 0-34 0,5 0 5 0,1 0-2 15,21 0-37-15,-17 0-17 0,9 0-23 0,8 0 10 16,39-13 4-16,-28 6-36 0,4 3 7 15,-4-3-10-15,5 2-21 0,-3-2-1 0,3 2-25 16,-4 1 6-16,5-3-15 0,-4 1-14 16,-2 0-4-16,2-1-59 0,-7 2 0 15,-5-2-42-15,-2 2-2 0,-8 2-29 0,-5-2-37 16,-6 3-29-16,-3 1-62 0,-3 1-274 0,-4-3 0 16</inkml:trace>
  <inkml:trace contextRef="#ctx0" brushRef="#br0" timeOffset="4921">5270 1265 6 0,'-6'-3'243'0,"0"0"-17"0,2-1 1 0,-2 3 1 0,2-2-24 16,1 1-42-16,-1 2-13 0,1-2 7 15,1 0-18-15,-1 4 45 0,3 0-28 0,0 0-10 16,3 2 13-16,3 5-16 0,7 6 0 16,0 8-4-16,3 2-9 0,1 2-20 0,-2 3 8 15,1 4-33-15,-2-3 5 16,-1 4-11-16,2-1-2 0,-5 1-9 0,0-1-4 0,0-6-5 16,1-1-17-16,-3 2-1 0,0-3-4 15,-2-5-7-15,-3-6 9 0,1-1-16 0,-1-6 5 16,0 0 2-16,1-1-13 0,-1-2 16 0,-1-2-7 15,1-2-3-15,-3-1 4 0,0 0-8 0,0 0 9 16,24-22-8-16,-17 9-2 0,5-9 15 16,-2-4-19-16,0 0-1 0,0-4 15 0,-1-5-21 15,1 2 3-15,-3-2-1 0,2-1 6 0,-2 5 3 16,0-3 1-16,-1 3-20 0,-1 5 2 16,-1 4-4-16,0 5-3 0,-2 2-28 0,-1 6-33 15,2 4-17-15,-2 1-4 0,-1 3-47 0,2 0-38 16,-2 1-25-16,0 0-23 0,0 0-596 15,0 0 0-15,3 16 0 0</inkml:trace>
  <inkml:trace contextRef="#ctx0" brushRef="#br0" timeOffset="5199">5698 1671 32 0,'2'0'209'16,"3"2"-14"-16,2-4 14 0,0 2-1 0,0-2-16 0,2 1-16 15,0-1-25-15,1 1 15 0,-1-2-25 16,-9 3-11-16,0 0-5 0,13 0-4 16,-3 0-14-16,-10 0 4 0,10 0 17 0,3 19-23 15,-13-15 0-15,-2 7-8 0,-8 9 2 0,-3-3 1 16,-3 3-17-16,0-3 7 0,1 2-9 16,2-3-13-16,2-5-31 0,3 2 14 15,3-5-15-15,3-1 6 0,2 0-9 0,0-1 7 16,0-6-10-16,0 0-10 0,14 10 7 0,-5-9-41 15,2 1-42-15,1-2-20 0,15 0-7 0,-14 0-19 16,6 0-9-16,27-22-39 0,-24 7-38 0,4 1-84 16,0-4-352-16,0-1 1 0</inkml:trace>
  <inkml:trace contextRef="#ctx0" brushRef="#br0" timeOffset="5760">5923 87 71 0,'-10'-6'207'0,"1"0"-24"0,5 4 3 0,-2-2-16 16,5 1-3-16,2 1-12 0,2-2-36 0,3 1-4 16,1 1-4-16,15-3-9 0,2-3-10 15,8 3-11-15,0-2-8 0,4 1 8 0,-3 0-25 16,3 0-12-16,-3 3 0 0,-4-2-3 16,-1 4-2-16,-9 1-12 0,-3-1 6 0,-16 1 23 15,10 0 15-15,0 0 17 0,4 18-5 16,-9-12-8-16,2 18-9 0,-1-1 31 0,-2 4 7 15,-3 0 0-15,-1-12-15 0,0 9 10 0,0 7-17 16,0 1-19-16,0 6 2 0,0 5 12 16,0-2-9-16,0 2-12 0,13 48-9 0,-5-38-6 15,0 7 0-15,1-1-4 0,1 1-12 16,-1-1 4-16,1 2-2 0,0-2-2 0,1 0 10 16,0-4-30-16,0 3 19 0,1 0-3 0,-2-4 1 15,0-1-4-15,0 0-2 0,0-5-8 16,-1-3 1-16,-5-1 2 0,5-3-6 0,-5 0 1 15,-1-4 0-15,-2-3-4 0,-1-20 16 0,0 7-2 16,0-1-21-16,-17 24-2 0,13-27 13 16,-3-6-5-16,-1-2 9 0,1-2-13 0,0-4 9 15,-2 2 1-15,-1-4 6 0,1-1-19 0,2 0-10 16,7 0-37-16,0 0-13 0,-13 0-43 0,-13-20-25 16,10 4-38-16,3-3-52 0,3 0-597 15,3 1 0-15,6-7 1 0</inkml:trace>
  <inkml:trace contextRef="#ctx0" brushRef="#br0" timeOffset="6014">6806 610 80 0,'-3'-17'232'16,"3"4"9"-16,0 0 12 0,3 2-24 0,0 3-16 0,-3-2-25 15,17-10-10-15,-1 3 3 0,4 1-16 16,5 3-23-16,2 0 1 0,6 4 2 0,4 1-24 16,2-1-36-16,2 3 4 0,1-2-7 15,5 4 10-15,-3-4-25 0,0 3-18 0,-1 1-30 16,-4 0-32-16,-22 4-44 0,8 0-17 0,4 0-32 16,-2 0-32-16,-2 0-76 0,-6 0-384 15,-5 0 0-15</inkml:trace>
  <inkml:trace contextRef="#ctx0" brushRef="#br0" timeOffset="6239">7195 178 108 0,'-2'-4'225'0,"-2"2"-13"0,1 0 13 0,-1 0 9 15,1 4-3-15,0 1 3 0,0 2-3 16,0 3 8-16,2 0-20 0,-4 19 4 0,4 4-14 15,-1 3-8-15,2 6-17 0,-3-4-18 16,3-17-19-16,0 13-19 0,0 2-16 0,21 43-14 16,-14-38-8-16,-3 0-27 0,2 0-43 0,0-1-82 15,2-3-31-15,-3-4-38 0,-4 0-52 0,2-5-46 16,-1-6-547-16,5 1 1 0,4-2 0 16</inkml:trace>
  <inkml:trace contextRef="#ctx0" brushRef="#br0" timeOffset="6593">7921 235 205 0,'2'-7'234'15,"-1"2"25"-15,-2 3-20 0,-1 4 4 0,1 0-7 16,-2 2-12-16,2 2-44 0,-1 0 15 0,2 2-11 15,0 2-28-15,6 18 8 0,-6-15-28 0,13 25 8 16,-6-12-24-16,6-6-10 0,4 3-22 16,2-1-9-16,0-1 0 0,3-3-31 0,1-1 22 15,1-5-30-15,0-2 2 0,-4-4-5 0,4 1 9 16,-3-7-20-16,-21 0 2 0,14 0-2 16,5 0-1-16,17-29-6 0,-16 12 5 0,-11 4-6 15,1-11-1-15,-1 2-5 0,-2-5 18 0,-3-4 4 16,-1 4-28-16,-3 15 8 0,0-6 9 0,-16-20-25 15,0 20 13-15,-1 4 10 0,-9 5-5 16,-2 1-27-16,-2 8-14 0,14 0-44 0,-8 0-30 16,-8 0-41-16,-36 20-11 0,27-9-55 15,4 0-596-15,1 2 1 0,1 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49.68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156 187 20 0,'-3'-6'254'0,"-1"2"-6"0,-2 3-14 0,-1 2 5 16,-2-1-34-16,-11 13 19 0,1 5-19 0,-1-1-34 15,1 7-20-15,2 3-9 0,5 3-12 16,2-1-21-16,6 0-25 0,1 1 8 0,3-14-15 15,0 4 2-15,17 30-18 0,-8-25-11 16,5 1-39-16,2-7 11 0,2 1-14 0,-1-4-12 16,3-1-13-16,5-7-5 0,-9-3 2 15,5 2 6-15,-10-7-2 0,2 0-2 0,17-15 12 16,-13 2 10-16,-4-4-13 0,-1-6 27 0,-2-7 1 16,-6-2 17-16,-2-9 15 0,-2 21-8 0,0-11 22 15,0-3-14-15,-23-36 8 0,11 38-21 16,-4 1 38-16,-1 5-31 0,-1 1 10 0,0 7-4 15,-4 2 4-15,2 7-1 0,1 7-20 16,3 2-5-16,16 0 1 0,-30 14 6 0,15-1-53 16,4 1-16-16,2 5-34 0,5-5-47 0,2 0-66 15,2-14-139-15,0 19-384 0,19 20 1 0,-5-16 0 16</inkml:trace>
  <inkml:trace contextRef="#ctx0" brushRef="#br0" timeOffset="128">513 512 186 0,'-1'-2'312'16,"1"2"24"-16,0-2-7 0,-3 2-10 0,0-1-23 15,3-1-18-15,0 1-36 0,-3 1-13 16,3 0-34-16,-1-2-24 0,1 2-38 0,0-2-43 0,1 1-23 16,2 1-81-16,0 0-58 0,1-1-74 15,3 1-91-15,-1-1-442 0,3 1 0 0,-1-1 1 16</inkml:trace>
  <inkml:trace contextRef="#ctx0" brushRef="#br0" timeOffset="340">785 128 188 0,'0'-11'265'0,"0"3"-1"0,0 1-29 0,1-2 22 15,-2 9 3-15,1-2-25 0,-2 4 13 0,1 2-11 16,-1 4-4-16,-3 13-8 0,2 1-1 15,-3 6-27-15,3 2 0 0,-1 0-22 0,2 1-27 16,2 2-7-16,-1-1-21 0,1 1-9 0,0-17-10 16,0 9-16-16,0 3-34 0,0 1-50 0,0-3-50 15,0 4-47-15,0-6-62 0,0 0-65 0,0-6-695 16,0-2 0-16,0-3 0 0</inkml:trace>
  <inkml:trace contextRef="#ctx0" brushRef="#br0" timeOffset="675">1048 357 1 0,'1'-19'275'0,"-5"6"-19"15,1 4 4-15,0 4-23 0,-1 3 23 0,-2-1-23 16,-1 8-13-16,1-2-16 0,-10 8-20 0,7 4-6 16,-2 2-22-16,-2 2-11 0,4 2-15 0,-2 1-13 15,11-12-5-15,0 6-31 0,0 4 2 16,15 21-17-16,-3-23-36 0,4-1-19 15,-2-2-4-15,2-2-6 0,6-4-54 16,-6-4 14-16,0-3-2 0,0-1-6 0,-16-1 1 16,17 0-2-16,21-16 10 0,-23 4 19 0,1-3 0 15,-6-4 0-15,-1-1 8 0,-5-4 40 0,1-2 1 16,-5 12 5-16,0-7 9 0,0-3 17 16,-25-23 10-16,15 24-16 0,-12 4 7 0,5 3-20 15,-5 7 9-15,7 4 0 0,-1 3-5 0,4 2-17 16,-2 0 10-16,-21 16-16 0,16-4-21 15,-1-1-17-15,4 4-39 0,2 1-58 0,5-2-41 16,-3 1-63-16,7-4-584 0,3 2 0 16,2 0 0-16</inkml:trace>
  <inkml:trace contextRef="#ctx0" brushRef="#br0" timeOffset="1030">1273 115 206 0,'7'-22'224'0,"2"1"-5"0,1 3-17 0,7 1-5 0,-2 4-28 15,5 4 4-15,0 1-11 0,-1 3-24 16,-4 3-13-16,-15 2 3 0,18 0-21 0,21 19-19 16,-23-11 4-16,0 2-8 0,-6 8 10 0,-5-3-12 15,-4 0-9-15,-1-15 9 0,0 18 12 16,-20 24 6-16,5-21-29 0,4 0 16 15,-1 0-26-15,4-2-20 0,-1-1 7 0,5 0 14 16,1-3-23-16,3-1 9 0,0-14-25 0,0 17 3 16,16 19 20-16,-8-13-20 0,1-4-17 15,0 1 7-15,1-4 24 0,-6 6-18 0,-1-5 8 16,0-4-22-16,-3-13-17 0,0 13 13 0,0-3 11 16,0 7 3-16,-22 11 22 0,8-13-41 15,-2 1 23-15,-1-5-19 0,-5 1 2 0,3-3-47 16,2 0-26-16,-2-5-44 0,4-2-61 0,5 0-96 15,10-2-475-15,-10 0 0 0,10 0 0 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5:51.52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1295 130 0,'-4'5'213'0,"5"-2"-13"0,2-1 7 0,5-2-18 16,0 0-6-16,15-6 3 0,3-2-34 0,6-4-14 15,3-3-25-15,-3-1-2 0,2-1 10 16,0-4-32-16,-3-3 3 0,-2-1-3 0,-1-5-4 15,-2-5-25-15,-2 0-6 0,-2-3-2 0,-2-2-6 16,-1-2 2-16,-2-4-4 0,-4-2-4 16,-3-3-8-16,0 1 15 0,1-2 20 0,-4 0-2 15,-1 2-5-15,1 3 22 0,-4 3-3 0,0 1 14 16,0 6 6-16,-3 21-11 0,0-5 0 16,0 3-4-16,0 4-16 0,-16-2 0 0,10 16-2 15,-1 3-6-15,-8 13 10 0,1 4 1 16,1 7 9-16,-2 3-9 0,2 5 11 0,0-3-21 15,6 6 8-15,1 6-15 0,3 1-13 0,3-21-3 16,0 14 8-16,19 53-13 0,-3-43-5 0,3 4-24 16,1-4-6-16,2-5-43 0,1-3-29 15,3-2-9-15,0-3-47 0,1-4-33 0,-4-5-46 16,1 0-749-16,2-7 0 0,1 0 1 0</inkml:trace>
  <inkml:trace contextRef="#ctx0" brushRef="#br0" timeOffset="381">927 914 114 0,'0'-28'213'0,"0"5"24"0,0 6 1 0,0 17-35 15,0-12 11-15,0 3-22 0,0 9 6 0,0-9-24 16,0 9-1-16,0 0-39 0,0-10 19 0,0 15-16 16,2 1-22-16,1 2 11 0,3 13-16 15,1 2-30-15,-1-2 26 0,0 3-37 0,1 2 14 16,3 0-17-16,-4-1-5 0,0-5-26 15,-3-1 13-15,1-6 11 0,-1-3-18 0,-2-2-18 16,2-4 16-16,-1 1-32 0,-2-5 29 16,0 0-9-16,-2 0-5 0,2-3 0 0,2-3-17 15,-1-2 27-15,5-16-30 0,-2 0 21 16,2-7-11-16,1-3-14 0,5 4 5 0,2-2 3 16,1 6 2-16,1 2 0 0,2 6-4 15,-3-1-15-15,-2 7 26 0,-2 2 9 0,1 7-29 16,-12 3 13-16,0 0-5 0,12 0 4 15,2 16 7-15,-10-7-28 0,2 14 21 0,4 1 2 16,-3 1 4-16,-4 2-4 0,0 0 15 16,-1 1-7-16,-2-1-37 0,5 0 5 0,1 0-37 15,-6-2-49-15,0 2-46 0,0-16-30 0,0 7-66 16,-16 22-513-16,16-21 1 0,0-19 0 16</inkml:trace>
  <inkml:trace contextRef="#ctx0" brushRef="#br0" timeOffset="1021">1822 213 63 0,'3'-16'213'0,"0"1"-13"0,0 3 15 16,-1 4-13-16,-2 0-8 0,0-1-12 0,0 9 0 16,0 0-33-16,0 0 2 0,0-10-23 15,-16-5-31-15,8 12 3 0,-15-4-8 0,0 1-3 16,3 4-17-16,3-1-18 0,-1 2 7 0,4 1 1 16,-8 0-25-16,3 0 11 0,-20 19-12 0,19-9-10 15,4 0-3-15,0 6 3 0,2 1-4 16,4 6 23-16,4-3-19 0,-1 1 9 15,2 5-28-15,5-1 15 0,0-12-4 0,0 8-13 16,0 5 6-16,0 0-2 0,22 35 12 0,-12-31-8 16,0 7-7-16,2 1 27 0,-5-2 6 15,3 5-37-15,-3-2 8 0,-1 5 32 16,0-1-30-16,-3 2 13 0,0 4 1 0,-3-2-11 0,1 1 18 16,-1-2-27-16,0-21 12 0,0 10-3 15,0 9 0-15,0 0 10 0,-20 50-15 16,14-51 12-16,2 3 11 0,-5-2-9 0,3-3-22 15,-4 5 5-15,3-2 17 0,4 0-32 0,0 0 23 16,0-1-8-16,2-3-7 0,0 8-12 16,-2-3 12-16,0 0 15 0,-2-1-36 0,5-7 5 15,0-17 4-15,0 9 27 0,0 4-9 16,0 0 16-16,0 2-34 0,0-5 6 0,0 2-13 16,-15 28 30-16,15-34 2 0,0-14-9 0,0 6-4 15,0-1 27-15,0 0-19 0,0-3-23 16,0-1 11-16,0-1-7 0,0-4 8 0,0 2 7 15,15 8-8-15,-10-12-3 0,-1 0 19 0,3-3-5 16,9 9-10-16,0-8 23 0,0 0 7 16,10-1-21-16,0-2-21 0,-13-1 4 0,6 0 8 15,4 0-47-15,30-22-11 0,-22 12 10 0,-1-2-39 16,0 1-5-16,1-4-39 0,-1 1-15 16,-4-4-33-16,6 3-63 0,-3-5-345 0,-5 4 0 15</inkml:trace>
  <inkml:trace contextRef="#ctx0" brushRef="#br0" timeOffset="1551">2035 379 108 0,'0'-6'211'0,"3"3"8"0,-2-1-3 0,1 0-24 0,-2 4-5 15,0 0 5-15,0 0 14 0,-3 5-30 0,0 1 15 16,-4 14-25-16,-2 1-3 0,-3 2-3 16,7 2-34-16,-3 4-3 0,5 2-2 0,2 1-16 15,1-16-12-15,0 6-12 0,17 33-6 0,-1-26 14 16,-1 0-14-16,2-6-42 0,0 1 13 0,2-3-5 16,1-5-9-16,1-6-8 0,-1-4-3 15,-3-2 9-15,-2-4-16 0,-15 0 5 0,17 0 3 16,21-26-9-16,-27 11 0 0,5-1 12 0,-4-7-20 15,-4-2-6-15,-1-3 19 0,-7-5 8 16,0 17 8-16,0-11-20 0,-15-33 17 0,3 25-2 16,-1 2 16-16,0 2-5 0,-3 4 0 15,0 10-3-15,-1-2-10 0,-2 3 5 0,-1 6 2 16,1 3-11-16,0 3 5 0,6 2 7 0,13 2-24 16,-13 0-10-16,0 0-12 0,-10 21-39 0,17-13-4 15,4-1-61-15,3 4-63 0,2-3-59 16,-3 3-631-16,24 16 0 0,-5-10 0 15</inkml:trace>
  <inkml:trace contextRef="#ctx0" brushRef="#br0" timeOffset="1710">2496 633 170 0,'0'1'250'0,"1"0"1"0,1-1 28 0,-4 0-6 0,2 0-5 15,0 0-28-15,2-2-20 0,-1 3-39 0,-1-1 4 16,0-2-34-16,0 2-20 0,3-1-27 0,-2 1-27 15,2 0-28-15,0 1-59 0,3-1-52 16,-2 1-60-16,2 0-85 0,0 0-400 0,3 1 0 16</inkml:trace>
  <inkml:trace contextRef="#ctx0" brushRef="#br0" timeOffset="2063">2911 457 146 0,'0'-5'256'0,"-3"2"10"16,0-2 20-16,-3 2-5 0,0 5-46 0,0-2 10 16,-2 2-23-16,-10 7-14 0,4-3-11 15,-5 2-6-15,3 5-31 0,-1-3-10 0,4 6-3 16,4-2-15-16,5-1-23 0,-2-2-8 16,5 1-5-16,1-12-11 0,0 12-12 0,14 17-9 15,-2-11-20-15,2 1-36 0,5-1 11 16,1-5-22-16,2-3-22 0,-1 0-22 15,3-5-24-15,-7-2 15 0,-1-3-1 0,-2 3-2 16,-14-3 32-16,10 0-11 0,15-17 5 0,-13 3 20 16,-5 1 12-16,-3-1 1 0,-2-1 6 0,-2 3 20 15,0-2 4-15,0-4 4 0,-16-22 14 16,3 19-15-16,1 3-16 0,-2 1 29 0,-4 1-37 16,2 4 14-16,-2 1 14 0,5 6-24 0,0-2 16 15,0 6-17-15,2-2-14 0,3 3-43 0,8 0-64 16,0 0-47-16,-10 0-52 0,10 0-576 15,-12 0 0-15,-1 15 1 0</inkml:trace>
  <inkml:trace contextRef="#ctx0" brushRef="#br0" timeOffset="2382">3137 373 150 0,'18'-11'214'0,"-7"0"4"0,4-4 1 16,1 9-8-16,-3 3-8 0,0-2-23 0,-13 5 1 16,8 0 19-16,-8 0-25 0,34 16-13 0,-21-5-14 15,0 2 6-15,-3 0-15 0,-2 10-1 0,-5-5-14 16,-3-18-26-16,0 17-2 0,0 4-24 16,-19 22 20-16,14-19-34 0,-5 0 22 15,-1-4-24-15,1-1-5 0,2-5-17 0,0-2 0 16,4-2 3-16,3 1 2 0,-2-3-18 0,3-8 25 15,0 0-33-15,0 8 7 0,0-8 11 0,26 27-11 16,-15-23-6-16,4 2-9 0,-1-4-36 16,2-2-31-16,-1 0-9 0,-2 0-43 0,5 0-58 15,3 0-21-15,25-16-98 0,-23 9-409 16,0 3 0-16,2-8 0 0</inkml:trace>
  <inkml:trace contextRef="#ctx0" brushRef="#br0" timeOffset="2824">3769 387 127 0,'-3'-14'232'0,"-1"3"-8"16,-2 1 12-16,-7-4 10 0,-6 3 7 0,-3 0-22 15,2 3 4-15,6 2-36 0,-1 5 8 16,2 0-12-16,13 1-20 0,-10 0-12 0,1 0-16 16,9 0-16-16,-21 17-16 0,18-10-14 0,1 0-6 15,2 1-7-15,0 4-2 0,0-1-18 0,26 19-9 16,-8-8-4-16,1 2-5 0,2-2-15 15,1 2-9-15,-3-5-2 0,-2 4-15 16,0-4 6-16,-2 1-29 0,-5-4 5 0,1 3-19 16,-6-6 12-16,-5-3 11 0,0-10 14 0,0 11-26 15,0-3 17-15,-18 6 9 0,0-4 4 16,3-8-7-16,-8 5 8 0,4-6 23 0,2-1-19 16,17 0-2-16,-16 0 8 0,5 0-4 0,0 0-2 15,11 0-11-15,-20-20 1 0,17 15 11 16,0-3-6-16,3 0-13 0,13-12-15 0,0 1 9 15,2 0-25-15,2-4 4 0,-1 3-7 16,1-3 5-16,2-1 1 0,0-1-1 0,-3 3 0 16,1-9 1-16,1 2 1 0,-7 0 21 15,-1 0-7-15,-2 5 6 0,-3 1 14 0,-5 5 6 16,0 3 16-16,0 15 4 0,0-14-2 0,-18-9-12 16,9 16 11-16,-4 5 9 0,0 1-15 0,0 1-2 15,-6 0 1-15,-23 22-7 0,19-9-19 16,1 6-70-16,5 0-24 0,0 2-31 15,1 0-55-15,0 1-74 0,1 0-545 0,-2 5 1 16,8-2 0-16</inkml:trace>
  <inkml:trace contextRef="#ctx0" brushRef="#br0" timeOffset="3336">2025 1151 234 0,'-7'2'226'16,"2"-2"30"-16,2 0-19 0,-1 0-34 0,3-2-9 0,-4 2-18 15,2 2-3-15,0-2-33 0,2-2-10 16,-1 2-3-16,2 0-8 0,0 0-26 0,5-2 2 16,1 2-9-16,4 0-8 0,14-2-21 15,-9 2-6-15,12 0-12 0,8 0 26 0,8 0-9 16,2 0-28-16,3 0-2 0,54-8 31 15,-42 5-20-15,3-1-2 0,2 3 8 0,3-4-15 16,9 0-27-16,-4 0 15 0,4-3-26 0,4 1 1 16,-2 0-7-16,-4 1 1 0,-1-1-24 15,-2 4 27-15,-1-2 4 0,-6 1 3 0,-4 1 1 16,-3 2 15-16,-6-2-20 0,-2 2-2 16,-6 1 6-16,-7 0-10 0,-21 0 1 0,6 0 14 15,-2 0-1-15,-1 0-25 0,-5 0 19 16,-2 0-1-16,-4 0-1 0,-8 0-15 0,11 0-9 0,-11 0-16 15,0 0-4-15,14 11-29 0,-15-9-23 16,1 1-19-16,-2-1-44 0,1 0-86 0,-5 0-247 16,2 0 0-16</inkml:trace>
  <inkml:trace contextRef="#ctx0" brushRef="#br0" timeOffset="3930">2249 1656 131 0,'-6'-6'209'0,"0"3"-22"15,2-4 19-15,-2 6-19 0,2 1 7 0,-2 1-11 0,0 3 11 16,-10 11 0-16,0 0-42 0,2 2-14 16,-1 9 19-16,2-2-44 0,3 3-10 0,5 1 3 15,-3-2-22-15,4 2-1 0,1 0 13 16,2-1-27-16,1-14 9 0,0 7-47 0,26 21 7 16,-12-21-8-16,2-1-14 0,3-4 8 15,4-5-13-15,-3-3 33 0,3-1-44 0,-3-6 34 16,-8 0 4-16,7 0-20 0,26-19-25 15,-19 5 13-15,-3-6 37 0,1-5-34 0,-8-2 25 16,-3-4-16-16,-3-4 32 0,-5-2-9 0,-4 1-7 16,-1 19 7-16,-16-36-4 0,2 19 6 0,1 4 3 15,-7 4 19-15,-1 4-2 0,0 5-3 16,-2 5-21-16,-6 4 12 0,10 4-12 16,4 4-8-16,-5 0 4 0,-23 23-5 0,28-18 5 15,-5 9-26-15,4 3-34 0,6 1-40 0,1 6-48 16,2-2-54-16,1-1-59 0,6-11-625 0,16 19 0 15,-3-10 0-15</inkml:trace>
  <inkml:trace contextRef="#ctx0" brushRef="#br0" timeOffset="4113">2782 1883 78 0,'1'-5'283'0,"2"1"2"0,-3 1 54 0,0 1-33 16,-3-2-5-16,2-1-32 0,-1 3-19 0,0 0-28 15,-1-2-27-15,1 2-12 0,1 1-33 0,-1-1-6 16,4 1-35-16,-5-1-25 0,4 2-46 16,1 2-47-16,-1-2-66 0,4 1-51 15,-3-1-58-15,1 0-119 0,2 1-332 0,2-1 0 16</inkml:trace>
  <inkml:trace contextRef="#ctx0" brushRef="#br0" timeOffset="4331">2957 1630 151 0,'3'-12'253'0,"0"4"21"0,-3 0 0 0,2 1-22 16,-2 3-11-16,2 0-14 0,-1-1 4 0,-1 4-27 15,0 1 4-15,0 2 11 0,-1 2-2 16,-1 2-19-16,1 2 0 0,0 0-17 0,-2 18-13 16,3-13-16-16,-6 32-21 0,4-13-9 15,2 1-8-15,0 5-20 0,-1-4-10 16,1-17-5-16,0 9-16 0,0 5-50 0,0-1-31 0,0 1-46 15,0-1-23-15,0-2-56 0,0-1-31 16,0-7-45-16,0-1-692 0,14 12 0 0,-9-26 0 16</inkml:trace>
  <inkml:trace contextRef="#ctx0" brushRef="#br0" timeOffset="4669">3226 1827 69 0,'1'-19'254'0,"0"3"15"0,-2 4-4 15,0 1-24-15,-2 6 14 0,-2 1 5 0,5 4-23 16,-10-4-17-16,6 5-26 0,-3 2-11 16,1 1-16-16,1 1-9 0,-5 13-21 0,2-1-11 15,5-1 1-15,0-2-25 0,3-14-14 0,0 13-9 16,16 23-12-16,-5-16-15 0,4-6-25 16,2 3-21-16,3 0-51 0,1-5 5 0,0-2-28 15,2-4 5-15,-4-1-12 0,-3-3 3 16,-16-2-1-16,12 0 28 0,2 0-1 0,15-23-4 15,-22 13 52-15,6-5-10 0,-7 1 6 16,0-9 0-16,-6-1 35 0,0 15 11 0,0-7 0 16,-18-23 5-16,10 18 12 0,-5 5-19 0,-2 1 21 15,1-1-12-15,-1 10 4 0,4 0 1 16,-1 2-14-16,1 1-14 0,1 3-1 0,0-1-19 16,1 1-49-16,9 0-17 0,0 0-39 0,-12 0-48 15,12 0-47-15,-21 18-93 0,18-14-411 16,1 2 1-16,-1 1 0 0</inkml:trace>
  <inkml:trace contextRef="#ctx0" brushRef="#br0" timeOffset="5027">3543 1556 172 0,'9'-21'217'16,"0"2"-10"-16,2-1-15 0,1 4 9 0,-3 1-19 15,6 3-26-15,4 3-3 0,-1 3 4 16,-3 3-38-16,1 0 0 0,-16 3 2 0,10 0-22 16,-1 0-17-16,17 22 21 0,-20-11-10 0,-5 0-19 15,-1 1 15-15,-4-1-12 0,4-3-15 16,-20 19 23-16,8-13 1 0,5-1-41 0,-2-2-14 16,4 0 17-16,0 0 1 0,4-1 14 0,1-1-37 15,0-9-15-15,0 0 44 0,20 35-10 16,-7-16 5-16,1 1-47 0,-2 1 27 0,1-3 9 15,-3 1-26-15,0 0-5 0,-4-4-2 0,-2-2 0 16,-1 2 26-16,-3-3-26 0,0-12 10 16,0 14 11-16,-17 13-9 0,10-17 7 0,-6 4-5 15,-8-1-28-15,1-2 34 0,0-3-14 0,-3-2-47 16,6-2-21-16,-4-3-37 0,8 0-43 16,0-1-58-16,0 0-83 0,-11-14-413 0,6 4 1 15,10 1 0-15</inkml:trace>
  <inkml:trace contextRef="#ctx0" brushRef="#br0" timeOffset="5811">3840 24 88 0,'-3'-2'197'0,"1"0"-14"0,1-2-9 16,-1 2-2-16,0 2-21 0,2-2-15 0,2 0 11 15,1 2-20-15,5-3-27 0,-3-1 2 0,5 4-17 16,16 0 3-16,3-1-18 0,-13 1-2 0,7 0-1 15,9 0-15-15,0 0-6 0,3 0-3 16,37 14-1-16,-36-8-19 0,0-1 17 16,-3 0-8-16,-1 0-1 0,-3 1-8 0,0-2-4 15,-6 2 8-15,-7-1-16 0,-3 2 24 0,-4-1 14 16,-2 3 16-16,-3-1 24 0,-2 2-28 16,0-2 12-16,0 19-7 0,-2-15 4 0,0 7-2 15,0 6 4-15,0 4-10 0,-15 30 12 0,13-25-6 16,-4 0 4-16,3 2-8 0,3 4 2 15,0 4-3-15,0-25-8 0,0 13-6 0,0 9 9 16,0 4-11-16,0 4-29 0,19 54 11 16,-18-52 0-16,1 3-9 0,2-2 13 0,-1-1-20 15,-3-2 2-15,3 1-4 0,0-4 12 0,-3 0-4 16,0-1-6-16,1 2-7 0,0 3 8 0,2-6-1 16,-3-24 9-16,0 10-10 0,0 3-7 15,0 4-3-15,0-4-4 0,0 0 13 0,0 1-13 16,11 0 2-16,2 31 0 0,-9-37-2 0,-1 0 5 15,1-3-7-15,0 4 14 0,2-6-9 16,-4-5-8-16,-2-18-10 0,0 14 29 0,0 1-2 16,0-3-17-16,0-2 6 0,0 0 3 0,0-10-10 15,0 12 9-15,0-3 0 0,0 0 1 16,0-9-9-16,0 9 15 0,-21 20-11 0,14-20 6 16,-3-2-5-16,1-1 9 0,-2-3-8 15,-2-1-9-15,-13 3-5 0,-5-4-42 0,1 1-37 16,14-2-34-16,-13 0-46 0,-5 0-84 0,-7 0-552 15,-4 0 0-15,-2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17.58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3929 1241 168 0,'-5'0'232'0,"2"0"1"0,1 2-3 16,-1-4-8-16,0 2 2 0,3-2-17 0,-3 3-39 15,3-1-3-15,3-1 10 0,5 0-38 0,3-1-17 16,-3 2-18-16,21-3 10 0,-13 3-25 16,33-7-1-16,-10 6-18 0,2-3 2 0,-4 3-59 15,4-2-51-15,2 0-21 16,-1-2-45-16,1 0-36 0,-2 0-88 0,1-1-330 15,-2-5 0-15</inkml:trace>
  <inkml:trace contextRef="#ctx0" brushRef="#br0" timeOffset="548">4965 932 6 0,'3'-6'186'0,"0"-3"-3"0,-1 0-6 0,-2 1 10 0,3-1-28 0,-3 1-1 0,-3-2-17 0,3 2 3 0,0 8-11 0,-13-24-12 0,-2 14-18 0,0 2-4 0,2 3-14 0,0 3-4 0,-1-1-16 0,14 3 14 0,-16 0-9 0,-22 17-4 0,22-6-13 0,-3 5 9 0,12 3-14 0,1-2-14 0,6 1 11 0,0-5-3 0,22 29-11 0,-9-12-3 0,6-4 5 0,3 2-17 16,7 0-1-16,-5-2 10 0,5 4-4 0,-2-4-10 0,-1 1-2 0,-1-3 2 0,0-2 2 16,-2 5 1-16,-5-4-18 0,-2-2 3 15,-1-3 14-15,-8-1-13 0,-4-3 1 0,-3-14 7 16,0 9 5-16,0-9-8 0,-22 22-12 16,-1-15 15-16,-4-3-4 0,1-4-7 0,10 0 20 15,-6 0 5-15,-2 0 35 0,-27-19-27 0,26 8-1 16,4 0 13-16,2-2-9 0,6-2-9 15,7 2-12-15,5 2 23 0,1-1 14 0,0 12-49 16,16-27 5-16,0 7 28 0,7 2-55 16,4-2 0-16,2-1-21 0,-2 1-28 0,2-3 4 15,3-3-2-15,-2-1 4 0,-1-2-4 16,-4 1 22-16,1-3 3 0,-7 2 15 0,0 1 11 16,-5-2 20-16,-7 0 10 0,-1 5 0 15,-6 15 12-15,0-1 21 0,0 0 0 0,-19-2-23 16,9 9 0-16,1 4-10 0,-1 2 15 0,-10 6 10 15,-3 4-2-15,4 2-34 0,0 6 16 0,3 1-8 16,1 4-1-16,9 2-49 0,-1 0-33 16,-2-1-60-16,9 1-124 0,-3 5-351 0,0-5 0 15</inkml:trace>
  <inkml:trace contextRef="#ctx0" brushRef="#br0" timeOffset="738">5420 1321 171 0,'3'-3'267'0,"0"-3"4"0,0 0-24 0,-3 2-5 0,0-3 10 16,0 2-19-16,0-2-8 0,0-1-39 0,0 2-7 15,2 0-31-15,0 2-7 0,-1-3-20 16,-1 7-72-16,0 0-23 0,13-11-55 16,-7 6-74-16,1 1-61 0,12-6-130 0,-6 5-248 15,-1-3 0-15</inkml:trace>
  <inkml:trace contextRef="#ctx0" brushRef="#br0" timeOffset="1047">5797 878 61 0,'2'-6'189'0,"-1"-4"-16"0,2 4-17 0,0-1 2 15,1 2-22-15,2 0-9 0,0 3-8 0,1 0 6 16,2 2 11-16,12 6-16 0,2 4-17 15,-4 3-2-15,1 1-27 0,-2 7 3 0,-4-2 6 16,2 3-8-16,-9 1-20 0,-2 0 20 0,-5-11-25 16,0 7 4-16,-22 28-19 0,10-25 9 15,-6-2-18-15,-3-1 11 0,0-5 4 0,2-1-7 16,2-1 29-16,4-3-19 0,0-3 26 0,7-3-42 16,0 4 20-16,-1-3-17 0,4 0 12 15,0 0 1-15,0 0-20 0,3-1 4 0,0-3-8 16,0 0-6-16,0 0 40 0,25 28-38 15,-9-16 9-15,2 2-9 0,1-3-1 0,3-1 24 16,-3 2-65-16,2-3-22 0,-1-1-59 16,2 4-23-16,-5-6-65 0,-1-4-92 0,3 9-287 15,-1-7 1-15</inkml:trace>
  <inkml:trace contextRef="#ctx0" brushRef="#br0" timeOffset="1538">6429 893 22 0,'-11'-20'227'0,"0"5"-16"0,-5 0 19 0,0 3 6 16,-3 2-38-16,-1 3-17 0,-5 2-19 0,7 2 13 16,-1 3-25-16,19 0-39 0,-12 0 16 15,2 0-14-15,10 0 11 0,-21 18-44 16,21-9-12-16,1-1 1 0,9 17 3 0,3 2 10 15,6-2-47-15,5 3 4 0,-3-3-10 0,2 0 3 16,0 2 14-16,-1 0-11 16,1 0-30-16,-2 0 23 0,0 0-18 0,-3 0 9 15,-5-3-10-15,-2 2-5 0,-4-7 4 0,-3-3-3 16,-4-16 16-16,0 9-14 0,-16 12-15 0,2-8 23 16,-5-9-15-16,3 1 8 0,5-2-9 15,-2-3 7-15,0 0-4 0,1 0 0 0,-2 0 7 16,-14-14 7-16,16 8 3 0,5-1-20 0,4-2 9 15,2-1-38-15,2 2 5 0,-1-2-10 16,15-20-19-16,-2 7-19 0,0-6 10 0,3 2-10 16,5-3-1-16,-5 3 3 0,3-5 17 0,-3 2 2 15,3 1 22-15,-3-2-5 0,0-4 34 0,-1 2-7 16,-6 3 55-16,-2 5 7 0,-7 5-12 16,0 20-11-16,0-13 18 0,-20-14-13 0,7 18-2 15,-1 4 8-15,1 3-2 0,0 4-5 16,13-2-4-16,-18 0 4 0,-19 19-30 15,18-8 6-15,2 4 17 0,4 1-13 0,1 3-38 16,2 1-35-16,1 1-29 0,6-2-53 0,3 9-141 16,0-17-298-16,0 7 1 0</inkml:trace>
  <inkml:trace contextRef="#ctx0" brushRef="#br0" timeOffset="1932">6811 794 200 0,'-2'-16'229'0,"2"3"-22"0,0 3 21 15,1-1-37-15,0 3-22 0,5 3-16 0,0 0-27 16,0 1 19-16,1 2-10 0,5 1-53 16,-1 1 6-16,-1 0-15 0,3 0 1 0,9 0-8 15,23 16-12-15,-19-7 10 0,-5 1 4 0,-2 1 1 16,-7-1-35-16,-5 1 1 0,-4-2-6 0,0 0 10 15,-3-9-19-15,0 17 4 0,-23 14 11 16,8-11-26-16,2-1 8 0,-1-3-4 16,-1 1-8-16,4 1-11 0,2-7 17 0,3 2-8 15,2 0 28-15,1-3-9 0,3 1-17 0,0-11 4 16,0 10 7-16,0 6-21 0,23 23 15 16,-11-19-19-16,2-1-2 0,-4 2 16 0,-1-2 3 15,0-1-1-15,-5-6-8 0,-1 1-11 0,-2-1 9 16,-1-12 15-16,0 9-12 0,0-9 17 0,0 11 7 15,-29 14-16-15,11-14 13 0,-3-3 6 16,4 2-21-16,-2-5-12 0,-1 1 13 16,3-4-28-16,4-1-25 0,-2-1-29 0,15 0-22 15,-13 0-51-15,3 0-71 0,10 0-349 0,-11 0 0 16</inkml:trace>
  <inkml:trace contextRef="#ctx0" brushRef="#br0" timeOffset="2189">7404 665 207 0,'7'-4'238'0,"-1"0"21"0,-2 1-33 0,-4 6-11 0,0-2 2 16,-1 3 4-16,-2 2-8 0,3 0-20 0,-4 17-29 15,1 0 9-15,3-10-31 0,-5 32-1 0,5-9-45 16,0 7 25-16,0 2-27 0,0 1-11 15,0 0-23-15,0 1 20 0,0 0-5 16,-3-4-9-16,3-3-16 0,0-3-8 0,0-17-33 16,0 6-42-16,0 3-63 0,0-2-41 15,0-3-10-15,0 1-100 0,0-6-435 0,0-5 1 16,0-3 0-16</inkml:trace>
  <inkml:trace contextRef="#ctx0" brushRef="#br0" timeOffset="2462">7778 848 56 0,'2'-9'206'0,"-4"5"-5"0,-1 2 5 16,0 1-8-16,-1 2-28 0,-2 3-25 0,-2 0 4 16,-13 6-10-16,0 3-29 0,-5 1 3 0,0 1-31 15,-2 0 13-15,1 1-16 0,2-2 9 16,5 0-18-16,1-1-4 0,3 1-27 0,5-4 8 15,3-1 9-15,4 1-38 16,1-1 21-16,3-9-1 0,0 9-11 0,18 20-2 16,-5-10 2-16,4-2-18 0,0-1 4 15,4 0 4-15,-3-1-33 0,1-1-11 0,1-2-7 16,5 0-27-16,-9-1-23 0,4-3-40 0,0 2-48 16,-4-4-91-16,4 2-174 0,-2-3 0 0</inkml:trace>
  <inkml:trace contextRef="#ctx0" brushRef="#br0" timeOffset="2947">7970 1147 80 0,'-5'-1'197'0,"-11"-10"7"0,8 5 1 0,1 3-35 0,1-1 14 15,2 2-19-15,0-1-11 0,2 1-32 16,1 1-7-16,2 0-8 0,1-1-23 15,2 0-30-15,2-1-24 0,3 0-27 0,-1 0-19 16,17-7 4-16,-1 2-23 0,-1 2 2 0,2-6 9 16,-3 4 2-16,-5 3 11 0,0-7 11 15,1-1 7-15,-7-1 28 0,-1 1 4 16,-4 2 1-16,-3 0 16 0,0 3-10 0,-3 2 2 16,0 6 9-16,0 0 1 0,0-10-11 15,0 10-7-15,-19-15 7 0,12 14-15 0,1 0 9 16,0 3-14-16,-1 0 11 0,3 2-7 0,-2 3-8 15,-4 8 12-15,1 6-17 0,3 2 9 16,2 2 5-16,3 5-3 0,-2 0-29 0,3 4 19 16,0-17 7-16,0 6-23 0,0 6 6 0,0 3 7 15,0-2-18-15,0 2 18 0,19 33 0 16,-15-34-6-16,-1-2-12 0,4 4 11 0,-3-10-18 16,4 3 27-16,-4-1-18 0,-4-15 15 0,0 7 11 15,0 1 12-15,0-1 5 0,13 14-22 16,-10-21-2-16,-2-1-8 0,1-2 12 0,-1-1 44 15,-1-6 1-15,0 0 0 0,0 0-7 0,-16 9-5 16,8-10-8-16,-17-1 21 0,2-2-20 16,11 4-11-16,-22-13 4 0,9 8-18 0,1-3-44 15,-1 2-22-15,2-3-33 0,-3-1-50 0,-2 0-76 16,4 2-556-16,-5-1 0 0,-1 0 1 16</inkml:trace>
  <inkml:trace contextRef="#ctx0" brushRef="#br0" timeOffset="-1627">500 748 73 0,'0'-20'234'0,"0"20"-21"0,0 0 4 16,0-19-23-16,10-3-8 0,-10 20-17 0,0 4-19 15,-2 3 12-15,1 1-18 0,-5 15-4 16,-1 4-4-16,-2 7-17 0,2 5 7 0,-2-2-3 16,2 8-12-16,-1 5-28 0,0-1-4 15,3 2-18-15,-3-2 14 0,3-2-11 0,0 1 10 16,4-3-24-16,1 4-8 0,0-26-7 0,0 9-9 16,20 38 5-16,-8-38 14 0,-4-3-24 15,2-5-8-15,2-6 16 0,-1-7-21 16,-2-6 21-16,1 1 14 0,-10-4-51 0,28-16 24 0,-12-1-17 15,-1-5 12-15,1-6-20 0,-1-4-15 16,-5-3 23-16,0-6-22 0,0-7 13 0,-1-2-4 16,0-4-12-16,-1 4 13 0,-2 1 6 15,3 0 0-15,-4 6-6 0,0 2 5 0,1 1-1 16,-1 10 15-16,-2-1 10 0,2 6 18 0,-4 9-46 16,0 5 25-16,-1 8-21 0,2 3 16 15,-4 3 28-15,2 3-43 0,-1 2 36 0,0 4-8 16,2 22-2-16,-1-15-35 0,0 9 39 0,0 7 6 15,0 6-30-15,14 42 22 0,-8-45-40 16,1 2 8-16,2-3 30 0,3-2-17 0,2 0 25 16,2-2-51-16,1-4 51 0,-1 1-22 0,4 0-9 15,1-4 21-15,-4-4-37 0,0-4 32 16,-1-3-17-16,-7-4 11 0,10-4 14 0,-5-6-29 16,-5 0 2-16,-9-1 5 0,10 0 12 0,13-28-11 15,-8 8 21-15,-4-6-18 0,2-5-6 16,-3-4 4-16,0-2-9 0,-5-8 13 0,-2-2-2 15,8-2-13-15,-2-1 9 0,-1-1-4 0,0 0 25 16,-3 1-6-16,4 1-18 0,-5 3 23 16,2 1-32-16,-1 4 37 0,-1 3-35 0,-4 4 33 15,0 7-18-15,0 15 18 0,0-3-1 16,0 2-5-16,0 2 0 0,-19-1 2 0,16 10 15 16,0 4-32-16,0 2 16 0,2 3-33 0,0 1 10 15,2 19-33-15,-1-14-49 0,0 9-28 0,0 6-35 16,0 7-72-16,0 4-518 0,0 0 1 15,0 4 0-15</inkml:trace>
  <inkml:trace contextRef="#ctx0" brushRef="#br0" timeOffset="-821">1234 1383 214 0,'-3'-5'226'0,"3"2"10"0,-1 0-15 0,-2 3-22 0,0 1-21 16,1 2-7-16,-2 4-41 0,1 1 32 15,-4 12-32-15,-5 0-12 0,6 3-29 0,1 2 19 16,0 0-36-16,1-3 9 0,1 1 13 0,0-5-22 16,0-3-13-16,2-3-4 0,1-2-22 15,-2 0 2-15,2-3 29 0,0-7-20 16,0 0-19-16,0 0 8 0,8 8-13 0,-4-12 9 15,3 0 10-15,12-9-32 0,-2-5 31 16,1-5-20-16,-5-1 3 0,4 1 0 0,-4-2-12 16,0 3-2-16,0-1 2 0,-1 3 5 0,-1 2-32 15,-4 8 48-15,1 3-21 0,-5 3 8 0,1 4-25 16,-3 0 10-16,-1 0-6 0,0 0 9 16,0 0-23-16,12 20 17 0,-9-12-3 0,3 15 6 15,2-3 4-15,-6-5 27 0,6 3-53 16,1-1 25-16,1 1 15 0,-1-8 11 0,7 7-47 15,-3-7 14-15,1-2 16 0,-1-1-13 0,0-3 5 16,-1-2-6-16,-2-2-3 0,-10 0 10 16,10 0-18-16,0 0 6 0,20-14-21 0,-11 4 21 15,-4-4-12-15,-4-2 25 0,1-2 3 0,-2-3 2 16,-4-1-15-16,-1-1-3 0,-3-2 13 16,-2 7-13-16,1 0 34 0,-1 18-43 0,0-14 16 15,0 3 30-15,0 1 5 0,-18-5-50 0,12 11 13 16,1 3-9-16,0 1 8 0,-1 3-13 0,-1 1 30 15,-8 11-15-15,2 2-8 0,5 5 19 16,-1 0-11-16,2 0 12 0,5-2-19 0,2-2 35 16,0-6-19-16,0 8-1 0,20 27-5 15,-7-24 18-15,5 0-22 0,8-2 4 0,-5-7 1 16,4 4 4-16,1-3 11 0,1-3-29 0,2-4 0 16,0 1-17-16,-1-3 0 0,-8-5 1 0,-6-1 9 15,5 0-10-15,25-20 3 0,-24 6 1 16,-1-3 11-16,-5-5-2 0,-1-7-11 0,-3-1 27 15,-3-4-23-15,-1-4 14 0,0-5-2 16,-6 19 19-16,0-12-5 0,0-6-14 0,0-1 1 16,0 2 12-16,0-2 39 0,-20-40-10 0,14 48-3 15,0 1 14-15,3 7 24 0,0 4-28 0,-1 5-12 16,4 18 11-16,0 0-10 0,0 0 0 16,1-12 3-16,-1 16-6 0,3 6-1 0,3 14-4 15,-6-9 11-15,0 8-18 0,0 4-3 0,0 6-1 16,19 38 16-16,-13-32-28 0,-2 3 15 15,2-2-8-15,-2-1 13 0,-1-1-8 16,0-3 5-16,-2-1-43 0,4-2-44 0,-2-2-15 16,-3-17-67-16,0 5-28 0,0-1-24 0,0-1-550 15,0-2 1-15,0-3 0 0</inkml:trace>
  <inkml:trace contextRef="#ctx0" brushRef="#br0" timeOffset="-637">1946 1392 118 0,'0'-8'222'0,"2"2"-20"0,1-3 13 0,-2 1-24 15,3 3-1-15,2-2-39 0,10-7-9 0,3 0-1 16,-3 1-13-16,5 0-23 0,2 2-9 16,2 3-11-16,2 1-8 0,1 1-23 0,-2-1-58 15,0 2-40-15,-1-2-65 0,1-1-81 16,7 2-147-16,1-3-22 0,4 4 1 0</inkml:trace>
  <inkml:trace contextRef="#ctx0" brushRef="#br0" timeOffset="-401">2845 1117 68 0,'-9'0'254'0,"2"-2"-8"0,-2 4 30 0,5-2-54 16,-5-3 10-16,5 2-26 0,1 0-16 0,-3 0-51 16,6-1-9-16,3 0 16 0,2 1-25 0,3-1 0 15,18 2-22-15,-8 0-17 0,8 0-1 16,7 0 17-16,3 0-33 0,4 0-59 0,1 0-70 16,2 0-16-16,-4 0-63 0,-3 0-45 15,-1 0-98-15,-6 0-220 0,-3 0 1 0</inkml:trace>
  <inkml:trace contextRef="#ctx0" brushRef="#br0" timeOffset="-225">3033 1262 158 0,'-35'13'232'0,"0"-1"-1"0,5-1-11 0,6-1 9 16,3-4-7-16,3 4-39 0,5-5-20 0,4 0 5 16,6 2-30-16,-1-3 19 0,4-4-9 15,0 0-41-15,26 4 13 0,0-5-41 0,-9 1 8 16,9 0-42-16,12 0 8 0,2 0 1 0,3 0-40 15,5 0-51-15,0 0-27 0,-5 0-58 16,5 0-45-16,43-15-91 0,-45 9-282 0,2 1 0 16</inkml:trace>
  <inkml:trace contextRef="#ctx0" brushRef="#br0" timeOffset="3810">56 71 239 0,'0'-19'211'0,"0"19"13"0,22-42-25 0,-24 37-17 0,1 1-17 15,0 1-6-15,-2 6-14 0,0 1 13 16,0 1-5-16,-6 17-8 0,2 4-41 0,-3 6 20 16,4 9 7-16,2 2-30 0,-1 6-13 15,3 1 4-15,0 4-10 0,-2 7 14 0,1 2-17 16,3 8-32-16,0 6 8 0,-3 3-2 0,3 1-10 16,-2 0 15-16,1 1-27 0,-2-1 1 0,3-3 8 15,-4 2-12-15,4-1 5 0,0-2-7 16,0-42 8-16,0 19 0 0,0 5-41 0,0 3 36 15,0-2-9-15,0-3-14 0,0-4 24 0,16 48 1 16,-15-59-37-16,4 1-40 0,-3-2-31 16,0-10-25-16,-1-6-10 0,-1-5-24 0,0-3 4 15,0-17-50-15,0 10-61 0,0-10-373 0,0 10 0 16</inkml:trace>
  <inkml:trace contextRef="#ctx0" brushRef="#br0" timeOffset="4595">32 196 132 0,'0'-11'177'0,"0"3"-30"0,0 0 12 0,0 1-26 16,1 3-8-16,2-4-16 0,0 4 9 15,3-2-16-15,11-3-8 0,5 0-7 0,1 1 1 16,11 1-13-16,5 4-11 0,8-2-9 0,-4 1-3 16,15 0-4-16,7 1-13 0,13-2 8 15,10 2 5-15,12 2-3 0,12-6-14 0,10 3 5 16,6 0 3-16,8 0-23 0,9-1 12 0,6-1-1 15,7 2 3-15,8 0 3 0,5-3-12 0,4 4-13 16,4-2 1-16,6 5-2 0,2-1 6 16,6-1-19-16,-1 0 19 0,6 1-16 0,-93 1 3 15,50 0 9-15,27 0 0 0,13 0 0 16,200 16 1-16,-187-11-12 0,-5-1 7 0,4 4-1 16,-5-3-6-16,-2 0 4 0,-8 0-13 0,0-1-7 15,-7 3 9-15,0-2-21 0,-6-1 7 16,3 1-9-16,-10 0 4 0,-6-2 12 0,-8 1-4 15,-8-2 1-15,-4 2-11 0,-7-1 12 16,-9-3 1-16,-6 1 5 0,-7 1-9 0,-7-1 3 16,-6-1 16-16,-9 4-5 0,-8-4-8 0,-7 1 13 15,-7-1 4-15,-5 2-5 0,-7-2-12 0,-5 2 9 16,-8 1 1-16,0 1 3 0,-7 0 2 16,-6-2 0-16,-5 0-8 0,-4-2 12 0,-7 2-7 15,-3 1-11-15,-3-1 16 0,-3 2 4 16,-1-3 1-16,-2 2-14 0,2-2 11 0,-3 2 3 15,1 2 1-15,-1 0-15 0,11 3 19 0,-5 5 5 16,-7-5-4-16,0 1 12 0,-2 2-7 16,-3 2 24-16,2 11-16 0,0 3 36 0,-2-13 3 15,0 10-17-15,0 4 13 0,-22 35 14 0,15-26-23 16,0 3 16-16,0 1 1 0,1 0 10 16,1 2-21-16,1 0-8 0,0 4 8 0,-2 3 7 15,2 4-14-15,-1 1 14 0,-2 7-32 0,-2-5-4 16,-1 3 21-16,-3 1 13 0,0-3 0 15,0 6 11-15,3-3-6 0,-6-1-13 16,6 0 4-16,-6-5-22 0,3 3 2 0,0-5-14 16,-1-1-8-16,1-1 7 0,1-2-2 0,1-4-15 15,1-1 28-15,-1 2-24 0,0-6-27 0,-1 2-52 16,4-3-25-16,-2-4-59 0,-2 4-45 16,-1-4-33-16,0-1-505 0,3-3 0 0,-5-1 1 15</inkml:trace>
  <inkml:trace contextRef="#ctx0" brushRef="#br0" timeOffset="6314">133 2079 7 0,'0'0'158'0,"0"0"-5"0,-20 0-8 0,20 0-12 0,0 0 7 16,0 0-7-16,0 0-19 0,0 0-1 16,0 0-2-16,0 0-22 0,15 12-1 0,14-5-6 15,7-6 0-15,8 2-14 0,5 1-17 16,-1 0-3-16,8-2 8 0,10 2-15 0,15 0 13 15,9 0 10-15,11-2-28 0,5 5 6 16,8-3 11-16,3 2-14 0,8 0 10 0,7 0-19 16,1 4-15-16,3-3 16 0,4 3-22 0,0-2 9 15,5 0 8-15,-1-2-27 0,3 3 8 0,4-2 8 16,3-2-1-16,0 6-20 0,7-5 21 16,6 1-7-16,-1 0 7 0,0 2-16 0,0-2 14 15,0-3-18-15,5 3 26 0,-2-1-13 16,-3-1 3-16,-6 1-9 0,-6 1 12 0,-3-3-6 15,-6 3-13-15,-4-4 8 0,-3 4 3 0,-7-5-8 16,-1 2-2-16,-3-2 3 0,-4-1 2 16,-6 4-14-16,-58-5 9 0,25 0 2 15,9 0-8-15,4 0 12 0,2 0 7 0,-3 0-11 16,-2 0-12-16,-6 0 17 0,-2 0-9 0,81-14 12 16,-97 10-13-16,4 0 12 0,-6 3-12 0,-7-4 20 15,1 2-5-15,-3 1 1 0,-6 2-9 16,0 0-9-16,-7-2 17 0,-1 0-2 0,1-1-13 15,-6 1 16-15,1 0-2 0,-8-1-16 16,3-1 12-16,-6 2 5 0,1-1-6 0,-2 2 6 16,0-1-6-16,-9 2-7 0,-4-2 0 0,0-1 5 15,-3 1-6-15,-3 2 15 0,0 0-7 0,-2 0-13 16,1 0 11-16,1 0-4 0,-1 0-5 16,0 0-3-16,-2 0 13 0,1 0 5 0,-8 0 3 15,0 0-5-15,12 0-4 0,-2 0-4 0,0 0 6 16,0 0-8-16,1 0 8 0,6 0-6 15,3 0 17-15,16 15-6 0,-18-13 1 0,-5 0 1 16,-2-2-12-16,1 3-8 0,-2-2 11 16,-2-1-17-16,3 1 9 0,-1 0 18 0,0 1-12 15,-2-2 11-15,3 0-6 0,-1 2 6 16,0-1 1-16,-2-1-8 0,3 1 3 0,-3-1-3 16,-1 0 2-16,2 0-6 0,0 0 4 0,-9 0-4 15,0 0 17-15,13 0-10 0,-3 0-20 0,0 0 16 16,-1 0 6-16,1 0-20 0,-10 0 6 15,13 0 23-15,-3 0-10 0,-1 0-4 0,1 0 11 16,0 0 5-16,-10 0 0 0,13 0 8 16,-3 0-16-16,-10 0 46 0,12 0-13 0,-2 0-11 15,-10 0-21-15,13 0 9 0,-5 0 2 0,-8 0-12 16,25-14 8-16,-19 12 23 0,-1 0-18 16,1 2-9-16,-3 0-8 0,3 0-1 0,-2-3 8 15,1 2-9-15,0 1 2 0,0-1-14 0,-1 0 21 16,0-3 3-16,-1 1-7 0,2 3 19 15,-1-2-1-15,0 2 2 0,2-2-18 0,-2 1-13 16,1-2-8-16,-1 1 19 0,-1 0-1 16,1 0-14-16,2-1 20 0,0 0-30 0,-2 2 23 15,0-2 19-15,1 1-28 0,-1 0 25 16,-1 0-9-16,1-2-4 0,1 1-3 0,-2 1 36 16,1-2-6-16,-1 2-10 0,0 0 6 0,-2-3-26 15,2 1 25-15,-1-1-12 0,-1 1 0 16,0-3 6-16,-1 3-10 0,2-2-5 0,-2-1 1 15,0 7-4-15,0 0-2 0,0-9 3 0,0 9-3 16,0-12-11-16,0 1 18 0,0 11-38 16,0-10-41-16,0-1-17 0,0 11-20 0,0-12-24 15,0 2-46-15,0 10-28 0,0-13-456 16,0 4 1-16,0-4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40.46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256 1028 143 0,'0'0'184'0,"0"0"-1"0,0-18-19 0,0 18-1 15,33-29-24-15,-33 26-5 0,-5-1-25 0,5 2 0 16,0 0-7-16,-2 4-3 0,0 1-8 0,-2 2 3 16,-11 16-15-16,1 4 13 0,2 8 5 15,-2 0-10-15,-1 8-14 0,1 4 8 16,1 3-5-16,-3 12-2 0,0 10 6 0,6 4 2 15,-6 6-23-15,2 1 24 0,-5 5-8 0,3 3-25 16,3 4 30-16,-1-1-10 0,3 4-32 0,1-2 26 16,2-4 4-16,-1 0-10 0,5-3-31 15,1-3 36-15,3-42-45 0,0 21 15 0,0 6-2 16,0 4 10-16,16 77-19 0,-5-78 3 0,1-4-2 16,5-3 12-16,-1-3-30 0,3-6-10 15,3 3-23-15,-1-9-49 0,4-4 9 0,1-4-34 16,-2-5-44-16,2-5-18 0,-1-5-49 0,1-3-462 15,4-5 0-15,-1-4 0 0</inkml:trace>
  <inkml:trace contextRef="#ctx0" brushRef="#br0" timeOffset="357">1456 973 178 0,'2'-8'179'0,"1"1"-21"0,0 3 16 15,-3 4 6-15,2 2-11 0,1 3 8 0,-3 3 9 16,3 20 5-16,-1 3-39 0,-2-14 5 16,0 12-2-16,0 5-12 0,0 5-15 15,0 2-1-15,0 3-16 0,0-1 5 0,-16 45-41 16,16-65-7-16,0 12 6 0,0 5-8 16,0 1-9-16,0 2-29 0,19 42-39 0,-17-46-36 15,4-1-33-15,-3-3-37 0,-3-19-79 0,0 7-102 16,0-1-277-16,0 2 0 0</inkml:trace>
  <inkml:trace contextRef="#ctx0" brushRef="#br0" timeOffset="621">910 1958 215 0,'-30'-7'250'15,"8"7"25"-15,5-2-10 0,17 2-16 0,-12 0-16 0,2 0-10 16,-7-6-38-16,17 4-38 0,1-1 16 15,4-2-42-15,13-3 2 0,7 1-11 16,10 0-15-16,8 2-4 0,0 1-11 0,5-2-11 16,5 2-6-16,2-1-1 0,10 2 0 0,2-2-21 15,4 3-4-15,1-2 13 0,0 0-10 16,-5 3-14-16,-1-2-31 0,-7 1-24 0,-5 1-14 16,-7 0-21-16,3 0-20 0,-10-2-15 0,-5 1-7 15,-9-1-1-15,-7 3 4 0,-4 0-7 16,-15 0-24-16,0 0-3 0,0 0-42 0,12 12-36 15,-18-8-266-15,0-1 0 0</inkml:trace>
  <inkml:trace contextRef="#ctx0" brushRef="#br0" timeOffset="1023">945 2301 100 0,'-6'5'230'0,"-1"0"-13"16,1 1-11-16,3 1-7 0,-10 13-11 0,-1 4-13 15,-1 2-17-15,4 4-17 0,-2 3-16 0,0 0-11 16,4 2-7-16,2-2-10 0,1 0 15 0,3 4-38 16,3-23 9-16,0 9-11 0,0 4 3 15,22 24 3-15,-6-35-36 0,-3 5 9 0,5-4-20 16,-5-3 23-16,9-4-20 0,-3-2-11 15,0-4-5-15,-3-4 9 0,-16 0-4 0,11 0-4 16,25-12-1-16,-17-3 6 0,0-7 0 16,-2 0-10-16,-4-12 32 0,0-1-13 0,-7 0-11 15,4-5 11-15,-1 0 5 0,-5-5 0 0,2 2 8 16,-6 25-9-16,0-12 20 0,0 0-14 0,0 2 3 16,0 3 1-16,-23-23-31 0,14 35 14 15,0 4-1-15,-1 9-3 0,0 1-9 0,-1-1-1 16,-27 16-1-16,22-2 1 0,-3 2-44 0,4 4 1 15,2 3-43-15,4 4-33 0,0-4-37 16,6 1-36-16,3-15-100 0,0 9-420 0,0 2 0 16,21 21 0-16</inkml:trace>
  <inkml:trace contextRef="#ctx0" brushRef="#br0" timeOffset="1323">1461 2515 220 0,'16'-10'254'0,"-5"1"15"0,-5 1 4 15,-2 4-38-15,-4-2-6 0,3 3-21 16,-6 1-8-16,0 2-14 0,0 0-13 0,-1 3-41 16,1 1 0-16,-3 0-12 0,4 2-29 15,-1 0-6-15,3 0 0 0,-2 0-27 0,2 1-16 16,2 1 20-16,1-5-27 0,-1 3 7 0,4-3 3 16,0-1 11-16,0 4-37 0,1-6 14 0,-1-1 12 15,1-1-20-15,-1-3 14 0,-3 2 22 16,0-4-17-16,7-10-4 0,-7 2 2 0,-3 2 4 15,0 2-5-15,0 11-1 0,0-8-12 16,0 8 6-16,-19-20-12 0,13 17-14 0,-1 2 8 16,-2 1-4-16,-1 1 4 0,1 2-14 15,-1-3-33-15,-17 16-30 0,14-1-34 0,1-7-18 16,5 1-32-16,4 0-42 0,-1-5-36 0,4-4-525 16,0 0 0-16,0 0 1 0</inkml:trace>
  <inkml:trace contextRef="#ctx0" brushRef="#br0" timeOffset="1565">1846 2246 143 0,'16'-15'284'0,"-7"3"9"16,-3 1-15-16,-2 3-44 0,2 3 16 0,-3 2-48 16,0-1-16-16,-3 1-8 0,1 6-34 15,2 2 12-15,0 2 8 0,-3 1 0 0,0 3-27 16,6 16 3-16,-6-14-20 0,0 10-19 15,0 6-7-15,0 3-8 0,0 4-9 0,-16 39 8 16,10-39-27-16,-1 3-6 16,7-4 11-16,-6 0-26 0,3-1-26 0,0 1-56 0,-2-6-34 15,0-2-49-15,2-5-26 0,-3-1-29 0,4-6-47 16,2-3-500-16,0-4 0 0,0-8 1 16</inkml:trace>
  <inkml:trace contextRef="#ctx0" brushRef="#br0" timeOffset="2072">1943 857 24 0,'3'-3'160'0,"-3"2"-14"0,5 2-6 15,0 2 13-15,1 1 14 0,10 7-25 16,3 6 11-16,0 3-12 0,2 2-12 0,-2 3-6 16,7 6-16-16,-4 4 7 0,7 4-23 15,-2 6 21-15,-1 2-21 0,2 3 8 0,0 4-7 16,-6 1-3-16,6 2 0 0,-2 4-19 0,-5 2 2 16,-2 0-18-16,0 1-7 0,-3 1-2 15,-8-1 20-15,2 3 3 0,-4-2-6 0,-6 5-7 16,0-37 0-16,0 17-4 0,-14 71 14 0,4-52-8 15,-6 1-25-15,0-1 33 0,-3-2-39 16,-3 1-4-16,-2-2 9 0,-2-4-7 0,1-1-19 16,-1-1-10-16,2-2-46 0,-4-1 3 0,5-5 11 15,-1-4-20-15,2-4-28 0,-3-7-19 16,5-6-37-16,1-4-50 0,1-1-29 16,-1-4-379-16,3-9 0 0</inkml:trace>
  <inkml:trace contextRef="#ctx0" brushRef="#br0" timeOffset="2894">2534 0 97 0,'0'0'213'0,"0"0"-12"0,0 0 15 0,0 0 13 15,0 0-11-15,0 0-16 0,-16-2-14 16,14 33 22-16,2-15-49 0,0 11 15 0,-16 37-22 16,13-27-9-16,-7 4-10 0,7-6-30 15,-3 6 1-15,3-2-9 0,2 0-9 0,1-2 5 16,0 2-25-16,0-21-37 0,0 9-69 15,0 6-38-15,0-4-47 0,0 2-51 0,16 24-97 16,-14-37-342-16,3-3 0 0</inkml:trace>
  <inkml:trace contextRef="#ctx0" brushRef="#br0" timeOffset="3194">2703 337 82 0,'-3'-4'202'0,"1"2"-4"0,-1 2 7 0,0 0-26 16,-2 0-19-16,3 1-15 0,-1 2-2 0,0-1-23 15,3 1 3-15,-3-2-20 0,3 3-7 0,0-1-7 16,3 0 2-16,3-2-10 0,-4 1-18 16,6 0-10-16,0-2 8 0,-2-3-17 0,1 2 4 15,-1 0-2-15,1-2-10 0,-1 0 27 16,-3-1-15-16,3 1 5 0,-6 2-5 0,3-5 11 15,-6 2-11-15,0 1-16 0,0 1 13 16,0 1-3-16,-3-2-12 0,-1 2-11 0,-2 1-11 0,5 0 9 16,-2 0-32-16,-2 2-32 0,3 0-27 15,2-1-37-15,-2 1-47 0,2-1-108 16,0 1-287-16,3 0 1 0</inkml:trace>
  <inkml:trace contextRef="#ctx0" brushRef="#br0" timeOffset="3501">2923 208 12 0,'3'-10'259'16,"1"4"-13"-16,2-3-2 0,0 5-15 0,7-10-16 16,-3 4-37-16,1 3 2 0,2 3-17 0,-1 4-17 15,1 0 3-15,-3 0-29 0,22 13 2 16,-13-2-4-16,-8 2 5 0,2 3-34 0,0 4 3 15,-13-2 15-15,0-10-40 0,0 9 13 0,-16 28 4 16,3-17 1-16,-5 1-18 0,-4 0 5 16,0-2-6-16,2 1 3 0,-2-3-3 15,4-5-2-15,2 2-9 0,1-3 4 0,2-2-19 16,6-2 2-16,1-5-7 0,0-1-2 0,6-6-8 16,0-3 6-16,0 0-2 0,0 0 9 0,22 15-19 15,-12-14 12-15,2-2-29 0,17 0-29 16,-16 1-53-16,8 0-30 0,30-14-55 0,-21 2-42 15,-1-1-611-15,2 1 0 0,-3-2 0 16</inkml:trace>
  <inkml:trace contextRef="#ctx0" brushRef="#br0" timeOffset="3708">3479 370 21 0,'-3'0'254'0,"3"0"4"0,-2-2 30 15,0 2-17-15,1 0-2 0,-1-2-28 0,4 0-32 16,-1 0-36-16,3 0-26 0,2-1-1 16,3 3-12-16,11-8-3 0,8 2-29 15,-2-1-8-15,-2 1-2 0,4 1-61 0,0 1-29 16,-1-3-45-16,-3-1-41 0,4 3-49 0,-2-2-79 16,-5-3-386-16,1 4 0 0</inkml:trace>
  <inkml:trace contextRef="#ctx0" brushRef="#br0" timeOffset="3938">3959 25 222 0,'2'-6'239'16,"-1"1"6"-16,0 1-11 0,-1 0-27 0,0 2-23 15,-1 4 22-15,0 0-2 0,1 4 0 16,-2 3 10-16,-4 13-17 0,0 3-1 0,6 2-19 15,0 2-12-15,0 2-21 0,0 1-10 16,0 1-5-16,0 4-10 0,0-21-21 0,0 10-13 16,0 3-7-16,0 1-13 0,0 2-45 0,0 0-58 15,0 1-41-15,0-1-72 0,0 1-26 0,0-2-68 16,0-1-524-16,0-1 0 0,-10 27 0 16</inkml:trace>
  <inkml:trace contextRef="#ctx0" brushRef="#br0" timeOffset="4308">2653 958 226 0,'-28'0'235'0,"10"-2"12"15,2 4-24-15,16-2-28 0,-10 0-8 0,10 0-23 16,-12 0-9-16,12 0-31 0,0 0-5 16,-19-6 4-16,25 4-12 0,0 0-14 0,20-9-9 15,6 5-4-15,8-3-26 0,0 2 5 16,11-1-4-16,5-3-14 0,7 1-13 0,6-1 9 16,3 1-7-16,8-1-10 0,1-2 3 0,4 1-7 15,-1 0-29-15,1-1-14 0,0 0-22 16,-7-1 6-16,0 2-24 0,-3-1-10 0,-11 1 1 15,-5 0 7-15,-5 3 1 0,-10-1 1 0,-6 1 22 16,0 4-1-16,-10 0 12 0,-9 4-12 0,-7-1 5 16,-6-2 3-16,-5 4-17 0,-2 1-3 15,-5 0-19-15,0 1-27 0,-1 0-61 0,-5-1-62 16,-14 6-122-16,-1 0 1 0</inkml:trace>
  <inkml:trace contextRef="#ctx0" brushRef="#br0" timeOffset="4603">3169 1043 236 0,'5'-4'254'0,"-5"-3"0"0,3 3 4 15,0 0-36-15,-3 4-16 0,0 0-10 16,0 4-2-16,0 3 5 0,-3 1-3 16,3 2-13-16,-5 15-7 0,5-11-8 0,0 8-24 15,-9 32-22-15,2-17-12 0,1-9-9 16,3-1 1-16,-1 4-22 0,1 0-7 0,0-2-24 0,0 0-30 16,3-17-68-16,0 7-41 0,0 1-42 15,0-3-42-15,19 13-91 0,-13-22-443 16,1-1 0-16,-1-3 0 0</inkml:trace>
  <inkml:trace contextRef="#ctx0" brushRef="#br0" timeOffset="4900">3410 1285 8 0,'3'-4'218'0,"-3"-1"-3"0,-3 2-3 15,3 0-8-15,-3 2-19 0,3-1-29 0,-3 2-11 16,3 0-13-16,0 0-18 0,0 0-1 0,3 1-17 15,0 0 6-15,0-1-18 0,3 2-18 0,1 0 11 16,-1 0-29-16,4-2 21 0,-2 0-24 16,0 0 15-16,3-2-30 0,-4-1 18 15,-7 3 26-15,0 0 30 0,22-10-21 0,-19 6 20 16,3-3 11-16,-2 2-10 0,-4 1 2 0,0-2-9 16,0 2-14-16,-7-3-11 0,4 5 0 15,-6-2 3-15,2 4-24 0,-4 0 3 16,0 0 1-16,-10 6-14 0,11-6 3 0,-18 12-9 15,12-6-49-15,11 1-40 0,-3-1-47 0,3 0-43 16,2 1-20-16,-2-4-73 0,5 2-533 16,2-1 0-16,-2-1 0 0</inkml:trace>
  <inkml:trace contextRef="#ctx0" brushRef="#br0" timeOffset="5262">3874 1059 215 0,'-3'-8'269'0,"-3"2"0"15,3 0 2-15,0-1 0 0,3 1-41 0,-3 0-44 16,6-1-2-16,0 2-19 0,4-1-12 0,11-3-10 16,1-4-20-16,4 7-16 0,1 1 5 15,4 2-25-15,-5 3-7 0,-12 0-7 16,5 0-8-16,22 21 0 0,-22-7-10 0,-6 1-5 15,-1 5 6-15,-7 2 1 0,-2-11 8 0,-14 26-10 16,-2-10 22-16,-3 0-6 0,1 1-24 16,-6-2 11-16,3-2-3 0,2-4-3 0,0 0-15 15,5-3 2-15,1 0-9 0,5-7 0 0,3 1 8 16,5-6-4-16,0 3-3 0,0-8-9 16,0 0 1-16,34 15-3 0,-6-14 2 0,1 0-4 15,-16-1-13-15,11 0-18 0,5 0-43 16,3 0-19-16,30-15-26 0,-27 7-11 0,-3-2-28 15,-5 2-27-15,3-1-50 0,-1 0-592 0,-4 0 0 16,-2 1 1-16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25.78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431 332 206 0,'0'0'220'0,"0"-19"-25"0,0 19-7 0,17 0-17 16,3-33-23-16,-20 31 16 0,2 0-7 0,-2 4-2 15,-2 0 19-15,2 4-15 0,-1 5-7 16,-7 17 1-16,0 5 7 0,-2 5-20 0,1 2 1 16,-1-5-22-16,0 4-2 0,0 0-16 15,1 4-7-15,-1-4-7 0,1 3-11 0,2-5 7 16,-2 6-21-16,2-2 5 0,1 1-25 16,2-6-4-16,1-4 2 0,0-4-12 0,0-7-13 15,0-4 6-15,2-5-1 0,1-2-2 0,-2-9-14 16,2-1 14-16,2-1-21 0,-1-2-7 0,-1-3-10 15,3-1 19-15,6-14-37 0,-2-2-11 16,2-2 3-16,5 1 11 0,1-2 2 0,2 0 13 16,-1 2-6-16,6 2-2 0,-2-2 2 15,0 6 15-15,-3 6 15 0,4 3-21 0,-5 5-16 16,-3 1 24-16,-2 3 18 0,-11 0-11 0,13 0 5 16,16 28 0-16,-16-14 4 0,-1 3 1 15,-2 1-23-15,-3-1 22 0,-4 3-1 0,-2-1 6 16,2 4 20-16,-3-12-34 0,0 5 0 0,-22 20 6 15,9-17 17-15,-4 1-2 0,-3-8-13 16,-2 3 9-16,-2-3-1 0,-4 0 17 0,1-3-5 16,-4-3-12-16,1-2-17 0,1-2-26 0,3-1 1 15,7-1-23-15,6 0-41 0,-3 0-19 0,-2 0-30 16,-18-18-27-16,23 12-32 0,5 1-482 16,1 0 1-16,4-3 0 0</inkml:trace>
  <inkml:trace contextRef="#ctx0" brushRef="#br0" timeOffset="485">816 83 221 0,'-14'-25'212'0,"-6"7"0"0,-6 1 2 15,-5 7-22-15,-3 3-10 0,-5 4-21 16,17 3-24-16,-10 0-10 0,-7 0-2 0,-42 27-8 16,35-7 19-16,1 5-18 0,-3 3-4 15,2 7-32-15,1 7 6 0,6 2-3 0,0 7-38 16,5 3 18-16,3 1-7 0,4 2-20 16,4 0-3-16,4 1 18 0,3 1-9 0,6 5-1 15,1-3 15-15,8 1-26 0,1-30-7 0,23 60 1 16,-4-35-22-16,8-1 21 0,7-5-16 15,6-3 34-15,5-7-36 0,5-7 17 0,8 0-20 16,3-9 8-16,0-4-4 0,-2-7-19 0,3-4 11 16,3-6 17-16,-35-4-23 0,14 0 1 15,61-20 6-15,-50 4 17 0,-3-8-22 0,-3-6-2 16,-3-4 17-16,-4-4 17 0,-4-2-29 0,-8-4 14 16,-4-4-15-16,-3-11-2 0,-7-3 1 15,-4-7 39-15,-6 2-19 0,-6 32-28 16,0-19 19-16,-21-63 26 0,8 54-12 0,-8 1-35 15,-5 6 32-15,-6 5-8 0,-7 5-14 0,-7 8 20 16,-5 5 16-16,-2 7-18 0,-14 2-15 0,4 9-31 16,-14 3-29-16,0 6-18 0,-4 6-19 15,41 0-30-15,-19 0-24 0,-73 26-83 0,61-9-425 16,-1 5 0-16,3 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30.99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565 383 153 0,'0'0'201'16,"0"-20"-17"-16,0 20 3 0,0 0 4 0,32-40-25 0,-34 33-1 15,-1 4-11-15,-3-2-20 0,-1 4 0 16,-1-1 3-16,-21 10-31 0,1 1 21 0,-4 5-11 16,-1 3-10-16,1 4 10 0,3-2-9 0,-1 2-36 15,3 1-4-15,1 2 5 0,4 1-5 16,-3-3 8-16,7 1-43 0,2-1 16 16,6 0 13-16,1-1-29 0,8-5 18 0,1-16-18 15,0 14-1-15,17 16 8 0,-1-13-6 0,4-1-16 16,5-4 3-16,1 1 11 0,2-5-3 0,6-4-44 15,-1 1-8-15,0-4-39 0,-1-1-21 0,-16 0-36 16,6 0-20-16,2 0-33 0,27-23-97 16,-31 12-330-16,0-3 0 0</inkml:trace>
  <inkml:trace contextRef="#ctx0" brushRef="#br0" timeOffset="474">812 96 149 0,'-10'-20'158'16,"-3"1"-3"-16,0 6-7 0,-3 1-10 0,-4 4 18 16,-2-2-18-16,-4 5-12 0,1 0-2 0,-4 4-12 15,15 1 0-15,-11 0-5 0,-32 19-4 0,21-5-8 16,1 1 0-16,-1 4-16 0,-2 3 9 15,1 4-17-15,-2 2 19 0,0 5-30 0,2-1 6 16,-2 5-12-16,3 6 23 0,0-2-26 16,6 2-9-16,2 3 0 0,2-2 5 0,8 2-11 15,2-2-17-15,6 1 10 0,5-2-13 0,5 4 0 16,0-26 24-16,16 41-18 0,4-22 2 16,5-2-29-16,5-4 27 0,4-5 5 15,3 0-23-15,5-4 10 0,3-3-5 0,2-3-5 16,1-5 6-16,1-6 0 0,5-1-5 0,2-7 4 15,-28 0-2-15,13 0-8 0,59-21-2 16,-48 7 24-16,0-4-24 0,-6-3 21 0,-4-5 7 16,-6-5-25-16,-7-3 14 0,0-2-10 0,-7-6 6 15,-3-6-4-15,-3-1-18 0,-6-3 18 16,-4-1-10-16,-6 0-4 0,0 27 3 0,0-12 12 16,-28-47-14-16,14 41 14 0,-7 1-9 0,-2 9 4 15,-3 6-2-15,-3 2 9 0,-8 7-14 16,-5 4-17-16,-3 5-33 0,-4 4-39 0,-6 4-21 15,26 2-43-15,-19 0-80 0,-61 14-362 16,44-5 0-16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34.25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8 666 78 0,'-1'-4'277'0,"-2"3"-27"0,0-1 19 16,2-2-41-16,1 2-23 0,0-1-27 0,0 1 17 15,1-2-33-15,2 2-13 0,3 0-10 16,0-3 7-16,14 0-43 0,2-3 17 0,2 1 1 15,6 1-29-15,2 3-22 0,4 0-6 16,2 1-56-16,1-2-19 0,-3 2-52 0,2 2-20 16,-5-4-30-16,-6 4-27 0,-12 0-101 0,1 0-310 15,-5 0 0-15</inkml:trace>
  <inkml:trace contextRef="#ctx0" brushRef="#br0" timeOffset="190">182 796 135 0,'-26'17'224'0,"1"-5"-2"15,8-2 7-15,5-2-35 0,-1-1 12 0,5-1-43 16,2-3 7-16,0 0-17 0,2 1 17 16,4-1-40-16,0-3-2 0,0 0-16 0,0 0-5 15,21 8-8-15,-9-8 13 0,21 3-37 16,-14-3 22-16,14 0-45 0,6 0-20 0,5 0-40 16,-1 0-25-16,52-14-45 0,-43 10-35 15,-1-2-56-15,1 0-124 0,-3 0-236 0,0 1 0 16</inkml:trace>
  <inkml:trace contextRef="#ctx0" brushRef="#br0" timeOffset="473">1329 192 110 0,'2'-14'209'0,"0"-1"1"0,-2 4 12 15,0 3-14-15,3 2-2 0,-3 1-38 0,-3 4 1 16,-2 1 8-16,-3 4 3 0,-10 13-7 0,-4 4 3 16,-5 3 1-16,3 3-19 0,-2 6 8 0,0 1-19 15,-1 8-9-15,4 1-10 0,1 1-5 16,2 2-11-16,3 1-17 0,5 2-5 0,3 0-13 16,9-26-7-16,0 13-3 0,0 5 0 0,26 47-2 15,-7-44-18-15,1-5-3 0,6 2-18 16,-1-2-41-16,7-3-12 0,2-9-51 0,3 3-50 15,-4-8-32-15,1-1-35 0,-3-5-11 16,2-1-593-16,0-6 0 0,-8-1 0 0</inkml:trace>
  <inkml:trace contextRef="#ctx0" brushRef="#br0" timeOffset="853">1716 463 56 0,'0'-32'231'0,"-7"6"0"15,7 14 3-15,-11-12-12 0,0 16-43 0,6 4 15 16,-3 4 4-16,0 2-23 0,2 4-9 0,-7 9-7 16,1 2-13-16,5 7 18 0,-4 2-7 15,8 2-10-15,0 2-17 0,1 0 0 0,2-12-12 16,0 9-12-16,19 37-16 0,-6-26-7 16,6-10-13-16,-5 1-15 0,4 2 3 0,3-1 8 15,-2-3-17-15,3 0-2 0,0-4 4 16,-1-4-19-16,-2-2-6 0,4-4-13 0,-1-2-29 15,-6-6 14-15,-2-4-4 0,-14-1 4 0,16 0 4 16,17-23 0-16,-15 7-6 0,-2-5 2 16,-3-4 11-16,-5-6-18 0,2-4 6 0,-2-3 6 15,-3-6 12-15,-2 2-32 0,0 1 26 16,0-3-11-16,0-3 2 0,-3 2 9 0,0-1 2 16,0 29-14-16,0-7 0 0,0-1-1 0,0 3-8 15,0 3 0-15,0 7 6 0,0 2-2 0,0 10-24 16,-9-9-29-16,9 13-23 0,3 3-28 15,-3 2-35-15,3 1-26 0,0 15-69 0,-3-10-479 16,7 28 1-16,-1-12 0 0</inkml:trace>
  <inkml:trace contextRef="#ctx0" brushRef="#br0" timeOffset="1149">2185 940 9 0,'18'-8'201'0,"1"-2"-19"0,0 1-17 0,0 0 17 16,8-2-3-16,2 1-16 0,-7 0-16 16,-1 6 5-16,-3 0-21 0,-1 1-14 0,-17 3 13 15,13 0-8-15,-4 0-24 0,1 0 18 16,3 19 2-16,-10-13 0 0,0 2-36 16,-9 15-6-16,6-13-6 0,-13 23 12 0,3-12 9 15,1-1-4-15,-1-1-5 0,6-3 0 0,-1-4-30 16,2-1 9-16,0 0-2 0,3-3-11 15,-2 0 5-15,2-8-16 0,0 0 3 0,0 0 12 16,0 9-15-16,21 7-34 0,-2-6-34 16,-3-6-10-16,0 0-29 0,0-3-34 0,0-1-20 15,-2 0-39-15,8 0-62 0,31-18-442 16,-27 5 0-16,5 3 1 0</inkml:trace>
  <inkml:trace contextRef="#ctx0" brushRef="#br0" timeOffset="1366">2803 718 78 0,'-10'-5'250'0,"1"2"-17"0,3 2-7 16,2 0-21-16,1-3-12 0,0 3-15 0,3 0-2 16,3-1-3-16,3 2 9 0,1-2-46 15,3 0-12-15,15 0-20 0,2 0 6 16,5-3-20-16,3 2-5 0,-1-2-23 0,7 2 7 15,-1 0-42-15,-1 1-18 0,2-3-57 16,-4 0-25-16,1-2-34 0,2 3-79 0,-8-2-89 16,-3-2-231-16,-1 4 1 0</inkml:trace>
  <inkml:trace contextRef="#ctx0" brushRef="#br0" timeOffset="1749">3434 354 116 0,'0'-8'218'0,"3"0"-23"16,-3 4 9-16,0 0-21 0,-3 5 5 0,3 3-3 15,-2-1 8-15,-3 5-15 0,-1 12 4 0,1 3-22 16,0 3 16-16,2 2-28 0,1 3-6 16,2-15 8-16,0 7-28 0,0 6 11 0,15 30-30 15,-4-26 11-15,-3-5-16 0,8-3-10 16,0-1-17-16,0-4-3 0,0-2-3 15,0-3-12-15,1-1-17 0,3-2 1 0,-8-6-4 16,1-2 2-16,0-4 6 0,-13 0-12 0,11 0 0 16,-3 0-6-16,22-24 2 0,-17 8 1 15,3-3-5-15,-3-4 1 0,-2-3-12 0,0-3-6 16,2-2 7-16,-8-5 5 0,4-2-4 0,-5-3-10 16,2 1 16-16,-3-1-3 0,-3 21-15 0,0-7 11 15,0-1-9-15,0-3 3 0,0 6-5 0,0 4 4 16,0 5 1-16,0 2-18 0,0 5-6 15,0 9 12-15,0 0 2 0,-6-8-44 0,3 15-5 16,2 2-37-16,-5 11-4 0,0 6-32 16,3 1-26-16,1 0-60 0,0 1-582 0,-1 6 0 15,0-2 0-15</inkml:trace>
  <inkml:trace contextRef="#ctx0" brushRef="#br0" timeOffset="1950">3858 757 16 0,'6'-2'285'0,"-2"2"-2"0,2 0-4 16,-1-1-4-16,0 1-15 0,-5 0-2 0,3 1 1 16,0 1-19-16,-3 2-4 0,0 1-20 0,2-1-1 15,-2 4-18-15,0-2-18 0,0 2-26 16,0 0-5-16,0 3-14 0,0 1-21 0,0 3-5 16,0 1-14-16,0 0-41 0,0-1-42 15,0-4-25-15,0 2-77 0,0-2-26 0,0-1-40 16,0-1-50-16,13 19-650 0,-10-16 0 15,-3-1 1-15</inkml:trace>
  <inkml:trace contextRef="#ctx0" brushRef="#br0" timeOffset="2275">4015 34 226 0,'0'-14'211'0,"3"5"5"0,0 1-13 0,3 3-31 16,-2 4 7-16,5 1 8 0,13 9-16 0,1 5-10 16,1 5 27-16,1 4-5 0,-5 4-15 0,5 4-3 15,5 9-3-15,-4 2 0 16,1 1-14-16,-3 4-14 0,0 1-7 0,-5 1-8 15,-6 1 4-15,0 1-23 0,-7 3 7 0,-3-8-15 16,-3-21-6-16,0 10-14 0,-22 50-4 16,9-40-8-16,-3-1-25 0,0-4-31 0,-3 1-52 15,-2-1-40-15,-1-3-40 0,0-6-55 0,2-3-35 16,-2-1-623-16,-2 1 0 0,2-5 0 0</inkml:trace>
  <inkml:trace contextRef="#ctx0" brushRef="#br0" timeOffset="2812">4901 528 223 0,'0'-1'242'15,"-1"1"2"-15,2-1-10 0,2 0-5 0,3-2-9 16,0 0-32-16,14-3-2 0,4-2-22 0,8 4 17 16,4-1-34-16,0-3 7 0,5 2-28 0,2-1-28 15,1 1-1-15,0 3-7 0,4-2-11 16,3-3 0-16,-1 5-52 0,-1-4-36 0,2 7-10 16,-2-3-52-16,-9-2-12 0,-3 2-31 15,-6 2-20-15,-3-2-54 0,-9 2-71 0,-8 1-274 16,-4-3 0-16</inkml:trace>
  <inkml:trace contextRef="#ctx0" brushRef="#br0" timeOffset="3048">5413 253 49 0,'-3'-8'247'0,"0"2"-7"0,1 0-7 15,1 4-21-15,-3 0-1 0,4 2-11 16,0 2-2-16,0 3 7 0,0 3-7 0,0 2 2 15,2 24-1-15,-2-17-6 0,0 13-19 16,0 5 2-16,0 5-25 0,0 3-12 0,0 0-8 16,0 0-14-16,0 1-6 0,0-1-21 15,0 0-5-15,11 0-10 0,3 41-20 0,-7-41-26 16,-4 1-36-16,4-1-57 0,2-5-60 0,0-4-46 16,-2-11-53-16,6 5-610 0,-4-11 0 15,1 4 1-15</inkml:trace>
  <inkml:trace contextRef="#ctx0" brushRef="#br0" timeOffset="3635">6079 443 204 0,'13'-35'277'0,"-5"8"-37"0,3 7 5 15,-7-3-14-15,0 12-25 0,-4 10 0 0,0 1-11 16,-1 5 5-16,-2 6-34 0,0 0 16 15,2 16-6-15,1-11-21 0,0 11 5 0,0 5-28 0,0 3-1 16,0 3-12-16,18 43-12 0,-9-42-15 16,3-4-7-16,-2 0-6 0,3-4-11 0,1 0-9 15,-2-3-4-15,-1-2-2 0,2-8-5 0,-4 0-13 16,0-3 0-16,1-7 7 0,-3-2-3 16,0 0 0-16,-1-3-8 0,0-2-3 0,-6-1-6 15,0 0-6-15,27-24-1 0,-12 8-3 16,-1-7 4-16,-1-5-6 0,-1 0 7 0,2-7-10 15,-1 0-5-15,-1-2-9 0,1-2 3 0,-5 0-9 16,1 3 22-16,1 0-16 0,-1 5 3 16,-1 4 4-16,-3 3 6 0,-1 7-6 0,-4 6-2 15,2 2-13-15,-2 8 18 0,0 4-8 0,-5 2 9 16,5 5-4-16,-1-1 3 0,1 17 9 16,0-13-12-16,0 9-2 0,0 4 11 0,17 30-4 15,-10-24-1-15,3-3-6 0,-1 2 2 0,6-4-7 16,0 0 5-16,-2-2 8 0,3-3-4 15,-4-2-6-15,-1-3-5 0,4-6-8 0,2 0 12 16,-1-6-8-16,-4-2 2 0,-5-2 2 16,-7-1 1-16,9 0-12 0,-9 0 19 0,33-23 1 15,-19 7 3-15,7-7 8 0,-11-2-13 0,4-1-9 16,-5-10 20-16,-1-2-18 0,0-5 22 16,-1-1-12-16,-1-1 3 0,-1-5-13 0,1 6 8 0,-1 1 5 15,-3-3-9-15,0 4 13 0,-2 0 1 16,0 13-9-16,0 14 12 0,0-1-6 0,0 2-6 15,0 1 3-15,0 13 7 0,0 0-10 0,-19-13-13 16,15 18-17-16,-6 11-31 0,2 6-24 16,3 1-35-16,2 5-27 0,-2 3-49 0,5-15-112 15,0 11-500-15,0 4 1 0,0 4 0 16</inkml:trace>
  <inkml:trace contextRef="#ctx0" brushRef="#br0" timeOffset="3838">7017 805 37 0,'7'0'278'16,"-1"2"-38"-16,1 0 15 0,-3 2 26 0,-1-2-10 0,-2 5-33 15,-1-2-9-15,0 3-11 0,0-1-7 16,0 2-22-16,0 0-18 0,0 1-7 0,0-10-22 16,0 17-9-16,0 5-10 0,0 1-15 15,0 0-31-15,0-4-42 0,0-2-55 0,0 5-32 16,0-2-30-16,0-4-45 0,15 15-35 0,-15-20-43 15,3-3-483-15,-2 0 0 0,4 2 0 16</inkml:trace>
  <inkml:trace contextRef="#ctx0" brushRef="#br0" timeOffset="4151">7306 932 34 0,'11'-14'252'15,"-1"0"-29"-15,0 1 19 0,8 2-21 0,-4 3-7 16,3-3-25-16,4 2-3 0,-7 1 0 0,-4 6-26 16,3-2 6-16,-3 4-7 0,-10 0-18 15,10 0-26-15,5 0 14 0,14 20-1 0,-23-8-3 16,-2-1-13-16,-1 1-9 0,-3 2-3 0,0-1-12 16,0 6-3-16,-29 25-17 0,9-25 6 15,2 4-3-15,0 1-3 0,5-5-14 16,-3-3-16-16,10-4 17 0,6-1-13 0,0-11-5 15,0 0-7-15,0 10 13 0,17 3-14 0,2-4-7 16,0-6-9-16,-2-3 18 0,2 0-11 0,-5 0-16 16,2 0-26-16,5 0-32 0,3 0-20 0,1 0-41 15,24-16-20-15,-30 16-26 0,4-6-26 16,-7 1-49-16,-3-1-533 0,-3 1 1 0,-6 2 0 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33.34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162 271 21 0,'0'0'208'0,"0"0"-13"0,0 0 6 0,0-19 3 16,0 19-39-16,0 0-2 0,0 0-16 0,0 0-13 15,0 0 11-15,0 0-7 0,-8 4-6 16,-7 17-7-16,-4 2 21 0,0 4-7 0,2 2-18 16,1 3-19-16,1 1-16 0,-2-3 12 15,4 4-16-15,1 2-28 0,5-2 14 0,4 2-24 16,2-1 11-16,1-19-26 0,16 32 16 0,0-16 1 16,2 0-15-16,6-7 4 0,2-1-12 15,1-3 0-15,0 1-8 0,2-5-5 0,-3-4 10 16,5 0-24-16,-1-3-15 0,-4-3-11 0,1-6 13 15,-2 2 7-15,-6-3-9 0,-8 0-2 0,7 0 17 16,16-23 19-16,-12 13-34 0,-2-4 8 16,-2 0 2-16,-2-6-6 0,-1-2 4 0,-2-4 6 15,-2 3 7-15,-3-10-15 0,1-6 9 16,-5-2 14-16,-1-3-16 0,-3 20 11 0,0-11-12 16,0-8 12-16,-17-48-4 0,10 40 2 0,-4 0 21 15,1 1-32-15,0 2 27 0,-4 6-2 0,-1 4 5 16,-3 4 4-16,-3 5 24 0,4 3-34 15,-6 3 1-15,0 11 4 0,4 9-10 16,6 3 12-16,-26 14 2 0,10 5 1 0,4 3-14 16,1 1 7-16,2 0 0 0,-1 5-32 15,0 2 21-15,-2 1 15 0,4 3-10 0,1-2-6 16,4 1 28-16,1-1-35 0,5 0 21 16,7 0-34-16,3-6-8 0,0-15 3 0,20 17-32 15,-2-11 17-15,2-5-20 0,9-7 1 16,-2-4 2-16,-9-1 20 0,9 0-7 0,38-22 7 15,-29 12-7-15,-2-1 14 0,-3 0-3 0,-5 0 1 16,0 2 14-16,-1 1 9 0,-6 0-21 16,-1 7 10-16,-5 1 28 0,-13 0 2 15,9 0 24-15,8 13-2 0,-2 0-2 0,-2 9-26 16,-2-5 17-16,0 1 22 0,-3 3-45 16,2 6-1-16,3-1 14 0,0 1-18 0,-1 0 25 15,1 3-19-15,-1-5 5 0,-1 4-29 16,-1 0-39-16,-1-4-27 0,-2 4-36 0,-1-2-35 15,1 1-62-15,-1-1-436 0,0-1 1 16,-1-3 0-16</inkml:trace>
  <inkml:trace contextRef="#ctx0" brushRef="#br0" timeOffset="226">925 693 233 0,'1'-11'237'0,"2"1"30"0,1 7-50 16,-5-1-6-16,1 2-1 0,0 2-14 0,-3 1-10 16,3 3 3-16,-3 0-30 0,3 1-2 0,-1 4-8 15,1 1-2-15,0 2-38 0,0 0 17 0,0 9-31 16,0 2-2-16,0 3-8 0,0 0-1 16,0 2-39-16,0 0-42 0,0-1-43 15,0 0-23-15,0-2-19 0,0-2-45 0,0-5-57 0,0-1-85 16,0-2-340-16,0-3 1 0</inkml:trace>
  <inkml:trace contextRef="#ctx0" brushRef="#br0" timeOffset="532">1058 781 37 0,'13'-19'220'0,"-3"-1"-23"0,1 3 9 16,-2 6-13-16,4-4-9 0,0 6-13 0,1-5-6 15,-1 6-14-15,-3 0-9 0,2 5-26 0,-2-1 23 16,-1 2-14-16,-9 2-13 0,0 0 25 0,10 0-8 16,-10 0-8-16,29 25-33 0,-25-11 1 15,-1 0 4-15,-3 1-30 0,0-4-5 0,0 6 7 16,-23 25-15-16,13-19 7 0,0-2 16 16,2 0-32-16,1-5 14 0,4-1-19 0,-1-5 3 15,3 0-5-15,-2-1-9 0,3-9-5 0,0 0-1 16,0 8 16-16,17 3-18 0,-7-6-34 15,-1-4-21-15,1 0 2 0,0 0-30 0,16-1-8 16,-13 0-31-16,6 0-20 0,4 0-43 16,38-19-85-16,-28 13-402 0,4-4 0 0,4-1 0 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40.05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66 0 128 0,'0'0'260'15,"0"0"-12"-15,0 0 7 0,0 0-3 0,0 0-31 16,-40 23 28-16,34-23-38 0,3 1-21 0,-3-1-6 15,2 0 1-15,1-1-34 0,3 1-21 16,-4 0-21-16,9-1-1 0,3-1-8 0,20-1-1 16,4 2-21-16,-14 1 8 0,12 0-38 15,6 0-5-15,6 0-44 0,4 0-17 16,-1 0-58-16,43-7-23 0,-47 6-44 16,-7-3-40-16,-18 4-71 0,6 0-387 0,-6 0 1 15</inkml:trace>
  <inkml:trace contextRef="#ctx0" brushRef="#br0" timeOffset="187">212 222 77 0,'-28'12'223'0,"2"-3"24"15,2 1-7-15,5-4-7 0,5 0-3 0,5 1-59 16,0-7 6-16,5 1-12 0,1-1-10 16,5 0-15-16,0 2-15 0,4-4-15 0,4 2-5 15,16-1-14-15,-10 1-17 0,9 0 13 0,7 0-17 16,38-15 5-16,-26 12-39 0,-2-2-31 15,-5-3-45-15,7 4-40 0,-4-3-17 0,2 1-33 16,0 2-57-16,0-5-96 0,3 3-222 16,-6-5 0-16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45.36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110 193 133 0,'-19'0'227'0,"19"0"12"16,0 0-11-16,0 0 4 0,0 0-18 16,-18 0-24-16,18 0-12 0,-25-10-37 0,27 2 6 15,5 4-20-15,4-11-20 0,8 4-13 16,4 2-5-16,3-1-8 0,5 5-13 0,-4 4-11 16,2-1 13-16,-16 2-16 0,9 0-7 0,20 18 12 15,-24-6-23-15,0 3-6 0,-5 2-1 0,-10 4 7 16,-3-4-18-16,0-4 10 15,-19 25-10-15,3-9 4 0,-3-2-1 0,-5 0 16 0,0-3-27 16,0 5 2-16,-1-4 0 0,-4 1 23 0,5-2-20 16,-2-2-26-16,1 0 11 0,4 1 8 15,2-9-22-15,3 2 9 0,3-2 16 16,-3-3 9-16,10-4-25 0,0-1 2 0,6 0 10 16,0-6-5-16,0 0 1 0,0 0 5 0,22 7 19 15,-13-9-13-15,24 0 11 0,-19 2-8 16,31-13-26-16,-7 3 2 0,-2 0-29 0,3-4-35 15,-4 4-32-15,-1 1-44 0,0-2-35 16,0-1-162-16,1 1-243 0,-6 1 0 0</inkml:trace>
  <inkml:trace contextRef="#ctx0" brushRef="#br0" timeOffset="417">970 50 150 0,'3'-15'228'16,"1"4"8"-16,2 2-5 0,-3 2-4 0,-3 3-20 15,0 0-17-15,-3 2-21 0,0 2-1 0,-3 4-3 16,2 1-7-16,-15 7-12 0,0 8-6 16,1 2 8-16,-4 3-18 0,-3 2-9 0,4 0-7 15,-2 1 10-15,1 0-19 0,6 2-3 16,-3 1-20-16,3 2-5 0,5 2-7 0,1-1-18 15,1 0 3-15,8 2-8 0,1-21-3 0,0 6-9 16,20 30-4-16,-3-28-16 0,2-7 0 16,4 3-21-16,-4-8-22 0,5 1-18 0,0-5-33 15,3-1 11-15,-5-5 11 0,-15-1 13 16,7 0 19-16,15-17-27 0,-20 7 18 0,-2 0 18 16,2-9 3-16,-8 1 39 0,-1 2-12 0,0 5-8 15,0-6 43-15,-17-20-7 0,1 18 6 16,4 1-16-16,-1 2 24 0,-2 8-17 0,-4 2-4 15,-6 2-11-15,9 3 9 0,16 1-18 0,-11 0 17 16,1 0-15-16,0 0-9 0,-9 17-17 16,13-11-46-16,3 0-26 0,0 0-26 0,3 3-28 15,3-2-55-15,6 11-75 0,1 0-472 16,-4-4 0-16,10 0 0 0</inkml:trace>
  <inkml:trace contextRef="#ctx0" brushRef="#br0" timeOffset="698">1190 444 77 0,'10'-8'235'0,"-7"0"-17"0,0 4 18 0,-1-2-14 16,-2 2-25-16,0 1 6 0,0 0-19 0,-2 2 7 15,-1 1-44-15,0 0 2 0,0 0-16 16,0 4-13-16,-1-4-4 0,4 3-45 0,0-2 18 16,1 2 0-16,2-2-19 0,0 4 13 0,0-5-13 15,5 2-47-15,0-1 9 0,-3-1-12 16,6 0 23-16,-6-1-23 0,4-1 23 0,-5-1-5 15,2 0 0-15,0-2 36 0,-5 1-21 16,2 0 7-16,0-1 9 0,-3 0-15 0,0 1-20 16,-4 0 11-16,1 0-5 0,-3 2 3 0,0 0 2 15,2 1-25-15,-2 2-7 0,0 1 22 16,-1 1-31-16,1 0-30 0,1 1-46 0,-3 0-25 16,6 3-34-16,-1-2-47 0,0 2-102 15,0-2-461-15,0 0 0 0,3-1 1 0</inkml:trace>
  <inkml:trace contextRef="#ctx0" brushRef="#br0" timeOffset="1138">1609 168 3 0,'3'-13'248'0,"-6"2"3"0,3 3 13 0,3 0 5 16,-6 3-23-16,1 3-41 0,2-1-3 0,0 2-45 15,-3 1 15-15,0 3-8 0,1 1-10 16,2 3-2-16,-3 0-6 0,3 2-29 0,0 2-6 16,0 0-4-16,0 2-11 0,0 7-30 15,0 2 7-15,16 25-2 0,-11-23-2 0,8-3-10 16,-4-4-8-16,4 0-8 0,0-7-17 16,-1-2 12-16,-2 0-18 0,-2-6-25 0,16 5-9 15,-13-3 24-15,-11-4-19 0,13 0-15 16,0 0-4-16,17-17-4 0,-17 5 2 0,3 0 17 15,3-7 8-15,-3-6 9 0,-4-1-3 0,-2-1 8 16,3-4-11-16,-5 0 11 0,2 0-1 0,-1 2 22 16,-2 1-20-16,-1 3 35 0,0 3-13 0,-3 7 26 15,0 2-12-15,-2 6-8 0,-1 3-4 16,3 1 4-16,-3 3-1 0,0 0 1 0,0 0 2 16,3 22 0-16,-6 2-1 0,3-12-2 15,0 11 8-15,0 1-10 0,-19 38-7 0,12-29-9 16,-2 5-2-16,4-1 12 0,-3 1-6 0,0-1-18 15,3-4-30-15,2 4-25 0,1 0-42 16,2-6-15-16,0 1-44 0,-3-1-37 0,3-18-41 16,0 4-616-16,18 27 0 0,-9-25 0 15</inkml:trace>
  <inkml:trace contextRef="#ctx0" brushRef="#br0" timeOffset="1390">2500 450 175 0,'3'-4'269'0,"-3"0"38"15,0-2-47-15,3 4-25 0,-3-3-9 0,0 0-28 16,3 2-19-16,3-2-14 0,-2 0 11 0,21-3-16 16,1 0-10-16,1 0 9 0,8-3-35 15,-1 5 0-15,0-2-23 0,5 3-10 0,-5 0-16 16,7-1 7-16,-7 1-17 0,1 1-1 15,-5 0-47-15,-3 2-23 0,-6 0-49 0,-5 0-17 16,0 0-6-16,-6 2-37 0,2 0-22 0,-9-2-42 16,-3 2-53-16,2 0-400 0,-4 0 0 15</inkml:trace>
  <inkml:trace contextRef="#ctx0" brushRef="#br0" timeOffset="1606">2808 171 122 0,'0'-8'245'0,"-1"0"7"0,1 1-16 16,-2 4-17-16,2-2-9 0,-1 2-38 16,1 2 6-16,0 1 14 0,3 4-33 0,-3 3-8 15,0 2 12-15,0 3 2 0,1 18-9 16,-1-16-26-16,0 11-4 0,0 6-10 0,0-1-11 16,0 2-14-16,0 3-13 0,9 38-10 15,-6-34-30-15,2-6-43 0,-5 4-17 0,0-6-66 16,2 0-42-16,-2-3-29 0,0-1-93 15,3-2-427-15,-3-11 0 0,0-2 0 0</inkml:trace>
  <inkml:trace contextRef="#ctx0" brushRef="#br0" timeOffset="1868">3408 150 29 0,'11'-27'282'0,"-1"3"11"0,-4 3 16 0,3 6-33 16,-5 3-40-16,-1 6-17 0,1 3-8 0,-4 3 6 16,2 3-13-16,-4 3 4 0,2 1-9 0,-4 17-13 15,4 4-18-15,0-14-15 0,-10 35-16 16,4-13 0-16,0 5-18 0,2-1-3 0,1 3-18 16,-3 0-2-16,3-1-17 0,3 1-11 15,-2-5-18-15,2-19-36 0,0 6-28 0,0 4-45 16,0 1-20-16,15 28-53 0,-6-35-26 15,-9-7-22-15,9-1-51 0,-2-7-582 0,0 0 0 16,-1-2 0-16</inkml:trace>
  <inkml:trace contextRef="#ctx0" brushRef="#br0" timeOffset="2211">3740 376 254 0,'9'-20'246'0,"-5"5"17"0,-1 3-19 16,-3 3-15-16,-3 4-16 0,2 3-10 0,-4 2-21 15,1 2-4-15,1 2-41 0,-1-1 29 0,-2 4-32 16,0-1-11-16,-3 15-3 0,4-5-37 16,0 5 23-16,0 1-24 0,3-3-10 0,2-7-4 15,0 5-6-15,0 3-10 0,26 20-14 0,-13-22 3 16,3-1-47-16,-4-6 2 0,6 2-6 16,0-4 28-16,-1-4-24 0,-4-4 2 0,3-1 9 15,-16 0-4-15,10 0-11 0,18-21-4 0,-13 1 5 16,-2 3 18-16,-4-10 26 0,3 3-8 15,-5-5-31-15,-4-3 18 0,-2-2 22 16,1 1 11-16,-2 21-2 0,0-11 5 0,0 2 7 16,0 1-11-16,-25-21 0 0,11 29 2 0,-1 7-4 15,-1 3-3-15,5 2-17 0,-21 13 8 16,6 0-6-16,-4-2 7 0,8 6-9 0,2-1-10 16,-1 1-6-16,4-1-46 0,3 8-37 0,8 1-56 15,-1 0-38-15,4-7-32 0,3-18-636 16,0 15 1-16,0 4 0 0</inkml:trace>
  <inkml:trace contextRef="#ctx0" brushRef="#br0" timeOffset="2425">4150 467 120 0,'5'-6'278'15,"1"4"4"-15,-4-4 12 0,-2 2-14 0,2 1-14 0,-2-2 3 16,0 2-30-16,0 0-26 0,0 0-3 15,0 0-14-15,0 1-32 0,1 1-14 0,-2-1-10 16,1-3-19-16,0 4-2 0,1 1-30 16,-1 0-29-16,3 0-41 0,-1 1-55 0,-1-1-11 15,1 0-69-15,0 2-30 0,1-2-50 0,-1 0-106 16,-2 0-365-16,3-2 0 0,-2 4 1 16</inkml:trace>
  <inkml:trace contextRef="#ctx0" brushRef="#br0" timeOffset="2754">4561 234 84 0,'-2'-10'204'0,"-1"0"-12"0,1-1-3 0,-7-7-2 0,-1 7-14 16,3 3 4-16,-4 2-1 0,3 4-8 15,-1 0-28-15,3 1 4 0,-1 2 5 0,7-1-48 16,0 0 7-16,-14 15-23 0,11-9-20 15,3 2 29-15,0 0-18 0,3 1-7 0,-2-1-30 16,12 15 5-16,9-1 12 0,-1 1-16 0,3-1-7 16,-1-2 17-16,3-3-6 15,-3 4-26-15,3-3-7 0,-3-1 32 0,-3-3-40 16,0 1 15-16,-5 1-9 0,-5-4 23 0,-1 0-4 0,-5-1 14 16,-3 0 2-16,-1-11 10 0,0 0-5 15,0 12 9-15,-20 16-29 0,3-17 3 0,-2-5-6 16,-1 0-11-16,1-3-1 0,0-2-7 15,3 1-43-15,2-2-19 0,-5 0-23 0,-23-16-39 16,21 7-48-16,-1-5-54 0,2 0-469 0,4-1 1 16,3-1 0-16</inkml:trace>
  <inkml:trace contextRef="#ctx0" brushRef="#br0" timeOffset="2919">4535 177 193 0,'19'-16'227'0,"-1"2"-9"0,1 0 2 16,0 1-11-16,11-2-15 0,3 7-6 15,2-3-19-15,1 2-27 0,2 0-13 0,2 3-16 16,-1 2 12-16,3 0-31 0,-3 0-4 0,0 4-27 16,-4-2 14-16,-3 1-31 0,-19 1-27 15,3 0-25-15,1 0-51 0,-3 0-25 0,-2 0-53 16,-3 0-76-16,-9 0-296 0,0 0 1 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50.87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17 240 124 0,'-9'-21'225'0,"5"5"-17"0,4 0 8 0,-3 4-25 0,3 12-31 15,0-11-29-15,19-17-7 0,-3 9 5 16,2 2-12-16,1 1-8 0,6 3-8 16,1 4-12-16,-2 2 0 0,2 6-7 0,-11 1-28 15,1 0 7-15,5 0 4 0,-2 0-1 0,13 16-11 16,-25-8-1-16,-4 3-8 0,-3 0 5 0,0 0-15 15,0 8 1-15,-23 26-6 0,11-23-7 16,1 0 2-16,1 0 3 0,2 0-13 0,6-5 30 16,-1 0-31-16,3-17 14 0,0 18-12 15,16 27-2-15,-5-25 14 0,4-1-8 0,-1 1-5 16,2 1 14-16,0 0-27 0,0-3 0 16,-8 1 8-16,2-1-7 0,-4-2 6 0,-6-3 23 15,0-13 6-15,0 15-6 0,-19 19 7 0,1-22-6 16,-4 4-3-16,0-5-29 0,1-1 37 15,0-1-13-15,3-8-6 0,2 4-29 16,16-5-6-16,-15 0-16 0,5 0-37 0,10 0-53 16,-14 0-37-16,14 0-80 0,-15-18-402 0,17 11 0 15</inkml:trace>
  <inkml:trace contextRef="#ctx0" brushRef="#br0" timeOffset="363">843 109 165 0,'31'-17'290'16,"-2"1"-6"-16,-5 5-24 0,-11 3-37 0,-4 5-20 16,-8 3-6-16,-1 0-11 0,-1 6-10 0,-5 2-8 15,-13 13 4-15,-2 6-13 0,-3-2 11 16,4 1-13-16,0 2-3 0,-5 5-25 0,4-2-8 16,8 2-6-16,-6 2-21 0,6-1-10 0,7 2-1 15,-5 5-16-15,9-4-5 0,2-19-6 16,16 34-13-16,-7-23-21 0,11-1-6 0,2-5 1 15,2-3-19-15,2-7-22 0,5 0-24 16,-8-8-5-16,7 2-4 0,-1-7 5 0,-16 0 6 16,4 0 19-16,25-25-24 0,-23 8 11 0,0-1 8 15,-3-7 10-15,-6-2 47 0,1-1-12 0,-5-3 15 16,-3 4-10-16,-3 13 13 0,0-3 9 16,0-1 1-16,-27-15 0 0,11 20-6 0,-3 1 9 15,0 8-25-15,3 1 6 0,16 3-14 16,-19 0 24-16,-2 0-13 0,-23 19-5 0,28-8-36 15,3 1-27-15,5 2-57 0,1-1-31 0,7-3-43 16,0-10-100-16,0 12-500 0,13 19 0 16,-5-14 0-16</inkml:trace>
  <inkml:trace contextRef="#ctx0" brushRef="#br0" timeOffset="550">1364 491 22 0,'2'-7'299'0,"-2"0"5"0,2 1 14 15,-4 0-3-15,2 2-15 0,0-1-23 16,-2 1-16-16,2 0-27 0,0 0-26 0,-3 1-7 16,3 0-20-16,0 1-29 0,0-3-18 0,0 4-30 15,3-2-47-15,-3 2-31 0,0 2-45 16,2-1-52-16,3 0-52 0,1-4-44 0,-1 4-94 16,3 0-427-16,0 0 0 0,-2-2 0 15</inkml:trace>
  <inkml:trace contextRef="#ctx0" brushRef="#br0" timeOffset="952">1866 137 27 0,'6'-15'241'16,"-6"-1"-4"-16,0 2 1 0,0 2 6 0,-3 2 5 16,3 10-15-16,-16-24-27 0,5 15 7 0,1 2-24 15,-3 4-5-15,-2 0-22 0,2 3 3 0,0 0-18 16,-8 0-27-16,-27 15 1 0,23-5-11 15,1 1-13-15,1 0 1 0,4 0-19 0,3 9-5 16,-3-5-10-16,10-2-13 0,2 1-3 0,1-4-7 16,4 0-23-16,2-10-19 0,0 9 11 15,0-9-24-15,21 30 6 0,-2-19-25 0,4-4-1 16,2 0-24-16,-4-3-1 0,-10-4 11 16,3 0-1-16,5 0-6 0,23-18 28 0,-21 6-13 15,-2-3 21-15,-6 1 21 0,3-1 10 0,-4 0 17 16,-2 4-12-16,-2 2 10 0,-3 2 28 0,0 1 11 15,-5 2-12-15,6 0-18 0,-6 4 17 16,0 0-8-16,0 4-11 0,-3 3-9 0,0-1 6 16,-7 16-6-16,-1 4 20 0,-2-1-18 15,3 2 3-15,-2 7-2 0,-1-3-8 0,3 4-3 16,1 4-13-16,-1-4 14 0,2-5-16 0,2 8-28 16,4-6-29-16,2-1-36 0,0 2-30 15,0-19-43-15,0 7-28 0,0 0-39 0,13 18-547 16,-8-25 0-16,0-5 0 0</inkml:trace>
  <inkml:trace contextRef="#ctx0" brushRef="#br0" timeOffset="1196">2230 106 191 0,'16'-26'276'0,"-4"0"55"16,-8 3-47-16,5 11-20 0,-2 1-11 0,-7 5-23 0,3 4 1 15,-3 5-23-15,0 2-12 0,0 2-3 16,-6 14-11-16,-1 2-4 0,1 7-14 0,2 3-13 16,-5 4-13-16,3 3-9 0,2-1-18 0,1 3-10 15,0 1-13-15,-2-3-9 0,2 3 1 16,0-1-19-16,3 7 8 0,-2-10-19 0,2-18-38 16,0 8-53-16,0 2-17 0,0 1-36 0,0-1-66 15,0-4-25-15,0-5-43 0,0-2-643 16,0-7 0-16,0-5 0 0</inkml:trace>
  <inkml:trace contextRef="#ctx0" brushRef="#br0" timeOffset="1481">2548 284 173 0,'16'-22'276'0,"-1"1"4"0,-5 4-3 15,-1 4-43-15,-5 5-38 0,-4 5 4 16,0 3-12-16,0 0-30 0,-13 0 4 0,7 2-9 15,-13 6-8-15,-1 1-29 0,-2 0-10 0,-2 3-8 16,-2 1 0-16,4 1 1 0,-2-1-24 16,5 3-29-16,-3-2 5 0,3 1-8 0,6 1 2 15,0-3 0-15,5-1 11 0,0-3-18 0,3 4-14 16,5-4-12-16,-3-1 16 0,3-8-5 16,0 15-5-16,16 19-9 0,-8-15 3 0,8-1 9 15,-3-1-9-15,3-1-39 0,3 0 5 0,0-3-37 16,-1-1-8-16,1-3-28 0,-3 1-6 15,3-2-42-15,-3-3-23 0,-2-1-44 16,5 1-447-16,-3 0 0 0,-3-2 0 0</inkml:trace>
  <inkml:trace contextRef="#ctx0" brushRef="#br0" timeOffset="1939">2755 471 68 0,'-3'-4'257'0,"3"2"-3"0,0-2-21 16,0-1-27-16,-3 3-1 0,3-2-27 16,0 0-7-16,0 2-16 0,0-2-13 0,3 2-11 15,0-2-15-15,3 1-36 0,1-1 11 16,2 4 9-16,17-7-42 0,-2 0 11 0,5-1-26 16,-1 4 22-16,-1-4-27 0,-4 0-6 0,2 3 1 15,-2-5 2-15,-4 2-2 0,-2 0-21 16,-4-1 34-16,-4-1-37 0,-2 3 29 15,-1 2-11-15,-3-2 15 0,-3 1 10 0,0 6-2 0,0 0 21 16,0 0-28-16,0-10 5 0,-19-2 5 16,13 8-18-16,-3 1 24 0,4 3-31 0,-6 3 10 15,6 1 1-15,-13 6 7 0,1 2 0 16,1 6-38-16,3-1 23 0,0 9-6 0,4 2 9 16,2 0-31-16,4 7 24 0,3-4-17 0,-3 0 19 15,1 0-29-15,2-15 7 0,0 11-1 0,0 4 5 16,0-1 2-16,0 2-9 0,0-2-4 15,15 30 18-15,-15-33-13 0,3-4-10 0,-3-5 4 16,3-5 16-16,-3-1 2 0,3-2 9 0,-3-4 12 16,0 0 9-16,3-1 10 0,-3-5 8 0,0 0-9 15,0 0-10-15,-16 5-6 0,7-9-1 0,-9-4-4 16,-1 2-3-16,-3-3-27 0,3-1-16 16,-4-1-37-16,2 4-25 0,-4-2-58 0,0-1-41 15,-1 1-44-15,-2-2-701 0,-6 0 0 16,-3 6 0-16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49.60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263 79 18 0,'0'0'230'16,"0"-19"-18"-16,0 19-19 0,-19-29 12 0,10 27-19 16,0 3-2-16,-11 11 11 0,-3 4-16 0,3 7-20 15,-2 4-4-15,0-1-9 0,2 3 22 0,-3 5-30 16,6 4-12-16,1 2-14 15,1 1-6-15,1 4-14 0,7-4-6 0,1 4-10 0,5-2-6 16,1-23-6-16,0 12 8 0,17 38-24 0,-4-33-3 16,3 0-3-16,5-2-10 0,4-5-13 0,2-6 10 15,4-3-3-15,-1-6-8 0,8 1 4 0,1-9-16 16,0-1-9-16,-2-4-19 0,-19-2 11 16,6 0-10-16,31-26 26 0,-29 10-1 0,-3-1-16 15,0-7 26-15,-11-5-10 0,1-6-23 16,-4-8 43-16,-5-1-7 0,-1-4-37 0,-3 25 16 15,0-13 1-15,0-7 4 0,-28-51 17 0,15 41-4 16,-4 6-31-16,1 0 44 0,-3 3 8 16,2 3-16-16,-3 6 8 0,0 4 9 0,-4 4-7 15,1 5-2-15,-1 9 6 0,-5 8-16 0,17 5 18 16,-30 18-15-16,12-4 2 0,1 7-28 16,3 0 5-16,3 5 20 0,4 0-9 0,3 1 5 15,5 0-11-15,2 5 6 0,8-13-6 0,1-8 6 16,0 10-7-16,18 20 2 0,-2-21 1 15,3-5 4-15,1-2-19 0,5-6 3 0,4-3 10 16,1-4 3-16,-14 0-15 0,9 0 14 0,35-12-3 16,-26 6 19-16,-10-4-18 0,2 5 13 15,-3-1-19-15,-8 2-16 0,-1 2 18 0,-2 2-5 16,-12 0 4-16,0 0 11 0,21 17-9 0,-9 1 11 16,-6 5-9-16,1 4-1 0,-1-1-2 15,-3 5-5-15,2 4 8 0,0-1 12 0,2 2-15 16,-1-1-7-16,1-1-35 0,2 1-42 0,1-1-31 15,-2-2-46-15,1-2-50 0,0 0-609 16,-1-4 0-16,0-4 0 0</inkml:trace>
  <inkml:trace contextRef="#ctx0" brushRef="#br0" timeOffset="213">812 649 266 0,'4'-24'267'0,"-1"7"0"15,0 6 10-15,-2 1-28 0,1 7-16 0,-1 0-40 16,-1 4 3-16,0 4-9 0,0 1-14 0,0 2-40 16,-1 2 5-16,1 1-9 0,1 16-17 15,-1-12-22-15,0 7 10 0,0 3-8 0,0 1 3 16,0 1-23-16,0 1-62 0,0 3-45 16,0-3-43-16,0 2-48 0,0-2-51 0,0-4-79 15,0 1-396-15,0-4 0 0,0-2 0 0</inkml:trace>
  <inkml:trace contextRef="#ctx0" brushRef="#br0" timeOffset="506">1036 738 131 0,'11'-17'193'0,"4"3"-8"15,-4 7 1-15,-1-1 0 0,2 2-13 0,-5 1-12 16,2 5 18-16,-2 0-22 0,-7 0-14 0,0 0 0 15,0 0 16-15,22 13-15 0,-21-5-22 16,1 1-18-16,-4 1 18 0,-1 17-31 0,3-16 4 16,-17 24 0-16,8-13-23 0,-1-1-20 15,-2-3 4-15,8-1 0 0,1-4-31 16,0-5 17-16,2 1-2 0,1-9 12 0,0 0-24 16,0 10 2-16,0-10 1 0,17 17-17 0,-11-13-15 15,3-1-29-15,1-2 10 0,0 0-45 16,20 1-3-16,-15-2-43 0,6 0-33 0,4 0-47 15,31-19-120-15,-30 14-271 0,8-2 0 16</inkml:trace>
  <inkml:trace contextRef="#ctx0" brushRef="#br0" timeOffset="709">1846 480 137 0,'-1'-5'254'0,"-2"-1"26"0,3 3-47 16,0 0-6-16,0-3-44 0,1 0-13 0,2 2 7 16,2-1-34-16,10-5-26 0,0 2 27 15,4-1-41-15,2 3 4 0,4-1-42 0,1 4 2 16,4-1 1-16,2 0-31 0,1 0-31 0,-2 2-53 16,-1-2-50-16,-3 0-50 0,-1 1-118 15,-15 3-226-15,3 0 0 0</inkml:trace>
  <inkml:trace contextRef="#ctx0" brushRef="#br0" timeOffset="890">2075 571 25 0,'-28'15'280'0,"5"-2"-20"0,0-3 22 15,5 1 4-15,5-6-47 0,2-2-24 16,4-3-4-16,2 2-51 0,5-2 10 0,0-1-14 16,5 1-24-16,-1 1 4 0,3-2-30 15,18-3-2-15,1 0-40 0,6-3 18 0,4 2-45 16,1 3-58-16,-1-6-38 0,3-1-46 15,0-2-29-15,0 0-51 0,2 3-91 0,-2-2-266 16,1 1 1-16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58.28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188 301 12 0,'6'-30'231'0,"-3"5"-5"0,-3 15 17 15,0-4 2-15,0 1-13 0,0 1-14 16,0 4-33-16,-18-5 11 0,11 11-16 0,0 4 15 16,-12 11-34-16,2 4 5 0,-1 8-8 0,3 4-1 15,-1 1-17-15,3 7-9 0,0 1-11 16,1 6-13-16,2 5-17 0,0 2 3 15,3-2-14-15,1 8-15 0,3 2 8 0,0 5-4 0,3-33-18 16,0 16 5-16,16 58-16 0,-6-48-17 16,6-4-20-16,0-1-33 0,6-2-45 0,-1-6-28 15,4-4-23-15,-1-8-26 0,2-4-36 16,0 0-58-16,3-9-506 0,-1-5 0 0,-5-9 1 16</inkml:trace>
  <inkml:trace contextRef="#ctx0" brushRef="#br0" timeOffset="371">713 555 60 0,'2'-28'244'0,"-4"1"-25"0,2 15 11 16,0 1-21-16,-16-8-2 0,8 14 5 0,-2 6-32 16,2 4-17-16,0 1-14 0,-2 12 1 15,-6 1 1-15,8 3-16 0,0 4 12 0,6 3-55 16,0-1-2-16,2 2 1 0,0-14 10 15,0 10-25-15,26 30-9 0,-11-22 8 16,-5-2-34-16,9-5-10 0,2-1 16 0,-1-2 2 0,4-6 1 16,-3-3-22-16,-2-2-3 0,3-4-34 15,-5-4 23-15,-1-4-4 0,-16-1 3 0,19 0-16 16,21-21 12-16,-20 5-3 0,-4-8 11 0,2 1-17 16,-5-6 13-16,-5-5-7 0,2-3 12 15,1 1 11-15,-4-3-29 0,-1-1 28 0,-1-1-15 16,1-5-5-16,-2 5 5 0,-1 4-5 0,-3 2 11 15,3 6 15-15,-1 4-15 0,-1 7-15 16,-1 18 25-16,0-11-15 0,0 11-15 0,-20-6 11 16,11 9-20-16,-1 13-32 0,6-3-63 15,-2 9-15-15,2 0-27 0,-1 2-41 0,4 2-111 16,-1 2-384-16,2 2 1 0,0-15 0 0</inkml:trace>
  <inkml:trace contextRef="#ctx0" brushRef="#br0" timeOffset="721">1126 983 95 0,'3'-5'230'16,"1"0"-24"-16,2-1-16 0,7-8-17 0,3-1-8 0,0 2-9 16,4 5-14-16,0 0-17 0,3 1-1 0,-1 1-7 15,-5 4-31-15,-1 2 4 0,-16 0-22 16,10 0 19-16,8 15-37 0,-14-9 21 15,-3 2 4-15,-4-1-21 0,-4 14 0 0,-3-2-4 16,-7-2-31-16,-3 3 9 0,2-1 5 16,4-1-18-16,1-1 10 0,5-4-12 15,6 0-8-15,-1-2-1 0,3-2 33 0,0-9-21 16,0 9 4-16,0 0-16 0,21 18 8 0,-13-13-3 16,5 2 1-16,-5 2-9 0,0-6 21 0,-1-2-24 15,-4-1 10-15,-2-1-18 0,-1-8 21 16,0 0 4-16,0 11 11 0,-26 12 2 0,7-12-10 15,-1-2-6-15,-3-2-21 0,1 1 5 0,1-7 2 16,2 1-34-16,3-2-23 0,3 0-45 16,-6 0-40-16,2 0-109 0,-15-18-291 0,18 7 0 15</inkml:trace>
  <inkml:trace contextRef="#ctx0" brushRef="#br0" timeOffset="910">1581 831 239 0,'19'-7'298'0,"-3"1"-39"0,4-4-13 0,0 2 15 15,0 1-23-15,5-2-38 0,-2 4-18 16,0 0-35-16,5 0-9 0,0 1-5 0,3-3 3 16,-15 7-11-16,10 0-38 0,3 0-84 15,0 0-63-15,30-10-64 0,-30 6-106 16,-2-2-340-16,-1-1 0 0</inkml:trace>
  <inkml:trace contextRef="#ctx0" brushRef="#br0" timeOffset="1310">2397 322 243 0,'5'-11'258'0,"-5"4"-11"0,3 0-30 15,-2 5-20-15,0 1 9 0,-3 3-19 0,0 3-1 16,1 2 10-16,1 3-24 0,-8 21 19 16,3 2-22-16,-1 1-3 0,3 8-12 0,0-1-8 15,2 3-23-15,1-1-5 0,0-20-17 0,0 12-2 16,0 1-13-16,21 44-14 0,-11-44-4 16,1 0-6-16,2 2 0 0,1-4-14 0,1-3-6 15,-2-5 3-15,-3-2-9 0,6-6 6 16,-3-4-16-16,5-3-1 0,-5-11-4 0,-3 1-5 15,-10-1 6-15,11 0-17 0,4-18 9 0,-3-2-7 16,5-6 6-16,-1-4-9 0,-1-5 4 16,-5 0 8-16,3-2-12 0,0-4 1 0,-2-4-8 15,1 2-2-15,-3-3 10 0,1 6-11 0,0 2-2 16,-2 0 8-16,1 6 12 0,-3 7-12 16,-2 7 3-16,-4 8-11 0,0 10 0 0,0 0-14 15,-10-7-14-15,7 12-23 0,0 2-20 0,-2 15-11 16,-1-1-38-16,-1 5-49 0,-1 1-59 15,1 0-584-15,-2 3 0 0,1 1 0 0</inkml:trace>
  <inkml:trace contextRef="#ctx0" brushRef="#br0" timeOffset="1597">2754 1032 136 0,'8'-2'220'16,"16"-6"-8"-16,-11 3 8 0,10-2 13 0,-3-6-18 15,4 9-28-15,-3-2-14 0,-2 4-12 0,0 0-18 16,-8 2 12-16,-11 0-53 0,0 0-2 16,12 0-3-16,7 14-13 0,-16-6 23 0,-3 0-26 15,-2 1 13-15,-8 12-3 0,0-1 17 0,-3 0-19 16,0-2-2-16,0 2-17 0,-2-4-2 16,4-1-1-16,2-2 6 0,6-2-13 15,0-3-3-15,1 0-7 0,2-8-12 0,0 0-11 16,0 0 1-16,17 21 4 0,-11-20-15 0,4 0-19 15,16 3-21-15,-7-4-37 0,-19 0-14 0,20 0-38 16,20-15-24-16,-17 6-37 0,-4-1-62 16,1-6-482-16,-1-2 0 0,-1 0 0 0</inkml:trace>
  <inkml:trace contextRef="#ctx0" brushRef="#br0" timeOffset="1888">3208 84 175 0,'-10'-26'236'15,"3"3"4"-15,2 9-32 0,2 3-24 0,2 5 0 16,1 6-22-16,1-4 17 0,2 9-20 0,9 10 15 16,2 4-16-16,2 6-5 0,2 3-15 0,2 3 13 15,0 6-11-15,2 4-12 0,-1 5-6 16,4 2-8-16,-6 2 3 0,-2 1-8 0,3-1-8 15,-4 0-11-15,-6 4-11 0,-1 0 10 16,-5 0-15-16,-4-6 4 0,0-23-17 0,0 14-4 16,-16 48-11-16,6-41 2 0,-3-1-6 0,2-2-20 15,-7-8-29-15,5 0-18 0,-1-5-31 16,-1 1-34-16,2-5-21 0,0-5-54 0,2-5-27 16,-2 2-77-16,3-8-507 0,4-6 0 15,2-2 0-15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57.84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84 63 0,'2'-6'261'0,"0"0"23"0,1 1 5 0,-2 0-41 16,-1 2 19-16,2 1-38 0,2-1-2 0,-1-2-33 16,1 3-23-16,2-1-23 0,14-4-12 15,2-2-22-15,4 5 6 0,3-1-30 0,7 3 5 16,-1-3-50-16,2 4-71 0,-4 0-57 15,1 0-25-15,-3-4-60 0,-2 3-99 0,-7 1-316 16,-3 0 1-16</inkml:trace>
  <inkml:trace contextRef="#ctx0" brushRef="#br0" timeOffset="172">232 166 221 0,'-24'11'275'15,"6"1"9"-15,2-6-7 0,11 0-21 0,-5-5-20 16,7 2-27-16,-3 2-23 0,4-3-29 15,2-1-11-15,3-1-7 0,5 0-12 0,0-1-12 16,20 1 2-16,-4-4-8 0,-9 4-31 16,9 0-52-16,5 0-60 0,33-15-37 0,-27 8-35 15,-2 0-34-15,5-4-60 0,-6 1-402 0,-5-4 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47.57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40 21 23 0,'-7'-1'259'0,"3"2"-16"0,1-2 9 0,-3 2-18 16,2-1-44-16,-3 1 9 0,4-2-46 16,-2 2 3-16,4-1-21 0,1 1-12 0,3 1 17 15,3-2-23-15,2 0-13 0,2 0 6 0,22 0-37 16,-16 0 5-16,10 0-12 0,4 0-16 16,5 0-41-16,3 0-12 0,-1 0-24 0,36-13-41 15,-43 12-31-15,-4-4-24 0,-2 4-61 16,-3-1-81-16,-8-1-222 0,-5 3 1 0</inkml:trace>
  <inkml:trace contextRef="#ctx0" brushRef="#br0" timeOffset="189">157 185 197 0,'-15'11'222'0,"-1"0"4"0,6-3-10 0,1-2-18 16,6-1 9-16,2 1 7 0,2-5 3 15,2-1-22-15,1 2-27 0,5-2-10 0,2 0-31 16,15-2 21-16,-11 2-19 0,9 0-15 15,8 0-1-15,43-15-22 0,-27 12-54 0,-3-4-2 16,-2 3-61-16,-2-2-26 0,1-2-49 16,0-2-42-16,-1 2-112 0,-3-2-354 15,1 1 0-15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6:56.96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323 135 1 0,'0'-21'240'15,"0"21"-23"-15,0-19 8 0,3-6-13 0,-9 18-43 16,1 4 10-16,-3 0-21 0,-2 3-20 0,-1 2-2 16,-2-2 7-16,-23 23-15 0,5-7-2 15,7 7-6-15,-2 1-3 0,-2 4-14 0,5 4-20 16,0 3-7-16,3 4 12 0,2 0-11 15,2-1-33-15,3 2 24 0,8-1-30 0,-3 0-4 16,7 1-6-16,1-21 19 0,0 8-30 0,25 32 40 16,-8-33-18-16,6-4-12 0,0-5-3 0,3-2 7 15,3-5 16-15,1-6-18 0,-2-2-2 16,-5-2-21-16,-9 0-10 0,8 0-8 0,27-26 12 16,-21 9 20-16,-1-6 13 0,-4-4-35 15,-5-1 2-15,-4-4 9 0,2-2-10 0,-5-3 26 16,-2-6-7-16,-3-3-18 0,0-1 9 0,-3-1-18 15,-2 0 8-15,-1 26-2 0,0-10 37 0,0-5-43 16,-27-35 35-16,12 39-3 0,-5 9-8 16,-3 3 4-16,-2 9 15 0,-4 7-11 0,6 5-18 15,9 0 18-15,-30 19-13 0,16 1 7 16,-1 3-23-16,3 2 15 0,2 1 17 0,6 4-22 16,-1-2-15-16,4 2 18 0,4 2 0 15,5-4-2-15,6-15 21 0,0 8-23 0,0-2 0 16,22 19 5-16,-8-24 3 0,5-4 10 0,3-2-15 15,1-5-12-15,3-3 7 0,-13 0 8 0,7 0-13 16,2 0 1-16,25-12 5 0,-25 3-2 16,-6 6 3-16,-2 0-7 0,-3 0 0 0,-3 2 3 15,-8 1 2-15,0 0 7 0,19 14-3 16,-16-7 10-16,4 15-26 0,0 1 4 0,-1 3 4 16,-3-1-5-16,0 2-5 0,3 0 17 15,1 4-41-15,3-3-47 0,3 1-29 0,-3-4-34 16,0-1-22-16,2 0-32 0,2-3-538 15,-1-4 1-15,0-1 0 0</inkml:trace>
  <inkml:trace contextRef="#ctx0" brushRef="#br0" timeOffset="319">667 674 24 0,'0'-9'273'0,"0"1"-2"15,0 3-14-15,0-4-23 0,3 1-16 0,-2 2-30 16,1-2 5-16,4 1-51 0,10-9-14 0,-1 5-2 16,4-1-27-16,-1 6 9 0,-4 2-14 15,2 2-9-15,-3 2 2 0,-13 0 12 0,12 0-29 16,-2 0-1-16,16 20-20 0,-21-7-2 16,-3 2-9-16,-5 0 38 0,3-4-1 0,-23 24-19 15,10-15-12-15,-3 3 16 0,0-3-14 16,3-1 11-16,1-3-20 0,1 2-14 0,5-5-18 15,0-2 15-15,6-3 13 0,-1-2-15 0,1-1-21 16,0-5 36-16,0 0-38 0,0 0-23 0,19 16 2 16,-12-15-29-16,3 2-21 0,-1-3-13 15,-1 0-51-15,3 0-35 0,-3-3-43 16,4 3-449-16,27-12 0 0,-13 2 0 0</inkml:trace>
  <inkml:trace contextRef="#ctx0" brushRef="#br0" timeOffset="669">1062 648 62 0,'0'-7'235'16,"-3"3"-7"-16,3-2 8 0,-3 1 8 0,0 0-32 15,3-2 14-15,0 2-38 0,-2-1-1 16,2-1-47-16,2 1 4 0,2-1 0 0,-4 7-32 16,20-21 3-16,-4 8-41 0,6 5 13 15,-7 3-12-15,-2 1 6 0,-2 0-11 0,-1 2-33 16,-3 2 11-16,-7 0 2 0,0 0 9 15,0 0-46-15,0 0 20 0,13 20-14 0,-14-14-5 16,0 3-11-16,-2-2 15 0,0 1-6 16,1 2 6-16,-1-2 1 0,3-8-11 0,0 9 30 15,0-1-11-15,0 7-17 0,18 13 3 16,-12-17-1-16,5 7-27 0,-1-2 16 0,-3-5 20 16,2-2-8-16,-6-1-21 0,0 2-4 0,-2-1 20 15,-1-1 11-15,0-8-25 0,0 15 4 16,-27 13-7-16,11-12-9 0,-6-1 40 0,2-4-11 15,1 1-28-15,1 1 7 0,-1-5-13 0,4-2-19 16,-1-2-6-16,6-3-32 0,10-1-28 16,0 0-47-16,-8 0-45 0,8 0-464 0,-16-17 1 15,14 12 0-15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00.48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7 611 239 0,'-2'-1'317'0,"0"-2"-10"0,2 2-12 0,-1-3-36 0,-1 2-38 16,5 0-4-16,1-1-7 0,4 0-38 0,18-5-17 15,-2 0-17-15,7 0-15 0,0 7-17 16,5-7 0-16,3 3 6 0,3 0-30 16,2-1-24-16,-1-1 18 0,2 3-24 0,-6-4 11 15,4 3-6-15,1-1-25 0,-5 2-34 16,-3-3 12-16,-2 3-57 0,-5 1-29 0,-1-3 5 15,-8-1-6-15,2 1-34 0,-9 2-22 0,-6-2-30 16,0 3-69-16,-4-5-392 0,-3 5 0 16</inkml:trace>
  <inkml:trace contextRef="#ctx0" brushRef="#br0" timeOffset="231">468 213 39 0,'-4'-6'257'0,"-2"2"-16"16,3 0 18-16,0 3-21 0,1 0-5 16,-3 1 2-16,-2 3 2 0,1 2-5 0,-11 8-26 0,4 6-11 15,3 4-2-15,-3 2-18 0,4 5-13 16,5 2-11-16,1 2-4 0,1 1-13 16,1 0-12-16,1 4-27 0,0-18-2 0,0 11-8 15,0 3-37-15,0 2-44 0,0 2-59 16,0 1-71-16,0-3-57 0,0-1-78 0,0-1-528 15,0-1 0-15,-12 26 0 0</inkml:trace>
  <inkml:trace contextRef="#ctx0" brushRef="#br0" timeOffset="1070">1230 25 10 0,'1'-9'239'0,"2"2"-3"15,-6 1 1-15,3 3-15 0,2 2 7 0,-1 3-3 16,-2 2-14-16,1 4-33 0,-3 17 15 0,3-9-1 16,0 9-2-16,-16 43-12 0,10-31-16 15,0 5-19-15,1 1-12 0,-3-1-14 16,6 0 7-16,-6 1-30 0,5 4-6 0,3-3-9 16,0-24-10-16,0 6-8 0,0 8-4 0,0-6-3 15,21 30-1-15,-13-34-14 0,4-8 0 16,-9-1-1-16,8-5-17 0,-2-4 5 0,0-6 9 15,-9 0-12-15,13 0-3 0,21-22-7 0,-18 6-2 16,0-7-18-16,1-3 1 0,1-4-2 16,-2 1-9-16,1-5 10 0,-1-1-14 0,0-2 9 15,0-2-19-15,0 4 18 0,-2 4-4 16,-2 2 19-16,-1 4-23 0,-2 6 15 0,-5 12 9 16,-1 5 12-16,-3 2 1 0,-3 10-10 0,3-1 10 15,-6 15 2-15,6-12 5 0,0 9-20 16,0 3 15-16,0 3-1 0,0 4-2 0,0-2-12 15,15 32 15-15,-8-29-9 0,9-2 3 0,1-1 3 16,-1-2 5-16,7-2-16 0,-2-3 2 16,2-2 6-16,1-4-1 0,2 0-11 0,-1-8 4 15,-1 0 3-15,-2-5 3 0,-12-3-11 0,3 0 6 16,6 0 7-16,16-24-22 0,-14 10 7 0,-8-11 9 16,-4-3-3-16,4-8 14 0,-4-4-20 15,-5-3 2-15,-1-3-5 0,0-8 5 16,3-1-2-16,-5 1 8 0,-1 1-10 0,1 8 9 15,-1-5-10-15,0 7 4 0,0 25 8 0,0-7 2 16,0 0-15-16,0 5 2 0,0 4 2 16,0 4-15-16,-17 1-21 0,10 11 4 0,1 3-44 15,0 5-12-15,-1 9-50 0,1 8-18 0,1 2-35 16,0 3-39-16,5 1-587 0,-3 6 0 16,3-18 0-16</inkml:trace>
  <inkml:trace contextRef="#ctx0" brushRef="#br0" timeOffset="1357">1923 759 19 0,'8'3'208'0,"0"-6"-14"0,0 2-8 16,16-4 24-16,1-1-10 0,4 1-47 0,-2-2 13 16,2 4-31-16,-6-2-11 0,2 2 9 15,-7 0-27-15,-2 2 22 0,-4 1-29 0,-12 0-7 16,0 0 6-16,10 0 10 0,3 14 12 15,-16-6-1-15,-7 8 6 0,-6 6-11 0,3 1 4 16,-6-2-2-16,-2 1-4 0,5 3-7 16,0-5-15-16,0-1 0 0,4 1-17 0,2 0-6 15,2-3 0-15,3-4-17 0,5-13 11 0,0 12-20 16,0-2 1-16,16 9-5 0,0-8 3 16,6 5-19-16,-2-10 5 0,5 0-7 15,-1 1-16-15,-2-2-24 0,4-2-52 0,1 1-43 16,-4-3-47-16,-23-1-46 0,19 0-650 0,24-22 1 15,-21 9 0-15</inkml:trace>
  <inkml:trace contextRef="#ctx0" brushRef="#br0" timeOffset="1705">2467 821 181 0,'-6'-4'243'0,"3"-1"8"0,0-2 4 0,-3 0-29 0,5 2-1 16,-2-2 1-16,3 1-57 0,0 0-23 15,3-2 11-15,1 1-47 0,2 2 9 16,10-12 3-16,0 4-44 0,3 5 7 0,-3 0 6 16,-1 2 3-16,0 0-21 0,-5 4-10 0,2 0-16 15,-5 2 16-15,-1 0-4 0,-6 0-51 0,0 0 20 16,0 0 28-16,7 16-46 0,-9-9 38 16,-3 1-8-16,-7 6 2 0,-1 3-9 15,6-2 10-15,-5 2-17 0,5 0 23 0,-7 0-17 16,12-1 16-16,1-2-21 0,1-1 0 15,0-3 3-15,17 16-2 0,-10-7-12 0,5-3 6 16,1-1-7-16,0 1-6 0,-5-3-15 0,0-2 16 16,-5 1 1-16,-1-3-4 0,1 0-16 15,-3-9 24-15,0 0-12 0,-16 30 23 0,5-17-18 16,-5-2 24-16,-3-1-19 0,0 0-5 0,-4-1-36 16,-4-1-53-16,2 0-45 0,-1-3-45 15,-4-1-41-15,4-1-593 0,-3 1 0 0,-1 0 0 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03.71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75 8 78 0,'3'-5'228'0,"0"2"-35"0,-3-1 14 0,0 4 0 15,-3 5-19-15,0-1 9 0,-4 14-28 16,-2 2-6-16,-2 4 15 0,2 5 5 0,-1 2-25 16,1 2-3-16,2 2 3 0,1 6-35 0,5-2 2 15,-1 4-19-15,2-22-13 0,0 8 6 16,22 36-29-16,-8-35-12 0,4 5 2 0,-1-7-13 16,2-1 9-16,4 1 8 0,4-9-13 0,2-1-28 15,0-1-5-15,4-4-15 0,2-1-27 16,-6-3 16-16,0-4 13 0,0-5-23 0,-18 0 25 15,5 0-19-15,20-22 9 0,-20 5-22 0,-4-2 50 16,-3-5-31-16,-2 2-7 0,-3-16-6 16,0-3 15-16,-4 19 9 0,0-11-8 0,0-4 21 15,-21-40 5-15,13 38-27 0,-2 0-1 0,-1 4 17 16,-2-2-17-16,-5 7 8 0,3 6-14 16,-4 2 19-16,-1 4-19 0,1 2 7 0,-3 7-23 15,-1 3-24-15,3 6 5 0,20 0-31 0,-16 0-3 16,-1 0-20-16,-12 20-34 0,19-11-41 15,4 1-66-15,1 1-374 0,5 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10.82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38 42 32 0,'-5'0'239'0,"0"0"15"0,0 0 7 0,1 0 10 16,1 0-15-16,-1 0-30 0,1 0 2 0,-3 0-31 16,3 0-15-16,3 0-28 0,0 0-12 15,3 3-1-15,1-6-10 0,5 3-26 0,19-3-10 16,-14 3-7-16,15 0-12 0,42-13-22 16,-22 11-1-16,1 0-28 0,1 2-50 0,-2-1-36 15,-3 0-30-15,-5-4-44 0,-4 2-45 0,0 1-129 16,-3-3-294-16,-3 0 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13.45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69 124 0,'8'-21'238'15,"1"8"-2"-15,-2 3 19 0,0 2-45 0,-2 0-28 16,-1 2-10-16,-2 3 0 0,-1 3 5 0,3 0 7 15,-4 4-12-15,0 3 2 0,0 3 7 16,3-1-29-16,-3 21 5 0,3 2-5 0,0 1-4 16,-3-17-30-16,0 15-1 0,0 4-12 0,0 1 3 15,0 6-27-15,0 1 1 0,0-2-15 16,0 0 5-16,0 1-10 0,0-2-30 0,0-1-29 16,0-2-45-16,0-2-30 0,0 0-27 0,0-8-20 15,0 0-34-15,0-4-31 0,0-7-44 16,0-4-531-16,7 11 0 0,-1-20 0 0</inkml:trace>
  <inkml:trace contextRef="#ctx0" brushRef="#br0" timeOffset="274">320 293 61 0,'12'-16'206'0,"-2"5"-9"0,-3 1-20 0,2 4 4 0,-6-1-23 16,-3 6 9-16,0 1-21 0,-3 1 8 15,-3 3-18-15,0-1 2 0,-1 1-23 0,-12 11-12 16,1-7 10-16,-4 4-23 0,6 2 4 16,0-2-15-16,-7 1 9 0,6-2-36 0,-2 1 18 15,3 0-20-15,3 0-27 0,0-1 21 16,7-3-16-16,0 4 7 0,4-6-12 0,0 3-3 16,2 1 1-16,0-10-15 0,0 13 39 15,20 19-25-15,-5-13-8 0,-2 1 22 0,6-2-29 16,-1 0-28-16,-2-1-24 0,9-4-8 0,-8 1-45 15,-5-2-19-15,7-3-59 0,-1 1-97 0,-5-1-249 16,0-2 0-16</inkml:trace>
  <inkml:trace contextRef="#ctx0" brushRef="#br0" timeOffset="761">582 470 102 0,'-4'-9'258'0,"1"3"-12"16,-3 2 19-16,2-3-20 0,2 1-19 0,1 1-13 16,-2 0-56-16,0-2 21 0,3 3-49 0,3 3-10 15,0-5-12-15,0 4 10 0,7 0-23 16,9-4-27-16,5-1-8 0,5 4-4 16,0 0 24-16,3 2-21 0,-2-2-19 0,2 2-10 15,-3-4 3-15,-5 1-1 0,1-3-20 16,-6 1-8-16,-1 1 10 0,-7-2 15 15,-3 1-14-15,-2 0 7 0,-2 0-2 0,-4 0 15 0,0 0-4 16,0 6 14-16,0 0-15 0,0-10 11 16,-16-4 18-16,11 9-10 0,-3 2-15 0,3 2 19 15,-3-1-23-15,3 2 7 0,-4 3 10 16,-7 8-8-16,3 7-13 0,0-3 5 0,0 6-35 16,4 1 38-16,-1 3-19 0,4 5-4 0,1-3-8 15,2 6 4-15,0 2 18 0,1 4-5 0,2-3-30 16,-2-1 15-16,2-17 5 0,0 12-7 15,0 4 18-15,0-2-39 0,15 39 19 0,-10-39 4 16,1-1 9-16,-4-2-4 0,4-5 0 16,-6-3-8-16,2-7 9 0,-2-14-26 0,0 16 9 15,0-5 27-15,0 0 20 0,0-11 0 0,0 12 5 16,0-12 9-16,-16 14-16 0,11-16 0 0,-3 2 2 16,-14-8-6-16,-1 4-3 0,-2-9-14 15,-1 1-50-15,-4-2-35 0,-2 2-61 16,1-9-61-16,-3 7-73 0,0-1-595 0,-8-2 0 15,-10-1 0-15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11.07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34 59 271 0,'-2'-8'299'0,"1"0"-5"0,2 0 10 0,1 3-32 16,-2 0-22-16,0 4-19 0,0 1-30 0,-3 1 0 16,0 4-21-16,1 5-3 0,-1-3-8 0,-1 22-16 15,0 1-11-15,1 4-13 0,0 4-16 16,-4 0-9-16,7 0-11 0,-2 5-4 16,2-22-9-16,0 8-36 0,0 5-33 0,22 43-53 15,-13-40-51-15,2-2-19 0,-1-6-62 16,-2-1-31-16,3 1-591 0,-1-7 1 0,-1-1 0 15</inkml:trace>
  <inkml:trace contextRef="#ctx0" brushRef="#br0" timeOffset="478">496 285 91 0,'0'-25'203'16,"-6"2"-21"-16,-5 3 14 0,-4 2-16 0,2 5-21 0,-6 3-10 15,-1 2-16-15,3 5-9 0,0 2-3 16,2 1-15-16,15 0-4 0,-11 0-14 0,11 0-17 16,-12 0-4-16,-3 18 10 0,13-9-15 0,3 2 13 15,8 17-25-15,4-4-5 0,4 3-3 16,5 4-1-16,-1-4-11 0,1 1 1 0,-2-2-1 16,1 6-9-16,-6-5 0 0,1 3-8 15,-4-1-18-15,-2-2 27 0,-1-3-14 16,-6 0 2-16,-3-13-10 0,0 2 10 0,0 4 3 0,-28 20 0 15,12-23 6-15,-1-2 3 0,-3-6-10 16,-2-2 13-16,3 0-12 0,2-4 34 0,17 0-24 16,-17 0 12-16,-20-20 5 0,17 8-23 0,7-3 6 15,7-1-1-15,3 1-10 0,3 3-14 16,0-5 4-16,24-29-18 0,-8 20 7 0,2-2-14 16,4-1-5-16,-2 3 16 0,2-4-15 15,-2 2-1-15,2-1 16 0,-2-2-4 0,0 1 12 16,-4-4 6-16,0 4-6 0,0 0 32 0,-3 2 7 15,-3 3 34-15,-4 2-13 0,-3 7-19 16,-3 16 12-16,0-10-3 0,0 10-30 0,-19-19 10 16,10 19 2-16,2 3 16 0,-12 5-13 0,-1 4-3 15,1-4-9-15,3 9-5 0,0 7-8 16,5-1-19-16,4-1-18 0,-3 1-44 0,2 2-21 16,3-2-35-16,2 4-65 0,0-1-119 0,3-7-283 15,0-7 1-15</inkml:trace>
  <inkml:trace contextRef="#ctx0" brushRef="#br0" timeOffset="676">758 597 93 0,'4'2'316'0,"-1"-4"-32"0,1 2 45 0,-2-2-31 16,-1 1-9-16,2-1-4 0,0 1-30 15,-2-1-10-15,2-1-29 0,1 3-7 0,-2-3-26 16,1 1-24-16,-2 0-16 0,4 1-18 0,-1-1-33 15,-1 2-44-15,1-1-59 0,2-1-49 16,1 0-56-16,0-1-34 0,-2-1-47 0,2 2-113 16,-3-1-372-16,2 0 1 0,0-1 0 0</inkml:trace>
  <inkml:trace contextRef="#ctx0" brushRef="#br0" timeOffset="999">1070 184 206 0,'-3'-6'238'0,"-3"0"53"0,5-2-48 15,-1 1-3-15,1 1-20 0,1 2-15 0,-2-4-44 16,5 3-1-16,1 0-26 0,11-10-2 0,1 5-20 16,7 1-24-16,-1 1 14 0,6-1-16 15,6 6 8-15,-2-5-31 0,-2 8 3 16,-16 0-13-16,8 0 17 0,1 0-31 0,22 12 7 15,-28-1-12-15,-2 3 7 0,-5 6-20 0,-3 1 25 16,-3 2 5-16,-4 5 7 0,0-15 2 16,0 5 2-16,0 8-17 0,-17 33 9 0,13-29 0 15,-4 3 4-15,1-4-24 0,1 4 8 0,-1-2-22 16,3-2-9-16,0 1 6 0,4-1-53 16,0-2-46-16,-2 0-37 0,2-18-27 0,0 2-32 15,0 4-87-15,0-5-468 0,0 0 0 16,0-10 0-16</inkml:trace>
  <inkml:trace contextRef="#ctx0" brushRef="#br0" timeOffset="1152">1307 579 236 0,'-8'-8'245'0,"4"-3"22"0,-6-3-27 0,3 1-24 16,4 1-8-16,1 4-34 0,0-2-21 0,-1 2-7 15,3 8-12-15,0 0-27 0,0-9-8 0,14-7-2 16,5 4-26-16,3 1-46 0,-1-1-24 15,5 2-39-15,-4 1-31 0,4-4-35 16,1 3-103-16,-2 1-294 0,2-6 1 0</inkml:trace>
  <inkml:trace contextRef="#ctx0" brushRef="#br0" timeOffset="1631">1912 106 189 0,'-3'-4'213'15,"-3"-1"-3"-15,-1 2-8 0,-1-1 2 0,-13 1-23 16,-2 3 1-16,13 0-13 0,-7 0-12 0,-2 0-16 16,-22 19 6-16,24-8-24 0,1 1-18 15,8 0-13-15,2 3-15 0,3-3 9 0,3-2-17 16,16 22-12-16,3-12 27 0,2 1-27 16,2-2-19-16,6 5 6 0,2-6-42 15,-2 2 11-15,-1 0-3 0,-2 1-3 0,-4 2 6 16,-3-2-15-16,-2-3 2 0,-5-2-10 0,-4 1 6 15,-2-3-2-15,-6-14 14 0,0 12 17 0,-16 15-34 16,2-10 11-16,-5-4 7 0,-1-2-9 16,-3 0 7-16,-2-6 17 0,4 3-3 0,-4-5 19 15,5-1-40-15,20-2 48 0,-16 0-25 16,1 0-20-16,4 0 39 0,1 0-6 0,-6-15-26 16,13 12-16-16,1-3-2 0,2-1 4 0,2-1-5 15,9-11-1-15,2-1-21 0,3-3-4 16,5 1 1-16,-3-4-2 0,3 1 2 0,0-2 2 15,1-3 8-15,-3 0 6 0,1-3 4 16,-3 0-2-16,2 6 14 0,-3-5 4 0,3-1 33 16,-9 4 6-16,0 3 10 0,-9 6 23 15,1 2-32-15,-2 18-9 0,0-11 8 0,-16-6 11 16,9 12-5-16,-2 2-29 0,-1 3 9 0,0 0 1 16,1 1-11-16,-2-1-17 0,-20 19 6 15,15-6-26-15,2 1-22 0,-2 2-29 0,5-3-51 16,0 5-37-16,6 2-89 0,0-3-422 0,2-5 0 15,2 2 1-15</inkml:trace>
  <inkml:trace contextRef="#ctx0" brushRef="#br0" timeOffset="2079">2243 86 158 0,'-10'-10'182'0,"6"2"-7"15,1 0 5-15,1 3-31 0,2-3-5 0,2 4-12 16,2-1-23-16,3 1-8 0,0 0-12 16,15-2-6-16,0-4-5 0,-2 5-5 0,3 0-21 15,-4 1 4-15,-19 4 0 0,16 0-18 0,3 0-3 16,-1 0 7-16,-3 0 6 0,7 20 0 0,-17-15 0 15,0 4 10-15,-4-2-3 0,-1 3 5 16,-3-5-1-16,3 4-10 0,-19 18 7 0,6-9-20 16,2-3 1-16,-1 3 4 0,6-4 5 15,1-3-19-15,0 1-3 0,4-1 3 16,1 1 0-16,0 0-16 0,0 0 20 0,26 22-13 16,-10-16-4-16,-2 2 16 0,5-1-30 0,0 1 2 15,-2-3-15-15,-1 1 22 0,-1-1 1 0,-11-5 2 16,0-2-19-16,-1 3 22 0,-3-13-1 15,0 8-26-15,0 1 30 0,-23 13-32 0,7-7 17 16,0-4 4-16,-5-2 12 0,0 1 3 0,0-3-15 16,-1-3-3-16,6-3-3 0,2 2-25 15,-1-3-12-15,15 0-29 0,-11 0-43 0,0 0-45 16,11 0-56-16,-13 0-362 0,-5-19 0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10.43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84 4 211 0,'-24'0'237'0,"24"0"-11"0,-18 0 8 0,-8-1-17 15,20 1-27-15,0 0 5 0,5 0-13 16,-2 0-32-16,3 4-10 0,3-4 0 0,2 0-4 16,4 0-30-16,1-4-4 0,23 4-8 15,-15 0-9-15,9 0-38 0,8 0-18 0,3 0-40 16,1 0-51-16,-2 0-44 0,1 0-53 0,-7 0-54 16,-5 0-330-16,-5 0 0 0</inkml:trace>
  <inkml:trace contextRef="#ctx0" brushRef="#br0" timeOffset="169">170 175 166 0,'-27'16'193'0,"2"0"-8"0,1 1-10 0,1-4-12 15,7 1-1-15,4-8-11 0,2 1-7 0,4-4-9 16,2 0-21-16,2 0 4 0,2-3 3 0,0 0 1 16,0 0-35-16,22 8-9 0,4-8-22 15,-10 0 4-15,9 0-51 0,8 0-38 0,39-16-32 16,-34 8-64-16,8 4-64 0,-6-6-93 0,-1 1-107 15,0-3 1-15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06.16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 1145 45 0,'-1'4'244'0,"-2"2"-21"0,0-2 1 0,0 1-10 0,6-2 0 16,-3 1-10-16,3-3-23 0,1-1 13 0,2 0-36 15,3-1-11-15,-2-3-19 0,14-1 1 16,4-6-12-16,0-3-19 0,3-1-38 0,-2-2 18 15,-1-3 6-15,1-2-12 0,-6-6-26 16,-1 0-18-16,-3-8-1 0,-3-5-11 0,-1-2-11 16,-2-8 18-16,-5-3-8 0,0-3 2 0,-2-1 4 15,-3-3-17-15,0 35 14 0,0-16 4 16,0-3 19-16,-16-48 4 0,10 51 14 0,0 2-11 16,-1 3 13-16,0 8-25 0,1 6 2 0,0 14-9 15,-2 5 2-15,0 1 7 0,8 3 5 0,0 0-7 16,-30 31 9-16,13-6-1 0,5 5-10 15,-1 5 13-15,1 3 6 0,5 5-14 0,1-3-8 16,6 3-17-16,0 2 17 0,0-23-6 16,0 12-8-16,19 47 2 0,-9-36-20 0,5-3-5 15,1-2-42-15,3-2-26 0,-1 1-59 0,-5-8-32 16,6-1-28-16,3-1-54 0,4-4-527 16,-6-5 1-16,-1-5 0 0</inkml:trace>
  <inkml:trace contextRef="#ctx0" brushRef="#br0" timeOffset="356">520 828 145 0,'0'-29'225'0,"-1"5"-7"0,1 15 3 16,0-3-7-16,0 2-18 0,0-1-5 15,0 11-35-15,0 0-14 0,-8-15-1 0,6 17 3 16,2 3-43-16,0 3 13 0,0 0-9 16,-3 14-16-16,3-10-16 0,0 4-15 0,0 5 11 15,16 26-6-15,-11-21-1 0,-2 0-9 0,0-8 4 16,1 7-15-16,-1-9-1 0,-3-4 12 15,3 0-40-15,-3-1 13 0,0-6-20 0,3 2 26 16,-3 0 10-16,0-6-8 0,3 2-23 0,-2-4 0 16,2-2 11-16,-1-2-27 0,2-1 38 15,6-13-28-15,-1-3 28 0,1-3-31 0,2-2 4 16,1 1-2-16,-2-2 19 0,2 0-2 16,3 4-38-16,-3 3 19 0,0 2-2 0,-4 0 20 15,-4 8-4-15,3 3-12 0,-3 0 5 0,1 8-15 16,-6 0 3-16,0 0 20 0,13 16-12 0,-7 3 8 15,-2-2 11-15,-1 9 4 0,0 1-26 16,-3-13 6-16,0 7 5 0,0 5 1 16,0 0-40-16,0 3-31 0,0-2-34 0,0 3-37 15,0-4-53-15,16 23-83 0,-13-24-410 0,6-5 0 16,-2-7 1-16</inkml:trace>
  <inkml:trace contextRef="#ctx0" brushRef="#br0" timeOffset="914">1234 177 5 0,'3'-35'208'0,"0"6"-21"0,-3 15-14 0,0-5-10 0,-19-16-19 15,3 20-14-15,-3 5-7 0,-5 2-17 16,-5 6-10-16,4-2-6 0,-4 1-16 15,15 3-15-15,-6 0 12 0,1 0-10 0,1 0-10 16,-16 21-12-16,21-16 7 0,3 4 7 16,1-1-18-16,2 1-4 0,1 0 0 0,3 13 11 15,-3 3-7-15,3 1-5 0,1 3 10 16,2-14 11-16,0 11-11 0,0 5 2 0,0 4-18 16,0 4 21-16,0 4-15 0,0 0 2 0,0 1 30 15,17 48-14-15,-10-45-6 0,-1 4 19 16,-3 0-13-16,3-1 2 0,1 4-25 0,-1-5-1 15,4 2 29-15,-5-1-22 0,0 2-1 0,-2-1 24 16,2-2-7-16,-2 3-22 0,3-3-10 16,-4-2 6-16,0 0-15 0,4 1 12 0,-6-25-17 15,0 11 40-15,0 5 3 0,0 3-25 16,0-2-6-16,0 4 27 0,0-1-11 16,-19 43-14-16,17-49 4 0,2-2-23 0,-5-2 27 15,2 0-9-15,-2-2 21 0,5-4-28 0,-3-1-13 16,3-7 40-16,0-3-31 0,0-1-2 0,0 0 13 15,0-15-10-15,0 11-8 0,13 18 6 16,-2-10-10-16,-5-7 15 0,-2 0 0 0,2-3 3 16,1-4 16-16,11 4-10 0,-5-1-33 15,0-3 40-15,-2-5-7 0,2 0 6 0,-3 0 0 16,-10 0-10-16,19 0-14 0,3 0-28 0,26-19-11 16,-24 11-13-16,1-5-25 0,-2 2-19 0,7-5-34 15,-4 2-38-15,-1-2-41 0,1-2-467 16,-2-3 0-16,1-2 1 0</inkml:trace>
  <inkml:trace contextRef="#ctx0" brushRef="#br0" timeOffset="1516">1459 224 115 0,'2'0'199'0,"1"4"-3"0,-3 0 16 0,3 4-8 16,2 13-7-16,1 1-2 0,1 4-13 0,2 4-31 15,-2 4 2-15,2 0-11 0,4 5 12 16,-4-2-41-16,1-2 0 0,3 0-18 0,-2 0-15 16,2-2 15-16,3 1-19 0,0-3-30 15,-4 0 7-15,1-4-9 0,-3-7 4 0,-5 1 13 16,11-8-4-16,-7-5 5 0,1-5 7 16,-4-2-12-16,-6-1 12 0,0 0 5 0,10 0-16 15,6-17-8-15,-2-4 5 0,-3-6-10 16,-1-3-6-16,-2-7-10 0,5-1 5 0,-4 2 11 15,-6-4-25-15,4 2-1 0,2-2 6 0,-2 2-3 16,2-3 0-16,-2 2-9 0,-1 2-1 16,-1 8-16-16,-5 4 24 0,0 15-24 0,0-2 6 15,0 1-32-15,0 11-19 0,0 0-2 16,16-13-23-16,-16 16-9 0,3 3-19 0,2 15-33 16,3-2-24-16,-5 5-29 0,4 0-92 0,-4 3-386 15,0 2 0-15,0 2 0 0</inkml:trace>
  <inkml:trace contextRef="#ctx0" brushRef="#br0" timeOffset="1812">1972 715 1 0,'3'-2'223'0,"3"0"-27"0,-3 0 1 0,1-3-11 16,5 2-15-16,-3-2-8 0,14-6-22 16,-1 4-15-16,-1-2-6 0,1-1-24 0,-3 6 4 15,-4 0-5-15,-2 3-12 0,-2 1 2 0,0 0-7 16,-8 0-11-16,0 0 16 0,0 0-14 15,3 16 16-15,-6-10-13 0,-2 2 2 0,-6 6-24 16,-5 5 31-16,3-1-31 0,3-1-13 16,-2-1 20-16,9-3-36 0,-4-1 14 0,7-2-2 15,-3 0 11-15,3-1-41 0,0-9 9 0,0 0 7 16,0 12 16-16,16 5-33 0,-3 3 13 16,-1-3 3-16,-5-1 10 0,-1-5 3 0,-1 1-38 15,0-4 10-15,-2 0 17 0,-3-8-36 0,0 0 40 16,0 11-37-16,0-11-15 0,-26 28-24 15,10-17-41-15,-6-3-22 0,0 0-29 0,-2 0-81 16,-2-2-384-16,-2-1 0 0</inkml:trace>
  <inkml:trace contextRef="#ctx0" brushRef="#br0" timeOffset="2022">1547 1112 193 0,'-2'3'217'0,"2"-2"9"0,2-1-9 0,-2 0 2 0,5 2-10 15,3-4-38-15,1 1 13 0,4 0-42 16,16-3 27-16,-13 4-35 0,34-8 3 0,-12 5-29 16,3 1 11-16,-4-3-19 0,6 2-10 15,-1-3-6-15,-1 0-14 0,-1 2-5 0,5-2-5 16,-7 2-21-16,-1 0 2 0,-2 2-52 0,2-1-8 16,-12 3-32-16,-6-3-32 0,-6 2-13 15,-2-1-26-15,-6 2-25 0,3-2-56 0,-8 2-363 16,-3 4 0-16</inkml:trace>
  <inkml:trace contextRef="#ctx0" brushRef="#br0" timeOffset="2410">1662 1255 51 0,'0'-3'254'0,"0"-1"-20"0,0 0 4 15,0 0-35-15,2 1-17 0,-2 1-3 0,3 2-10 16,0 4 0-16,0 1 9 0,1 1-35 16,8 12 27-16,-2 2-2 0,2 6-8 0,-2 2-30 15,3 3-16-15,1 0 0 0,-1 1-12 16,0 2-16-16,0-3-17 0,-1 1 3 0,4 0-4 16,0 0-4-16,0-6 3 0,-5-3-17 15,2-2-12-15,3-2-5 0,-6-3 7 0,2-2-25 16,-2-3 21-16,-7-3-5 0,5-4-2 0,-3-3-16 15,-2-1 2-15,-3 0 8 0,0 0-15 16,0 0 17-16,24-27 9 0,-14 7-2 16,-1-4 3-16,-2-1-7 0,2-4-7 0,1-1 2 15,-1-4 0-15,1-2-20 0,-2 1 8 0,3 1-6 16,-6 2 6-16,5 6-4 0,-4-1-7 0,0 13-10 16,-3-1-19-16,0 3-20 0,-2 3-32 15,-1 4-45-15,0-3-24 0,0 8-40 0,0 0-29 16,0-1-618-16,-4 3 0 0,1 2 0 0</inkml:trace>
  <inkml:trace contextRef="#ctx0" brushRef="#br0" timeOffset="2707">2094 1635 148 0,'7'0'214'0,"2"-1"-1"16,1 1 12-16,11-7-16 0,-2 4 6 0,-9 3-33 0,15-3-21 15,-1 0-3-15,-2 3-22 0,-9-3 0 16,-13 3-17-16,7 0-4 0,-7 0-5 16,12 0 12-16,1 16-22 0,-13-11 5 0,-3 4-33 15,-7 9 32-15,-5 0-11 0,-1 1 25 16,3-1-21-16,-2-2-10 0,6 1-21 16,-1-4 2-16,4-2-3 0,2-1 0 0,1 0-23 15,0-4 4-15,3 0 0 0,0-6-3 0,0 0-3 16,0 0-10-16,16 19-3 0,3-9-8 0,-4-4-6 15,-2-2-7-15,3-2-49 0,9 2-23 16,-3-2-46-16,-6-2-23 0,-3 0-23 0,1 0-49 16,5 0-567-16,20-21 0 0,-20 8 1 0</inkml:trace>
  <inkml:trace contextRef="#ctx0" brushRef="#br0" timeOffset="3390">2497 59 87 0,'-3'-4'177'0,"-4"0"-11"0,4 0-6 0,0 0 0 16,0 1-6-16,3 0-29 0,-1-1-24 16,2 1-1-16,2 2 5 0,6-1-29 0,-2 1 0 15,4 0-8-15,18 0-6 0,6 1-12 16,-16 0-3-16,5 0-11 0,8 0 10 0,3 0-6 15,2 0-10-15,-2 0-3 0,34 17 3 16,-38-13 9-16,-5 0-3 0,-2 0-15 16,-5-2 10-16,-6 0-3 0,-1 1 16 0,-5 1 4 15,2 0 1-15,-5 3 0 0,-1-1 38 0,-3 3-20 16,3 0-4-16,0 15 20 0,-1-5-29 16,-2 9 20-16,0-2 22 0,0-9-15 0,0 12-18 15,0 4 21-15,0 2-33 0,0 5 38 0,0 2-5 16,0 3-16-16,0-3-11 0,-18 47 7 15,18-45-10-15,0 3-18 0,0-1 12 0,0 2 4 16,0-24-1-16,0 14-32 0,0 6 4 16,0 1 16-16,16 48-8 0,-11-45-6 0,3 0 3 15,-6 2-26-15,1-3 22 0,3-2-5 0,-2 0-17 16,-4 5 11-16,6-9-2 0,-3 2 6 16,3 3-13-16,-2-5-9 0,2-1 18 0,-3-3-1 15,3-1 0-15,-5-2 7 0,2 1-7 0,0-5-11 16,0-3 5-16,-3-3-2 0,3-3 11 15,0 1-17-15,-3-12 9 0,0 1 2 0,0-1-11 16,0-1-8-16,0 0 16 0,0-9-15 0,0 10 14 16,0-10-5-16,0 9 11 0,0-9-11 0,-18 18 1 15,14-13-9-15,-2-3-5 0,-3-2-27 16,2 1-28-16,-3-1 3 0,-4 0-55 0,-5 0-14 16,-7 0-17-16,-33-13-42 0,18 7-66 0,2-1-488 15,-4-2 1-15,-1 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04.56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0 232 163 0,'16'-18'234'0,"-6"5"-8"0,-1 7-14 15,-3 4-2-15,0 5 17 0,-3 2-5 0,1 4-6 16,0 13-1-16,2 3 4 0,-2 6-10 0,-1 0-12 16,0 3-18-16,0 1-12 0,-3-18-14 15,0 10-15-15,0 5-22 0,0 3-7 0,0 1-14 16,0 0-8-16,0-1-19 0,0-1-30 16,0-2-68-16,0-3-25 0,0 1-86 0,0-8-43 15,0-5-67-15,0-2-509 0,0-3 0 0,0-4 0 16</inkml:trace>
  <inkml:trace contextRef="#ctx0" brushRef="#br0" timeOffset="239">112 430 123 0,'-6'-42'197'16,"6"20"-8"-16,0-11 12 0,-13-45-7 0,7 40-4 16,5 2-23-16,1 2 4 0,0 18-13 0,0-6-29 15,14-23-12-15,-5 24 7 0,4 2-30 0,3 5 3 16,-2 8-16-16,1 2 3 0,-15 4-17 15,17 0-16-15,19 16 23 0,-21 3-19 0,-4 4-7 16,-8 4 5-16,-2 7-11 0,-1-17 15 16,-14 36-18-16,0-22-7 0,1 6-12 0,-8-6 10 15,4 0-21-15,-2-1 40 0,-3-3-21 16,4 7-6-16,2-2-37 0,3-7-7 0,-2-1-26 16,5-1-39-16,3-2-27 0,3-5-28 0,2-4-112 15,1-1-324-15,1-11 0 0</inkml:trace>
  <inkml:trace contextRef="#ctx0" brushRef="#br0" timeOffset="508">214 761 37 0,'10'0'189'0,"-1"0"2"0,1 0 1 0,0 0-2 15,2 0-17-15,-1 0 6 0,4 0-22 0,2 0-6 16,1 0-7-16,-4 0-8 0,21 18-4 0,-25-10-19 15,-6-3 10-15,0 6 0 0,-6-2-27 16,-3 1 31-16,-5 9-9 0,-4 0-17 0,-2-3-13 16,1 0-11-16,1 0 2 0,1-1 3 15,1 2-24-15,2-7-8 0,3-2 12 0,4 3-5 16,0-3-7-16,3-2 4 0,0-6-23 0,0 0-11 16,0 0-35-16,18 17-26 0,-10-15-28 15,2 0-12-15,15-1-23 0,-15-1-33 0,9 0-29 16,1 0-56-16,20-24-415 0,-19 17 1 15</inkml:trace>
  <inkml:trace contextRef="#ctx0" brushRef="#br0" timeOffset="993">629 325 175 0,'0'-15'240'0,"0"1"-18"15,0 7-24-15,0 2 11 0,0 2-14 16,-3 3-13-16,3 3-30 0,0 3-3 0,-1 0 27 15,1 6-33-15,-3 13 17 0,3-9-50 0,0 8-5 16,0 4 7-16,0 5-12 0,17 37-34 16,-13-34-4-16,4 1 12 0,2-4-4 0,-3 1-8 15,7-3-5-15,-3-8 9 0,-1 1-23 16,1-4-5-16,-1-3-8 0,0-1 13 0,1-3-31 16,-1-7 39-16,-6-2-19 0,2-2 10 0,-6-2-13 15,0 0-32-15,0 0 23 0,22-31 7 0,-15 11-30 16,1-7 3-16,-2-5 30 0,-3-5-14 0,0-7 10 15,0-2-11-15,0 6-4 0,-2-6-2 16,2 1 8-16,0-1-23 0,0 3-2 0,-2-4 14 16,-1 10 8-16,0 2-6 0,2 4-11 15,4 7 4-15,-2 3 14 0,-1 7-19 0,-3 8-5 16,3 4-11-16,-3 1-10 0,0 1-26 16,0 0-14-16,4 15-40 0,-3-7-27 0,1 2-42 15,7 17-95-15,-9-12-403 0,2 28 0 0,-2-10 0 110</inkml:trace>
  <inkml:trace contextRef="#ctx0" brushRef="#br0" timeOffset="1153">922 814 166 0,'9'-2'201'0,"1"1"-6"0,15-4-6 0,-1 0 4 0,-2 0-39 0,-5 1 10 0,6 0-23 0,-8 1 17 0,-5 1-26 0,-3 2-34 0,-7 0 29 0,0 0 2 0,0 0-11 0,0 0-18 0,16 15 22 16,-23-9-9-16,-2 12-15 0,-1-2 2 0,-2 0-10 15,-2 2-8-15,-3-2-7 0,9 1-10 16,1-7 4-16,3-1-15 0,1 1-3 0,3 0-4 16,0-3 4-16,0-7-38 0,0 0-16 0,0 0-12 15,14 22-20-15,7-10 11 0,-8-10-19 16,14 6-18-16,-1-3-26 0,3 0-33 15,1-2-29-15,4-1-82 0,-4-2-401 0,-14 0 0 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04.06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43 310 167 0,'-6'0'233'0,"0"-1"24"0,1 1-21 0,0 0-6 15,1 0-6-15,1 0-25 0,-3 0-25 0,3-1-1 16,2 0-11-16,-3 0-20 0,4 1-17 15,5-4-6-15,4 4 12 0,20-3-28 0,7-1-30 16,3 0 0-16,6 3 20 0,1-4-25 0,-1 2-3 16,3 1-16-16,-1 1 19 0,1-1-12 15,-5-2-21-15,8 2-21 0,-5 0 13 16,-2 0 1-16,-5-1-22 0,-6 0-35 0,-4 3-19 16,-5-3-7-16,-8 0-26 0,-6 0-20 0,-5-1-19 15,-3 1-53-15,-2 2-42 0,-2-3-412 16,2 4 0-16</inkml:trace>
  <inkml:trace contextRef="#ctx0" brushRef="#br0" timeOffset="234">325 16 195 0,'-5'-5'211'15,"3"-2"5"-15,2 4-15 0,-2 2-21 0,-1 1-21 16,2 0 14-16,-1 1-12 0,2 4 25 0,0 2-35 15,2 2 1-15,4 20 18 0,-6-15-22 16,8 31 13-16,-1-5-1 0,2 1-21 16,-2 0-27-16,2 0-6 0,-2-2-6 0,-1-1-14 15,0 4-13-15,1-3-2 0,-1 4-12 0,1-4-34 16,3-1-51-16,-1-8-54 0,-1-3-48 16,0 3-63-16,6-4-72 0,-5-4-414 0,1-4 0 0,1-7 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46.50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556 165 166 0,'22'-25'274'0,"5"-19"10"0,-23 28-4 15,-1 5-13-15,-3 2-14 0,2 1-36 16,-1 4-22-16,1 4-13 0,1 1 11 0,-3 5-33 16,2 0 5-16,1 21 1 0,0 7-9 15,-1 5-7-15,-1 1-21 0,-1-17-15 0,0 12-8 16,0 6-5-16,0 2-10 0,0 1-10 15,0 3-13-15,0-1-3 0,0 0-21 0,0-3-46 16,0-1-50-16,0-3-47 0,0-2-44 16,0-5-49-16,0-3-62 0,0-4-538 0,-14 23 0 0,8-34 1 15</inkml:trace>
  <inkml:trace contextRef="#ctx0" brushRef="#br0" timeOffset="240">72 246 208 0,'-19'-20'247'0,"3"2"7"0,-1-1-4 0,5 3-42 0,7 0-1 16,2 3-21-16,3 13-27 0,0-11-8 16,18-16-29-16,-2 11 1 0,9 1-14 0,5 1-30 15,4 5 3-15,6-3 5 0,-1 1-17 16,4 5-10-16,4 0-11 0,3 2 1 0,5 0-17 15,0 1-49-15,-2 1-42 0,-1 2-51 16,-8-3-37-16,-20 3-33 0,13 0-97 0,4 0-212 16,1 0 0-16</inkml:trace>
  <inkml:trace contextRef="#ctx0" brushRef="#br0" timeOffset="630">859 692 39 0,'-2'5'253'0,"-1"-2"-1"0,0-2 21 0,3 2-26 15,-3-1-1-15,1 0-14 0,2-2-44 16,0 0-12-16,0 0-19 0,5 0-24 0,1-2-12 15,2 1-23-15,2-1 10 0,2 2-22 16,15 1 6-16,-17-1-16 0,9 0-16 0,-3 0-25 16,15 16-4-16,-23-10 19 0,-1 4-7 0,-4-2 23 15,-3 3-6-15,0 3-45 0,0 6 16 16,-24 30 13-16,9-24 6 0,-1 3-9 16,6-4-3-16,-4 1-5 0,2-2-33 0,2-4 8 15,1-1 1-15,4-5 23 0,3-2-38 0,1-2 36 16,1-10-42-16,0 0 23 0,0 11 20 15,0-11-10-15,20 16-34 0,-11-14 14 0,14 5-30 16,-4-5-24-16,-2-2-19 0,-3 2-32 0,-2-2-26 16,4 0-22-16,21-23-17 0,-16 18-48 0,-1-4-423 15,-1-7 0-15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03.07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69 0 82 0,'0'0'242'0,"0"0"-8"0,-21 0 3 0,21 0-4 0,-32 36-22 16,26-36-21-16,2 2-22 0,2-1-3 16,1 0-28-16,2-1-5 0,2 0-14 0,6 1 11 15,1-1-24-15,19-1-36 0,-16 1 13 16,9 0 5-16,6 0-23 0,3 0 1 0,2 0-27 16,2 0-35-16,-1 0-52 0,-2 0-29 15,0 0-17-15,-5 0-25 0,-2 0-40 0,-6 0-86 16,-3 0-265-16,-3 0 0 0</inkml:trace>
  <inkml:trace contextRef="#ctx0" brushRef="#br0" timeOffset="210">65 249 67 0,'-17'10'225'0,"4"-4"-9"0,1 1 4 0,2-2-20 15,4-2-23-15,2 1-9 0,1-3-9 0,6 2-17 16,0-2 24-16,4-1-11 0,-1 0-19 15,2 2-29-15,4-4 0 0,18 2 4 0,-15 0-18 16,11 0-14-16,3 0 7 0,5 0-39 16,4 0-12-16,41-12-45 0,-38 7-37 0,-4 3-55 15,0-2-72-15,4-1-84 0,-3 0-269 16,1-1 1-16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19.41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329 90 48 0,'0'-21'221'0,"0"21"-10"0,22-40-12 16,-26 29 14-16,-3 5-37 0,1 2-2 0,-3 4-32 15,-14 7-10-15,1 2 2 0,-4 5-1 0,0 3 2 16,2 5-23-16,-2 2 11 0,3 4-13 15,0 7-23-15,-1 3 12 0,4 5-12 0,0 7-8 16,4-2 11-16,-1 7-41 0,2-4 7 16,5 2-8-16,3-2 22 0,4 3-33 0,3-32-5 15,0 15-6-15,19 50 24 0,-3-48-23 16,4 0-12-16,3-3-7 0,3-2-21 0,2-3 3 16,-1-9-7-16,3 0-21 0,2-4 25 0,-2-10-21 15,-2 1 5-15,1-6 15 0,-6-3-16 16,-9 0-4-16,7 0 24 0,19-28-1 0,-23 9-12 15,1-6-1-15,-2-4 13 0,-6-8 9 16,1 0 9-16,-6-4-9 0,0-2-5 0,0-9 2 16,-4-1 3-16,1-3-3 0,-2-6-9 0,4 1 9 15,-4 32-10-15,0-14 17 0,0-6-1 16,-16-50 1-16,7 54 18 0,2-1 14 0,-3 10-8 16,-4 1 8-16,-2 6-4 0,-2 11-25 15,0-1 10-15,-7 7 1 0,2 1-15 0,1 11 11 16,8 0-4-16,-27 21 26 0,12 0 7 0,3-1-23 15,3 4-20-15,-1 5 16 0,4 1-7 0,-2 2 11 16,6 1-8-16,3 2 2 0,1 5 8 16,7 0-14-16,2-2 17 0,3-19-9 0,0 7-26 15,26 31 17-15,-10-28-5 0,5-9-2 16,2-3 31-16,6-7-11 0,-3 0-18 0,5-4 21 16,-2-4-26-16,4-2 9 0,-16 3-12 15,0 1-11-15,-17-4 23 0,12 0-23 16,1 0 12-16,-4 0 29 0,-9 0-7 0,11 0-13 0,17 19 5 15,-18-1 5-15,-7-4 9 0,3 0 16 16,1 9-26-16,-1 2-10 0,-1-2 26 0,0 3-5 16,8 4-24-16,-5-3 20 0,1 0-38 15,-3 4-24-15,0-2-48 0,2-3-24 16,-1 0-46-16,1 2-38 0,0-3-488 0,2-2 0 0,-4-3 0 16</inkml:trace>
  <inkml:trace contextRef="#ctx0" brushRef="#br0" timeOffset="357">668 1012 235 0,'-2'-9'215'0,"6"-10"-9"0,1 3-14 0,2-2-27 15,5 1-3-15,1 1-10 0,3 4-25 0,1 1 4 0,2 1-23 16,2 0 1-16,-5 9 2 0,4-9-32 15,-2 10 18-15,-18 0-21 0,13 0-16 0,-3 0-7 16,7 13-1-16,-12-3 6 0,-3-3-3 16,-2 1 13-16,-1 0-3 0,1 5-4 0,-17 19 11 15,9-9-20-15,-6-5-14 0,5-2-7 16,4-1 8-16,2-4-3 0,1 0-28 0,-1-1 7 16,3-3-3-16,0-7 1 0,0 0 15 15,0 11-29-15,0-11 42 0,23 32-10 0,-14-23-19 16,1-3-23-16,0-2 40 0,-1 2-20 0,8 4-16 15,-7-5-8-15,2-1 5 0,-2-1-27 0,0 0 3 16,-3-1-11-16,1-1-24 0,-3 0 13 16,0-1-12-16,1 2-15 0,-2-2-18 0,2 0-25 15,-6 0-19-15,0 0-55 0,0 0-324 0,0 0 0 16</inkml:trace>
  <inkml:trace contextRef="#ctx0" brushRef="#br0" timeOffset="810">993 898 15 0,'0'-6'202'0,"0"1"-32"0,0-1-6 16,1-1 12-16,1 0-14 0,2 2-14 0,-1-2 0 16,1 3-18-16,2-1-18 0,0 0 5 15,0 1-19-15,1 0-5 0,1 2 5 0,0-1-13 16,0 2-1-16,0 2-36 0,-8-1 3 16,0 0 13-16,8 0-6 0,-8 0 1 0,20 15-8 15,-17-8 3-15,0-2-3 0,-3 3-10 16,2 0-6-16,-2-1 5 0,1 1-27 0,2 0 11 15,-2-1 9-15,1 0-10 0,-1 2 4 16,2-2-9-16,6 12 11 0,0-8-5 0,-2-6-22 16,0 1 7-16,2 0-3 0,4 8-3 0,0-8 25 15,-5-2-15-15,2 1 8 0,-5-2-27 16,1 4 8-16,-2-5 18 0,-1 0-7 0,-2 4 18 0,-1-2-5 16,0-4 1-16,0 0-16 0,0 0-7 15,-23 31 0-15,6-17-5 0,-2-1-24 0,-7-3-27 16,3 0-13-16,-2 1-43 0,-5-1-46 15,5-4-86-15,-2 5-339 0,-5-3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54.709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192 174 77 0,'-19'0'266'15,"19"0"-5"-15,0-21-13 0,0 21-12 0,0 0-30 16,0 0 24-16,0 0-15 0,0 0 2 0,-30 5-17 16,26 23-2-16,-2 11-7 0,0 4-13 0,-5-2-20 15,0 0-3-15,6 5-26 0,-7 4-11 16,2-4-11-16,4 5-12 0,-1-1-3 0,1 1-7 16,-1-3-22-16,4-1-46 0,-1-4-50 0,-2-3-28 15,5 4-47-15,-1-7-28 0,2-20-31 16,0 7-55-16,0-1-532 0,0-1 0 15,0-6 0-15</inkml:trace>
  <inkml:trace contextRef="#ctx0" brushRef="#br0" timeOffset="189">103 516 168 0,'-5'-44'222'0,"5"21"5"0,-13-38-13 0,6 22-5 15,1 4 23-15,0 1-48 0,2 3-11 16,1 5 6-16,0-3-40 0,0 2-8 0,3 15-19 15,0-7-4-15,25-20-2 0,-8 20-22 0,1 2-14 16,5 0-13-16,7 5-36 0,1-1-14 16,5 5-14-16,-3 0-31 0,-3 6-35 0,-2 0-32 15,-15 2-52-15,21 16-71 0,-22-8-281 16,-2 10 0-16</inkml:trace>
  <inkml:trace contextRef="#ctx0" brushRef="#br0" timeOffset="554">85 463 130 0,'-23'25'189'0,"7"0"-22"0,0-7 9 0,3-4-4 16,3-2-20-16,4-5 11 0,5-1-23 0,1-6-7 16,0 0-15-16,0 0-18 0,17 8 2 15,-7-8-11-15,14-3-21 0,-11 3 2 0,7 0-21 16,28-10 13-16,-24 7-6 0,-2 3-10 16,-22 0 9-16,13 0-4 0,0 0-4 0,11 26 13 15,-14-9 20-15,-7 7-30 0,-1 0 6 16,-2-12 7-16,0 8 25 0,0 2-6 0,0-2-18 15,0 5-25-15,0-1 0 0,0-1 10 16,0-3-44-16,0-1 27 0,6 14-22 0,1-21 18 16,4-3 10-16,-1-3-21 0,1-4 21 0,0 1-40 15,-1-3-4-15,-10 0 25 0,15 0-16 0,21-18-11 16,-19 7 9-16,-1-5-24 0,-6-3 22 16,0-2 8-16,-1-1-6 0,-5 2 15 0,-4-1 3 15,0 3-19-15,0 18 18 0,0-11 21 0,0-1-10 16,0 3-27-16,-26-13 11 0,13 14 2 15,2 7-3-15,-2 1 12 0,13 0-28 0,-12 0 14 16,-20 16 14-16,14-4-48 0,2 0-49 0,3 5-9 16,0-3-35-16,5-2-32 0,4-3-40 15,1-1-151-15,3 2-294 0,0-10 1 0</inkml:trace>
  <inkml:trace contextRef="#ctx0" brushRef="#br0" timeOffset="849">546 610 44 0,'15'-17'227'0,"1"3"-2"0,-6 3 2 0,-2 1-25 0,1 4-19 16,-2 3 7-16,0 2 16 0,-1 1-12 15,-6 0-11-15,0 0-1 0,0 0-11 16,22 17-31-16,-9-1-10 0,-3 0-7 0,-1 7-21 16,-2-3-6-16,3 5 7 0,-6 0-25 0,2 2 7 15,0-2-24-15,-5-6 3 0,1-4-1 16,-2-15 1-16,0 11-12 0,0-2 5 0,0 0 3 15,0-9 1-15,0 8 9 0,-18 2-6 0,13-10-7 16,0-1 0-16,0-2-10 0,0-3 0 16,1-2 1-16,1-1-13 0,3 0 5 0,0-4-18 15,0-1-19-15,16-29-7 0,-3 11-33 16,4 2-19-16,6 4-32 0,1 0-26 0,0 4 0 16,4 0-47-16,0 0-27 0,7 2-42 0,1 1-538 15,-3 2 0-15,2 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7:55.78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1986 340 120 0,'15'-29'263'0,"-5"5"-17"0,-3 3 33 0,0 7-40 16,-2 3-29-16,-5 3-5 0,3 4-17 15,-5 5-6-15,1 5 13 0,-2 3-24 0,-4 20 12 16,-5 8-4-16,2 1-7 0,-2 7 4 15,-2 1-26-15,4 10 0 0,0-1-16 0,0 5-21 16,-2 3-5-16,5 4-2 0,0-3-13 0,-1 3-5 16,5 2-14-16,-1-4-21 0,-2-4-20 15,5 1-44-15,-2 0-75 0,1-3-10 0,2-32-56 16,0 13-58-16,0 2-679 0,0 1 0 0,0-1 0 16</inkml:trace>
  <inkml:trace contextRef="#ctx0" brushRef="#br0" timeOffset="255">2014 932 24 0,'13'-52'214'0,"0"3"-24"0,-2 5 3 0,2 2-6 0,3 4-20 16,-1 5-32-16,3 5 8 0,3-3-25 16,-3 5 2-16,4 11-2 0,-6 3 14 0,0 8-8 15,-16 4-18-15,14 0-13 0,17 16-1 0,-14-1 6 16,-8 3-19-16,-2 5 4 0,2 0-34 0,-9 4-7 15,0-13 16-15,0 7-21 0,-25 27 27 16,8-21-15-16,-1-3-18 0,-2-1-2 16,-3-2-22-16,-2 1-15 0,2-1-18 0,-1-8-25 15,1-1-32-15,0-8-32 0,4-2-47 16,19-2-114-16,-13 0-240 0,1 0 1 0</inkml:trace>
  <inkml:trace contextRef="#ctx0" brushRef="#br0" timeOffset="762">2280 593 103 0,'17'-10'204'16,"-5"4"-16"-16,1 3 14 0,-3 1 0 0,1 4-18 0,-1 0-19 15,-10-2-24-15,29 13-14 0,-10-1-6 16,-3 0-4-16,0 5 6 0,-2-1-31 0,1 3 17 16,-1 1 16-16,1 5-32 0,-4 0-8 0,-1-2 7 15,-2 0-29-15,-3-1-1 16,-2-3 13-16,-3-19-31 0,0 14 20 0,0-2-35 0,0-2 24 15,0-2-29-15,-20 6 11 0,14-11-14 16,3-1 0-16,-4-2 14 0,3-1-12 0,-4-3-7 16,4-1-11-16,4-2-8 0,0-3 2 15,4-12 6-15,-4 9-9 0,18-26-11 0,-5 10-2 16,3 0 12-16,1 3-7 0,3 0-13 0,3 2 7 16,-2 7 16-16,3-1 0 0,-4 7 0 15,-7-3-20-15,3 9 14 0,-4 5 5 0,-12 0-2 16,9 0 17-16,-9 0-4 0,21 18 0 0,-9-1-9 15,-5-1-3-15,-3-4 23 0,5 8-19 0,-2-3 0 16,3 2 0-16,-1-5-10 0,-3-4 26 16,4-2-19-16,4 3 5 0,1-3 8 0,5 0-20 15,-3-4-8-15,1-1 11 0,-18-3-8 0,20 0-7 16,23-15 10-16,-21 5-4 0,0 0-11 16,-2-5 8-16,-3-2 27 0,-1-7-16 0,-6 3-5 15,-1-9 30-15,-5 5-4 0,-1-1 18 16,-3 13 3-16,0-5 42 0,0-1-18 0,-22-23-2 15,11 29-2-15,-1 3 21 0,-8 2-34 0,7 7-8 16,3 1 26-16,-4 0-45 0,-23 24 16 0,13-5 5 16,-1 1-3-16,4 3 4 0,-1-1-20 15,6 3-1-15,2 1-20 0,3 0-39 0,4-1-11 16,7-3-40-16,0-5-46 0,0-17-52 0,0 18-80 16,20 20-408-16,-8-20 1 0,4-5 0 15</inkml:trace>
  <inkml:trace contextRef="#ctx0" brushRef="#br0" timeOffset="1001">3479 379 95 0,'16'-27'237'0,"-10"-1"16"0,-3 12-20 0,-1 6-10 16,-2 10 1-16,0 0-13 0,-21-5-17 0,2 13-7 15,0 6 10-15,-8 4-24 0,2 3-13 0,-1 4 14 16,2-1-28-16,3 3-3 0,1-1-37 15,1 2 9-15,2 4-14 0,1 2 0 16,5-3-20-16,3 3-2 0,4-2-11 0,3-3 4 0,1-14-8 16,0 4-28-16,21 24-31 0,-8-20-17 0,3-5-58 15,4-4-26-15,-1-3-28 0,3-5-13 16,-2-3-34-16,-3-2-34 0,-2-1-511 0,5 0 0 16,25-16 0-16</inkml:trace>
  <inkml:trace contextRef="#ctx0" brushRef="#br0" timeOffset="1371">3616 551 790 0,'-3'-9'187'16,"-1"0"-16"-16,-2 5-21 0,-1 0 2 0,-2 4 1 0,1 4-9 16,-10 4-32-16,0 5 2 0,5-2-20 15,-2 4-2-15,4 0-8 0,2-2-12 16,5-2 6-16,2 4-1 0,2-5-5 0,0-10-21 16,0 0-20-16,15 23 18 0,0-10-6 15,0-4-29-15,-1-5-4 0,-1 1-16 0,3-3 1 16,-16-2-12-16,19 0-1 0,4 0-4 0,23-20 5 15,-21 10 18-15,-3-2-9 0,-2-3-12 16,-7-4-1-16,4 0 22 0,-5-6 4 0,-1 0 2 16,-2 0 28-16,-3 1-16 0,0-1 8 0,-6 7 38 15,1 2-19-15,-1 16 20 0,0-11-6 16,0 1 23-16,-16-2-32 0,9 8-1 0,-3 3 4 16,-12 6-21-16,-1 5-1 0,0 4-17 0,1 3 11 15,-1 5 4-15,1 4-8 0,2-1 11 16,1 2-17-16,5-1-17 0,2 1 19 0,2 2-3 15,4 1-22-15,6-2 3 0,0-13-3 0,0 3-25 16,0 3-1-16,22 21-25 0,-7-27-2 16,3 0-9-16,5-4 3 0,2 2-38 0,4-5-8 15,1-6-25-15,-15-2-22 0,6 0-10 16,7 0-49-16,30-18-327 0,-29 6 0 0</inkml:trace>
  <inkml:trace contextRef="#ctx0" brushRef="#br0" timeOffset="1615">4097 521 180 0,'11'-29'214'15,"-3"5"11"-15,-3 2-6 0,-3 6-18 0,-2 5-16 16,0 11-32-16,0 0-3 0,0 0 4 31,-10-13-28-31,6 17-3 0,0-1-7 0,1 2-7 0,-2 1-15 0,-5 11 2 0,2 3-36 0,3-6-4 16,4 2 12-16,-2 0 3 0,3-4-15 16,0 6-13-16,14 30 3 0,-6-23 8 0,2 1-31 15,-2-3 30-15,0 0-18 0,-3-2-29 16,-2-4 46-16,-1-2 6 0,-2-3-44 0,0-12 26 15,0 12 4-15,0 3 15 0,-23 19-34 0,14-21 7 16,-1-5-7-16,0-1-1 0,0-3-7 0,1 0 0 16,2 0-33-16,1-4-40 0,2 0-47 15,4 0-31-15,0 0-10 0,0 0-73 0,-15-17-447 16,15 9 1-16,9-12 0 0</inkml:trace>
  <inkml:trace contextRef="#ctx0" brushRef="#br0" timeOffset="1896">4397 435 17 0,'26'-21'239'16,"-6"-3"-7"-16,-1 5 30 0,-4 7-28 0,-2-3 17 0,-4 7-45 16,-7 4-31-16,-2 4 10 0,0 0-22 15,0 0-38-15,-16-4 0 0,6 8-6 0,2 0-20 16,-10 6 1-16,-1 1-8 0,1 0-12 0,8 6-16 16,0 1 18-16,6-3-30 0,1-1 4 15,3-14-20-15,0 17 3 0,16 22-12 0,-3-20 10 16,-3 0-5-16,7 1-30 0,-1 0 30 15,2-1 3-15,0 1-37 0,-2 0 25 0,0 1-19 16,-1-2-3-16,-5 1 24 0,-2-2 8 0,0 2-35 16,-6-2 8-16,-2-18 12 0,0 11-10 15,0 7 11-15,-23 17-25 0,10-15 5 0,-3-2 5 16,-1-7 0-16,1 3-21 0,-4-1-11 16,-2-1-54-16,2-5-26 0,0 0-13 0,1-3-38 15,6 0-67-15,-1-1-422 0,14-3 0 0</inkml:trace>
  <inkml:trace contextRef="#ctx0" brushRef="#br0" timeOffset="2375">5027 338 189 0,'-6'-13'209'16,"1"3"10"-16,0-8-20 0,3 1-21 0,-2 2-15 0,4 4-17 15,0 11-11-15,0-19-19 0,17-18-10 16,-1 19-23-16,1-1 9 0,5 5-20 16,4 1 3-16,2 3-4 0,0 0-24 0,1 6-2 15,-3 1 4-15,-4 1-11 0,-22 2 12 16,15 0-11-16,-2 0-5 0,5 19-10 15,-15-10 9-15,-3 0-3 0,-3 17 3 0,3-14-10 16,-21 23 2-16,5-12 3 0,0-2-26 0,0-2 10 16,3 3-3-16,1-2 8 0,2-4-1 0,6 2-10 15,2-4-6-15,2-14 20 0,0 13-23 16,16 17 13-16,-1-9 8 0,2-4-26 0,2 4 21 16,3-3-8-16,1 1 8 0,-3-1-10 0,-4 3-6 15,0 0 5-15,0-2 7 0,-9 0-9 16,-1-3 9-16,-6-1 6 0,0-4-6 0,0 2 22 15,-18 18-1-15,-2-14 7 0,1-5 8 0,-7 6 7 16,2-6-5-16,-5-3-32 0,0-1 19 16,1 1-26-16,0-3 2 0,2-1 5 0,2-2 1 15,4-1-8-15,-6 1-32 0,7-3-20 0,19 0-18 16,-13 0-46-16,3 0-31 0,10 0-86 0,-20-17-393 16,17 12 0-16</inkml:trace>
  <inkml:trace contextRef="#ctx0" brushRef="#br0" timeOffset="2577">5405 494 148 0,'10'-3'228'0,"-1"2"-5"0,-5-1-8 0,2 2-18 16,-2-2-30-16,1 1-24 0,-1 0-6 0,0 1-11 16,1-3-20-16,2 3 2 0,2 0-19 15,-9 0-5-15,31-4 1 0,-10 3-18 0,8-2-15 16,-5 3-8-16,5-3-12 0,-2-2-48 0,2 1-35 15,-6-3-32-15,1-2-48 0,2 1-94 16,-8-3-212-16,1 1 1 0</inkml:trace>
  <inkml:trace contextRef="#ctx0" brushRef="#br0" timeOffset="3123">5933 149 114 0,'0'-11'223'15,"0"2"22"-15,0 2-4 0,2 1-25 0,-2 2 7 16,0-3-43-16,0 1-13 0,0 3-27 15,0 2-14-15,0-3 1 0,0 2-16 0,0 1-14 16,0 0 26-16,0 3-16 0,0-1-33 16,0 2-11-16,0 0 38 0,0 0-10 0,6 2-52 15,-6-2 39-15,2 2-22 0,1-1-8 0,-1 0 0 16,1 0-21-16,0 0 5 0,2 0 1 16,0-2 2-16,1 2 1 0,-2-4-8 0,2 2-14 15,0-2 19-15,-2 0-7 0,2 0-30 16,3-1 18-16,-9 1-7 0,0 0 31 0,0 0-19 15,8 0 5-15,-8 0-22 0,0 0 2 0,16-14-4 16,-11 12 3-16,-4-1 14 0,1 3-18 0,0-2-30 16,1 0 36-16,-3 1-39 0,3 1 4 0,-3-1-6 15,0 1 33-15,0 0-17 0,3 0-4 16,-4 0-3-16,-1 2-2 0,2-2 9 0,0 2 6 16,-3 0-9-16,3 0-1 0,0 0 22 0,-3-1-1 15,3 0-9-15,-2 1-14 0,2-1 22 0,2 0-6 16,-2-2 10-16,-4 1-11 0,4 0-7 15,0-3 28-15,0 3-9 0,2 0-5 0,0-1-7 16,1-1 31-16,0-1-17 0,6-1-12 16,7-8 6-16,-9-1-4 0,12 1-11 0,-6-3 8 15,-2 5 15-15,0 2 11 0,-1-1 5 0,-5 3-8 16,3 0 1-16,-4 2 28 0,3-2 9 0,-4 2-17 16,0 2 4-16,0-3-2 0,-2 4-2 15,-1-2-15-15,3 3 14 0,-3 0 17 16,-1 8-18-16,1-1 21 0,0 2-30 0,0 17 11 15,0-12-17-15,0 9 15 0,0 6 7 0,0 4-23 16,0 3 17-16,0 4-21 0,-12 42 16 0,8-38-13 16,-5-3-4-16,6-1 3 0,-4 1-1 15,6 5-11-15,-4 1-25 0,2-3-53 0,1-4-37 16,-7 1-44-16,4-10-44 0,3 0-602 0,-10 0 0 16,2-4 0-16</inkml:trace>
  <inkml:trace contextRef="#ctx0" brushRef="#br0" timeOffset="3308">5898 924 172 0,'-7'0'271'16,"1"2"-26"-16,2-2-5 0,-1-2-22 0,2 2-5 16,2-2-28-16,2-1-6 0,2-1-36 15,4 3-36-15,1-2 16 0,15-6-24 0,4-2 15 16,4 3-44-16,6-3-27 0,5-1-36 0,-6 3-69 15,3-1-66-15,3 0-140 0,-1 1-225 16,-1 1 0-16</inkml:trace>
  <inkml:trace contextRef="#ctx0" brushRef="#br0" timeOffset="3969">31 1602 225 0,'-10'0'226'0,"1"0"-19"16,4 0-12-16,2 0-15 0,1-1-18 0,2 1-24 15,0 0-11-15,0 0-14 0,49-7-8 0,-8 1 8 16,2 2-21-16,8-5 16 0,12 1-20 15,11 0-5-15,9 0-30 0,8-3 19 0,5 3-22 16,4-1-28-16,8 1-9 0,4 0-19 0,2 0-48 16,1-3-41-16,-2 2-55 0,-6-1-117 15,0 2-183-15,-4-3 0 0</inkml:trace>
  <inkml:trace contextRef="#ctx0" brushRef="#br0" timeOffset="4313">3148 1444 25 0,'-32'4'143'0,"0"-2"-11"0,17-2-17 0,-10 0 3 16,-2 0 14-16,1 0-14 0,4 0 19 0,3 0-19 15,5 0-7-15,2 0-1 0,12 0-9 0,0 0-9 16,-11-2-16-16,18 0 12 0,3 0-17 15,22-2-13-15,12-2 13 0,3 2-15 0,6-2-10 16,11-1 1-16,17 0 13 0,8 0-22 16,8 3 25-16,11-6-8 0,11 2-10 0,4-1 0 15,10 1-3-15,8-1-5 0,12 1-17 0,5-2 17 16,7 0-9-16,4 0-21 0,0 2 12 16,-3-1-5-16,0 1 12 0,-5-2-7 0,-7 4-14 15,-6-1 2-15,-11 3-16 0,-6-4-19 0,-8 1 0 16,-12 2-23-16,-8-4-13 0,-12 3-17 0,-11 2-7 15,-13-2-29-15,-9 3-36 0,-12-4-111 0,-2 6-149 16,-15-2 1-16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01.66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301 113 171 0,'0'-18'207'0,"0"18"-6"0,25-38 1 16,-25 30-24-16,0 3-15 0,0 2-25 0,-3 3 5 16,0 0-9-16,-6 6 10 0,-6 11-37 0,-4 6 12 15,-1 3-10-15,2 5 24 0,-2 2-48 0,-5 6 10 16,4 2-6-16,-5 4 10 0,1 1-9 0,1-1-13 16,2 0 3-16,6 0-20 0,0 2-20 15,6-1 23-15,7-2-22 0,0 2 5 16,3-23-13-16,22 31 21 0,-3-26-36 0,5-4-7 15,5-1 11-15,3-4 22 0,6-5-24 0,-1-3-22 16,1-6-7-16,2-5-2 0,-21 0-3 16,10 0 8-16,33-24-31 0,-33 6 6 0,-2-3-11 15,-4-2 23-15,-4-6-18 0,0-3 7 0,-6-3-2 16,-4-6-13-16,-1-3 28 0,-6-5-8 16,-2-7 20-16,0 30-7 0,0-14-1 0,-23-51 21 15,7 44-9-15,1 7 37 0,-11 2 16 16,2 7-22-16,-5 6-11 0,-3 6 25 0,-6 7-17 15,-2 8-5-15,18 4-2 0,-7 0 17 0,-38 26-23 16,29-8 25-16,6 5-22 0,-3 2 6 16,7 5-6-16,3-3 13 0,6 4-31 0,6-1 14 15,2 6 24-15,6-3-32 0,5-17 23 16,0 5-13-16,26 26-17 0,-10-25-16 0,6-3 26 16,2-4 9-16,0-5-1 0,12-3-31 0,-5-4-2 15,4-3-4-15,-16 0 1 0,6 0 11 16,3 0 9-16,4 0-22 0,30-17-3 0,-36 15-4 15,-17 2 11-15,4 0-6 0,0 0 6 0,-1 0 3 16,19 22 0-16,-18-8 24 0,-1 3-18 16,-5 3-2-16,2 4 24 0,-2 2 8 0,-1-2-23 15,-3 3-12-15,3 0-20 0,-6-11-14 0,0 4-29 16,0 6-37-16,0-1-39 0,0 4-71 16,0-2-399-16,0-2 0 0</inkml:trace>
  <inkml:trace contextRef="#ctx0" brushRef="#br0" timeOffset="354">775 897 89 0,'-3'-9'240'0,"3"1"5"0,0 0-38 15,3 0-15-15,0 0-9 0,-3 0-25 16,6 0-23-16,4-7-14 0,3 6-7 0,-1 1-24 15,-2 4-2-15,3 2 3 0,-2 0-16 0,-11 2-9 16,8 0 4-16,-8 0-24 0,34 19 9 16,-25-8-15-16,-2 2 16 0,-4 0-10 0,-3-4-10 15,0-9-18-15,0 15 26 0,0 2-25 16,-19 15 0-16,16-19 8 0,-4 6 4 0,4-1-22 16,0-6 12-16,0-1 0 0,3 1-16 15,0-12 21-15,0 10-24 0,0 0 3 0,0-10 14 16,0 13-5-16,0-3-8 0,0-2-1 0,0 2 7 15,0-1-2-15,-10 21-4 0,-3-14-16 16,2-1-6-16,-2 0 17 0,0-9-7 16,1 2-21-16,5-4-35 0,-5-2-14 0,5-2-28 15,7 0-37-15,0 0-99 0,0 0-281 0,-19-14 1 16</inkml:trace>
  <inkml:trace contextRef="#ctx0" brushRef="#br0" timeOffset="555">1083 786 75 0,'10'-7'239'0,"-1"3"-24"0,-2 2 15 16,-1 2-20-16,-3 2 19 0,-3 2-19 15,3 1-4-15,-3 5 0 0,3-2-3 0,-6 2 1 16,3 17-19-16,0-13-10 0,0 7-27 0,-16 30-16 16,10-24-9-16,3 1-26 0,-1 0 5 15,-2-2-12-15,3-1-22 0,0 0-34 0,0-6-79 16,3-2-9-16,0-3-56 0,0-14-58 0,0 10-59 15,0 0-468-15,0-10 1 0,0 8 0 16</inkml:trace>
  <inkml:trace contextRef="#ctx0" brushRef="#br0" timeOffset="790">1629 495 230 0,'0'-4'230'0,"-3"0"-7"0,3-1-15 15,0 2-18-15,3-1-15 0,0 0-3 16,1 2-21-16,2-3-18 0,13-4-3 0,11-1-15 16,-4 5-9-16,5 0-4 0,3 0-5 0,3 3-31 15,0-4-41-15,-1 2-45 0,-3-1-52 0,-2 2-48 16,3 1-101-16,-7-1-259 0,-6-3 0 15</inkml:trace>
  <inkml:trace contextRef="#ctx0" brushRef="#br0" timeOffset="965">1797 595 170 0,'-17'11'240'0,"2"-3"1"0,5-5 8 0,3 3-39 15,-2-2-20-15,6-1-8 0,3-3-26 0,0 1-15 16,6-1-8-16,0-1-39 0,1 1-11 15,3 0 14-15,23-3-14 0,-15 3-18 0,37-10-24 16,-16 2-37-16,4 3-44 0,2 0-17 0,-6-4-58 16,3 3-42-16,1-4-133 0,2 1-140 15,-2-4 0-15</inkml:trace>
  <inkml:trace contextRef="#ctx0" brushRef="#br0" timeOffset="1474">2946 144 225 0,'3'-3'223'0,"-1"3"-8"0,1 1-7 0,-1 4-30 16,-7 3 10-16,3 13-11 0,-4 4-22 15,-7 5-6-15,4 2 3 0,-4 1-3 0,-3 4 2 16,0-3-16-16,0 1 0 0,3 1-43 0,-3-1 24 16,2 2-10-16,1 1-49 0,1-6-5 15,2 7-3-15,0-4 0 0,2-7-46 0,-1 2-40 16,2-8-3-16,2-5-18 0,0-1-13 0,2-8-23 15,0-4-20-15,3-4-19 0,0 0-1 0,4 0-7 16,-1-4 9-16,0-2-15 0,8-12 21 16,1-7 38-16,-3-9-13 0,2-2 11 0,-1 1 5 15,2-6 57-15,-1-5 34 0,2 2 8 0,2-3 13 16,-1-2 27-16,2 3 2 0,-3 0 9 16,0 5 16-16,-1 8 3 0,-1-3-7 0,0 7 4 15,-4 5-15-15,-1 8-7 0,-1 8 6 0,4 4 8 16,-8 4-6-16,-1 0-16 0,0 0 6 15,19 28 13-15,-7-5-5 0,-2 2-13 0,1 4-14 16,2 3 8-16,0 2-22 0,0-2 11 0,3 2-8 16,0-4-3-16,2 5 7 0,-1-2-13 15,2 2 7-15,-1-2-11 0,0-4-12 0,-1-3 13 16,5 5 5-16,-5-1-18 0,-1-6 10 0,-3-4 20 16,-1-1-42-16,-5-4 16 0,-4-6-5 15,-3-9-2-15,0 0 13 0,0 10-8 0,-22 6 22 16,0-7-22-16,-6-2-3 0,-3-3-1 0,-1 2 15 15,1-4 11-15,-1 2-28 0,4 4-2 0,-3-2 13 16,2-1 6-16,-2-4-22 0,10-1-26 16,2 2-37-16,3-2-26 0,6 1-32 0,1-1-36 15,2 0-102-15,7 0-289 0,0 0 0 0</inkml:trace>
  <inkml:trace contextRef="#ctx0" brushRef="#br0" timeOffset="1709">3655 169 95 0,'19'-12'249'0,"-3"5"-15"16,-6 5-13-16,-3 2 4 0,-1 4-14 16,-3 2-39-16,-2 5 11 0,-2 17-43 0,1-16-4 15,0 12 6-15,0 3 17 0,0 2-31 0,0 3-26 16,0 3-22-16,0 0-8 0,-13 35 26 15,13-31-35-15,-2-5-33 0,2 1-19 0,-3 0-26 16,1-5-49-16,-1 1-16 0,-2-5-52 0,5-1-57 16,-5-5-109-16,2-2-196 0,1-5 1 0</inkml:trace>
  <inkml:trace contextRef="#ctx0" brushRef="#br0" timeOffset="1911">3672 227 156 0,'-7'-27'214'0,"-3"1"1"16,4 4-6-16,2-3-7 0,4 25-29 0,0-14-10 15,0 1-11-15,0 3-26 0,27-16-12 0,-11 14-21 16,6-1 2-16,1 0-24 0,3 5 6 0,3 4-26 16,-1-1 15-16,-1 0-44 0,0 1-26 0,1 4-39 15,-17 0-24-15,7 0-29 0,-4 0-64 16,14 15-68-16,-23-8-173 0,1-1 1 0</inkml:trace>
  <inkml:trace contextRef="#ctx0" brushRef="#br0" timeOffset="2067">3772 294 42 0,'-22'19'167'0,"5"-2"-6"16,1-4-20-16,0 0 2 0,6-3-22 0,4-4-6 16,2 0 0-16,3-1-23 0,1-5-8 0,0 0-6 15,0 0-17-15,16 8 11 0,-8-8-6 0,2 0-16 16,19 3-10-16,-16-3-16 0,7 0-31 15,4 0-58-15,0 0-73 0,-2 0-97 0,18-16-47 16,-24 16 0-16</inkml:trace>
  <inkml:trace contextRef="#ctx0" brushRef="#br0" timeOffset="2274">3727 726 85 0,'-14'18'216'0,"2"-2"-13"15,4-1 18-15,0-6-18 0,6 1-14 0,2-7 9 16,0-3-26-16,0 0-6 0,0 0-13 0,18 9 12 16,-6-9-56-16,17-1-6 0,-12 1-13 15,6 0-16-15,38-18 30 0,-26 14-66 0,-4-6-30 16,7 4-38-16,-2-9-34 0,0 2-55 16,0-2-86-16,-4-1-315 0,4-1 0 15</inkml:trace>
  <inkml:trace contextRef="#ctx0" brushRef="#br0" timeOffset="2520">4737 420 90 0,'-5'-2'234'0,"-3"1"6"16,3 1 4-16,-1-2-31 0,2 2-20 15,-1-2-19-15,4 0-39 0,1 0 19 0,1 1-18 16,5-4 7-16,14-3 10 0,5 4-27 0,7 0-20 16,1-5 2-16,9 5-27 0,-2-3-21 15,5 0 32-15,-3 3-18 0,1-3-22 0,1 6-16 16,0-6-27-16,-3 1-55 0,-1-2-28 16,-4 6-31-16,-5-7-45 0,-1-1-87 0,-8 2-324 15,-9-1 1-15</inkml:trace>
  <inkml:trace contextRef="#ctx0" brushRef="#br0" timeOffset="2731">5094 107 168 0,'-3'-2'198'0,"1"-3"-7"16,-1 5 14-16,0 5-4 0,-3-3-1 15,3 6-19-15,-8 11-8 0,-1 2 7 0,3 6 0 16,-1 0 10-16,3 3-28 0,-2 5-1 0,1-1-30 15,2 1-16-15,0 0 4 0,3 0-40 16,3-14 5-16,0 6 6 0,0 6-26 0,22 34-25 16,-9-33-49-16,1-3-22 0,4-3-54 0,-2-4-53 15,1-1-68-15,-4-2-453 0,4-5 1 16,3-2 0-16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06.99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25 0 192 0,'0'0'215'0,"0"0"-2"16,0 0-19-16,0 0-21 0,0 0-15 0,0 0-7 15,0 0-13-15,0 0 25 0,2 11-5 16,-5 18-24-16,3-11-8 0,0 10-30 0,0 6 29 15,-13 46-28-15,7-39-18 0,5 0 9 16,-2 7 3-16,3-3-28 0,0 0-15 0,0-25 3 16,0 9 3-16,0 5-20 0,0-3 3 0,16 30-6 15,-10-36 19-15,-2-8-44 0,-1-3 12 0,4-4 12 16,-3-4 6-16,4-2-7 0,-3-3-15 0,4-2 0 16,-3-3-14-16,13-8 19 0,-3-3 16 15,1-5-23-15,0-5 16 0,3-4-2 0,-1-3-15 16,-3-2-18-16,-1-1-5 0,0 4 29 0,-2-3-10 15,2 1-15-15,-1 4 20 0,-5 0 7 16,1 2 13-16,-1 5-34 0,-3 3 24 0,-2 3-18 16,0 9-3-16,-1 2 2 0,-3 5 14 15,-1 5-8-15,-1 3-4 0,-1 13 9 0,-4 4 18 16,4 2-10-16,3 4-4 0,0-17 4 0,0 12-25 16,15 38 9-16,-8-29 18 0,6 0-19 0,6-1 16 15,-2-2 0-15,2-3-25 0,3 0 4 16,-1-5 7-16,2-3 7 0,-2-3-3 0,-3-3-26 15,1-5 12-15,-6-3 21 0,0-5-18 16,-13-2-1-16,13 0 0 0,17-15-22 0,-15-1 18 16,-2-4-1-16,-3-3 8 0,0-5-3 0,-1-5 23 15,1-7-14-15,-4-2-6 0,-3 1 4 16,1-6-9-16,-1 0 25 0,0-2-47 0,-2 1 37 16,-1 3 3-16,2-3-36 0,-2 26 25 15,0-7 0-15,0 1-6 0,0 1 11 0,0 2 8 16,0 8-18-16,0 5-22 0,-19-3 28 0,16 14-41 15,-1 4-22-15,1 4-17 0,0 2-34 0,0 13-14 16,-3 5-36-16,5 5-56 0,-2-4-487 16,3-12 0-16,0 8 0 0</inkml:trace>
  <inkml:trace contextRef="#ctx0" brushRef="#br0" timeOffset="340">757 648 123 0,'18'-12'184'0,"4"-3"-14"0,-5-1-3 0,2 6 1 16,4-3-7-16,-1 0-6 0,-2 2-26 0,2 0-5 15,-2 2-5-15,-4 5-14 0,-1 1-6 0,-5-1-5 16,-10 4 3-16,0 0-23 0,10 0-11 16,0 16-6-16,-10-8 10 0,-2 1-24 15,0 0 0-15,-11 13 6 0,0 0-18 0,-2 2 8 16,4-3-9-16,2-2-2 0,0 2 10 15,5-7-26-15,4-14 21 0,0 13-31 0,0-1 6 16,0 0-6-16,22 17-9 0,-11-12-5 16,-4-1 8-16,1-5-8 0,-4-2 1 0,0-2-12 15,-2 2 17-15,-2-9 16 0,0 0 5 0,0 11 14 16,-16 16-22-16,3-13 9 0,-6-2 10 0,0-2-10 16,-4 1 18-16,0-5-3 0,-3 2-13 15,7-3-17-15,0-5 4 0,6 0-46 0,13 0-23 16,-10 0-34-16,-1 0-66 0,-7-16-91 0,15 11-252 15,-1 0 1-15</inkml:trace>
  <inkml:trace contextRef="#ctx0" brushRef="#br0" timeOffset="538">1245 496 88 0,'15'-4'249'0,"-4"6"-11"0,-2 1 31 0,-3 3 21 16,-4 1-29-16,3 2-3 0,-4 3-21 15,2 16-3-15,-1-1-11 0,-2-12-18 0,0 8-19 0,0 8-13 16,0 4-13-16,-22 35-18 0,18-32-17 16,-4-1-31-16,1 1-46 0,3-2-61 15,-5-1-35-15,2-1-30 0,1 0-69 0,-1-3-55 16,1 2-546-16,-1 0 0 0,-2-6 0 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11.61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122 2 83 0,'8'-1'256'0,"-3"1"-11"0,-5 1-17 0,0 9-8 15,0-1-17-15,-1-1-30 0,0 19 15 16,1-15-37-16,0 9 23 0,0 5-10 0,-12 32-4 16,12-44-24-16,0 9 13 0,0 2-29 0,0 6-28 15,0 2 14-15,0 0-14 0,23 30 8 16,-8-34-22-16,5 0-20 0,-3-4 15 0,5-5-5 15,1 1-20-15,2-7 13 0,1-3-13 0,2-2-8 16,9-9-26-16,-6 5 14 0,-15-5-2 16,6 0-21-16,30-17 20 0,-25 1-18 0,-3-7 19 15,-1-4 7-15,-6-3-25 0,-1 1 10 16,-6 1-2-16,-4-3 21 0,-5 1-2 0,-1 16-11 16,0-10-8-16,-23-26 10 0,6 26 4 0,-2 2-14 15,-1 5 5-15,-6 2-5 0,-6 4 0 0,-6 3-12 16,-1 4-68-16,-3 4 0 0,-2 0-39 15,-4 0-45-15,25 0-48 0,-15 0-60 16,-46 19-527-16,30-9 0 0,-1 5 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11.005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3 386 31 0,'-2'-4'284'0,"1"2"-50"0,0-2 9 0,2 1-37 15,2-2-21-15,0 2-6 0,4-1-29 0,10-6-12 16,5-1-16-16,6 1-2 0,-5 2-23 0,8 0 3 15,4 2-22-15,4 0 11 0,3-2-28 16,0 1-27-16,0 2-48 0,-3-4-33 0,-4-2-38 16,4 4-86-16,-9-4-113 0,-3 1-154 15,-2-3 0-15</inkml:trace>
  <inkml:trace contextRef="#ctx0" brushRef="#br0" timeOffset="216">327 0 85 0,'-5'-1'203'0,"1"0"-16"0,1 3 13 0,-1 2-4 16,-1 1-27-16,-5 17-4 0,2 8 24 0,-1 2-15 15,-1 3-3-15,3 2-14 0,-1 3 39 16,4-1-43-16,-2 3-8 0,2 1-8 16,1-4-11-16,3 9 3 0,0-26-34 0,0 13-4 15,0 4-10-15,0 1-11 0,20 41-39 16,-11-40-34-16,0-9-44 0,-1-3-52 0,-1-4-37 15,1 0-53-15,2-7-134 0,-4-2-266 0,2-6 1 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08.551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229 297 48 0,'-2'-13'241'0,"2"13"7"0,-1-17-2 0,0 12-43 16,-2 0-25-16,-3 5 6 0,-1 0-16 15,-8 13-30-15,-6 4-3 0,-3 9 16 0,3 4-15 16,-1-3-16-16,3 3 8 0,0 1-9 16,4 3-3-16,-4 5-11 0,12 4-18 0,-5 1 5 15,5-2-6-15,1 4-13 0,6 0-7 16,0-26-8-16,19 35-16 0,-3-21-1 0,8-8-7 15,2 0-1-15,2-7 13 0,4-3-32 0,5-1-37 16,-2-8-14-16,-1-3 11 0,-2-4-13 16,-19 0-6-16,31-15 18 0,-20 0 0 0,-2 2 5 15,-2-11-10-15,-1-2 10 0,-2-4 7 16,-4-4 1-16,0-1-7 0,-3-4 26 0,-4-2-20 16,-3-4 9-16,-3-3-2 0,0 26-1 0,0-18 26 15,0-6-28-15,-22-55 18 0,9 46-3 16,3 4 27-16,-7 5-1 0,-2 0-2 0,-1 9 5 15,-2 4-20-15,0 7 5 0,-5 4-1 0,-2 6 21 16,-3 10-12-16,16 6-1 0,-31 19 11 0,19-3-29 16,1 6 13-16,1 6 4 0,4 1-12 15,3 5-14-15,6 1-16 0,2-1 24 0,4 5 4 16,7-1 9-16,0-22 10 0,15 32-21 0,4-18-9 16,3-6 15-16,3-6-31 0,6-1 28 15,1-4-14-15,3-6 4 0,-1-1-7 0,1-4 5 16,-16-2-15-16,5 0 17 0,2 0-34 0,2 0 21 15,-4 0-11-15,-3 0 36 0,-5 0-3 0,-2 0-36 16,-4 0 25-16,-10 0-9 0,10 0 27 16,5 15-40-16,-15 10 14 0,0 3 13 0,0-14-24 15,0 11 32-15,0 6-5 0,0 0-6 16,0 6 11-16,0-1-42 0,-15 43-40 0,14-44-41 16,1 3-36-16,-3-2-50 0,3-18-66 0,0 7-353 15,0 1 0-15</inkml:trace>
  <inkml:trace contextRef="#ctx0" brushRef="#br0" timeOffset="366">765 838 206 0,'0'-15'214'0,"0"0"15"15,-3 4-28-15,3-2 19 0,0 5-46 0,0 2-14 16,0 6 2-16,0 0-29 0,0 0-19 15,19-17-4-15,-13 16-30 0,4-2 8 0,1 2-22 16,12 4-12-16,-11-3-3 0,4 0-37 0,13 11 1 16,-16-6-8-16,-5 4-14 0,-5-2-2 0,0 4 7 15,-3-2 9-15,0 0 0 0,0 2-10 16,0 4 7-16,-21 22-4 0,12-17 16 16,2-6-8-16,1-3-6 0,3 1 3 0,3 0 7 15,0-1-17-15,0-2 19 0,0 0-9 0,0-9-3 16,0 9-12-16,0-9 3 0,0 12 0 15,0 0 9-15,0-4-6 0,0 1-11 0,0 1 5 16,16 4 0-16,-16-5 12 0,0-9 3 0,0 0 6 16,0 12-9-16,-26 10-11 0,11-9-5 0,-3-4 15 15,5-6-8-15,-3-1-13 0,16-2-28 16,-13 0-28-16,0 0-40 0,1 0-73 0,-14-21-109 16,15 11-87-16,3-2 1 0</inkml:trace>
  <inkml:trace contextRef="#ctx0" brushRef="#br0" timeOffset="574">1209 667 86 0,'11'1'231'0,"-1"0"-13"0,-1 3 19 0,-2 4-13 0,-1 0 2 16,-3 1-9-16,3 13-6 0,-2 1-17 0,-4 1 12 15,0 3-12-15,0-13-5 0,0 5-22 16,0 5-21-16,0 5-10 0,0 3-30 0,0-6 10 15,0 3-47-15,0-5-13 0,-16 26-76 0,16-41-33 16,0 2-47-16,0 1-40 0,0-1-48 16,0-11-120-16,0 11-297 0,0-11 0 15</inkml:trace>
  <inkml:trace contextRef="#ctx0" brushRef="#br0" timeOffset="788">1779 484 10 0,'8'-9'272'0,"-6"6"-14"0,4-2-19 0,-3 3-7 16,3-4-37-16,-2 4-11 0,5-2-28 0,10-6 3 16,7 2-40-16,-2-3-9 0,4 3 3 15,-2 0 2-15,1 4-20 0,5 0-42 0,-3 0-30 16,-5-1-48-16,5 1-48 0,-7 2-70 15,0-2-110-15,-9 4-207 0,-13 0 0 0</inkml:trace>
  <inkml:trace contextRef="#ctx0" brushRef="#br0" timeOffset="979">1934 675 226 0,'-16'16'274'15,"6"-9"5"-15,1 0-54 0,2-1-15 0,4 1-16 16,-3-4-19-16,6 1-20 0,0-4-12 15,6 1-11-15,0-1 7 0,1-1-32 0,18-4 5 16,4-3-16-16,4 0-20 0,6-2-26 16,-2-1-39-16,7 1-36 0,1-3-47 0,4 1-28 15,-2-4-65-15,7-3-118 0,-4 3-207 16,2-3 0-16</inkml:trace>
  <inkml:trace contextRef="#ctx0" brushRef="#br0" timeOffset="1477">3171 122 5 0,'10'-13'234'0,"-7"5"-13"0,3 3-11 0,-3 2-3 0,-3 6-23 15,0 0-17-15,-3 6-9 0,-5 16 6 0,-3 3-12 16,-5 7-8-16,-3 1 18 0,-1 4-12 16,-2 1-22-16,-2 2 4 0,-1 3-14 0,1 4 3 15,3-2-49-15,0-1 30 0,-1-5-26 0,3 1 6 16,6-5-46-16,2-4 13 0,1-1 1 15,1-5 9-15,2-3-17 0,7-7-33 16,0-5-3-16,0-13-26 0,0 0-18 0,10 10 4 16,-4-16 10-16,-1 2-1 0,8-15-7 0,0-5 1 15,2-6 1-15,-2-4 6 0,0 1-1 0,0-6-19 16,3-5 16-16,0-2-14 0,-1-6 22 16,1 0 3-16,2 4 1 0,-2 0 20 0,-1 4 12 15,-3 4 1-15,0 7 15 0,-1-2-1 0,-1 6 6 16,-1 7-7-16,0 7-4 0,-5 7-27 15,-1 4 26-15,-3 4 23 0,0 0-1 0,13 14-19 16,-7 11 12-16,2 1-10 0,2 3-3 16,3 3-11-16,0 0 26 0,-1 5-13 0,4-2-20 15,0-1 11-15,1 0-28 0,3 1 10 0,-2-4 9 16,-1-3 8-16,3 5-4 0,-2-4 0 16,-1 0-6-16,-1 0 2 0,0 0-11 0,-6-5-1 15,0-1 6-15,-10-4 9 0,0-19-27 0,0 10 29 16,0 4-29-16,-29 14 10 0,6-15 1 15,-5 1 10-15,-2-4 1 0,-5-1-1 0,-2-1 4 16,1 2-31-16,-3-2 13 0,-3-1 11 0,4-1-14 16,4-3 23-16,5 0-21 0,1-2-43 15,18-1-43-15,-3 0-23 0,2 0-34 0,11 0-61 16,-11 0-493-16,0-15 0 0,11 8 0 0</inkml:trace>
  <inkml:trace contextRef="#ctx0" brushRef="#br0" timeOffset="1695">3571 219 138 0,'20'-8'206'0,"-5"10"6"0,-7 3 2 16,0 2-11-16,-4 1-1 0,6 15-2 16,-6-1 18-16,1 8-23 0,-1-3 1 0,0 4-7 15,-1-1-38-15,0 2 2 0,0-1-27 0,3 0-23 16,-2 0-3-16,-1 3-11 0,1-2 10 15,-4-7-48-15,0 3-34 0,3 1-22 0,-3-9-51 16,0 5-47-16,0-17-22 0,0 4-63 16,0-1-93-16,0-3-295 0,0-8 0 0</inkml:trace>
  <inkml:trace contextRef="#ctx0" brushRef="#br0" timeOffset="1873">3636 264 73 0,'-1'-31'234'0,"1"4"-14"0,0 16-3 0,0-9-24 0,16-17-36 16,-3 15-1-16,-2 2-16 0,5 3-14 0,1 2-13 15,5 1-20-15,0 0 3 0,-1 5-21 16,3 1-19-16,2-2-5 0,-6 6-36 0,1 2-53 16,-5-1-58-16,0 3-104 0,-16 0-221 15,10 0 1-15</inkml:trace>
  <inkml:trace contextRef="#ctx0" brushRef="#br0" timeOffset="2054">3697 394 194 0,'-10'14'190'0,"2"-2"-12"0,7-6-5 16,0-1-7-16,2 1-17 0,0-4-11 0,5-1-28 16,0 1 7-16,0-1-32 0,4-1 13 15,15-4-19-15,-14 4-12 0,28-9-17 0,-13 3-15 16,6-5-22-16,-3 5-38 0,1-5-37 0,2 2-71 15,-6 0-109-15,0 1-103 0,0 3 0 16</inkml:trace>
  <inkml:trace contextRef="#ctx0" brushRef="#br0" timeOffset="2224">3785 725 35 0,'-12'18'231'0,"5"-8"-27"16,3-1 2-16,1-2-9 0,4-3-15 0,2-1-6 15,0-1-11-15,4-2-20 0,1 0-19 16,0 0-19-16,17-5-15 0,-12 5 4 0,27-9-12 16,-9 1-27-16,0-3-9 0,6 1-48 0,3 0-24 15,-2-1-56-15,2 1-57 0,5-3-150 16,0 1-119-16,2-2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53.86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28 286 83 0,'-5'-3'229'0,"4"-2"-2"0,-5 0 26 15,2 3-19-15,-1-4-28 0,4 3 3 16,-2 0-25-16,0-2-27 0,3 1-24 0,0-1 19 16,6 2-14-16,-2-2-55 0,18-5 4 15,0 2 10-15,-1 3-35 0,5 1 15 0,2-1-27 16,4 3 20-16,-24 2-1 0,11 0-23 15,4 0-3-15,26 19-16 0,-30-9-9 0,-2 3 7 16,-2 4-3-16,-12-2 13 0,-3 0-28 16,0-15 13-16,0 18 13 0,-25 16-3 0,9-17 2 15,5-1-21-15,-2-1 8 0,-3-2-16 16,6-1 2-16,4-2-7 0,-4-3 0 0,7-1-3 16,-3 0 6-16,3 0-4 0,0-1 12 0,3 0 13 15,0 1-34-15,0-6 21 0,0 0-17 16,22 25 21-16,-7-11-31 0,0 1 19 0,4 1 1 15,1 1-3-15,-1-1-17 0,3 2 34 0,-6 1-4 16,-2 0-8-16,-1-1 1 0,0-2-3 0,-7-1-8 16,-3 0 1-16,-3-3 27 0,0-12-16 0,0 10 4 15,0 0-2-15,0-10 33 0,-25 34 12 16,12-19 13-16,-5-2-9 0,0-1-8 16,-1-8-3-16,4 0-5 0,-1-1-6 0,-7 1-2 15,14-4-8-15,-7 0-8 0,3 0 20 0,-1 0-26 16,1 0 11-16,2 0-36 0,1 0-51 0,-4-15-1 15,5 11-45-15,8-2-49 0,-2-2-38 16,0 1-29-16,3-3-506 0,3 2 0 0,-3-2 1 16</inkml:trace>
  <inkml:trace contextRef="#ctx0" brushRef="#br0" timeOffset="413">606 277 79 0,'3'-6'221'0,"1"0"-15"0,2-2-3 0,-3 4-15 16,4 0-3-16,6-14-17 0,6 6-21 15,1 3-17-15,-3 6-21 0,8-2 0 0,-6 2-15 16,-4 3 9-16,-15 0-19 0,19 0-20 15,19 23-7-15,-22-7 17 0,-3 0-26 16,-2 3-6-16,-4 4-6 0,-1-1 11 0,-6-12 0 16,0 9-3-16,0 4 13 0,-21 28-6 0,5-24 13 15,3-4-13-15,-3 4 25 0,-3-3-4 16,3-4-36-16,0 1 5 0,2-3 5 0,4-1 11 16,1-4-14-16,2-3 6 0,4-2-20 15,0 0 6-15,3 0 22 0,0-8 4 0,0 0-15 16,0 0-7-16,16 17-5 0,-7-15-1 0,1 0-7 15,14 2 4-15,-5-2-6 0,-6-2-13 0,0 0 14 16,-13 0-32-16,14 0-35 0,5 0-5 0,1 0-50 16,24-18-35-16,-25 10-32 0,-4-1-15 15,1 1-101-15,0-4-378 0,-1 0 0 16,1-1 1-16</inkml:trace>
  <inkml:trace contextRef="#ctx0" brushRef="#br0" timeOffset="855">1150 335 5 0,'3'-7'201'0,"-3"0"-12"0,3 0 4 0,3 0-9 0,-3 0-19 16,13-9-8-16,0 3-21 0,0-1 8 16,5 2-8-16,4 4-11 0,-2-5-12 0,2 7-15 15,-1 2 6-15,2 0-19 0,-7 4-13 0,-19 0 12 16,16 0-15-16,0 0 16 0,14 17-13 16,-26-4-27-16,5 4 12 0,-9 1 4 0,0-5-17 15,0 5 24-15,-22 29-26 0,9-21 42 16,-5 4-18-16,2-5 12 0,-3 1-26 0,0-2-4 15,3 1-17-15,2 0-4 0,1-6 0 0,0-1 27 16,3 1-11-16,4-5-12 0,0-2 4 16,3-1 2-16,0-5 19 0,3-6 0 0,0 0-8 15,0 10-10-15,0-10-1 0,15 16-11 16,-8-14 12-16,2 1-14 0,-2-1-1 0,20 2 2 16,-17-4 2-16,9 0-17 0,0 0-34 15,3 0-38-15,31-21-26 0,-28 15-40 0,4-6-21 16,-5-1-42-16,2-1-80 0,-1 2-440 15,2 1 0-15,-4-2 1 0</inkml:trace>
  <inkml:trace contextRef="#ctx0" brushRef="#br0" timeOffset="1222">1850 406 169 0,'3'-5'231'0,"0"0"17"0,-3 0-1 16,4 2-21-16,-4-2 8 0,3 0-56 0,-3 4 8 16,0 0-35-16,3-1-17 0,-6 4-27 0,3-1-2 15,-3 1 6-15,1 2-17 0,0 1 10 16,-1-1-1-16,6 0-52 0,-6 2 19 0,3 1-14 16,0-3 15-16,0 3-23 0,3-1 14 0,-1-1-25 15,3 0-21-15,-2-1 19 0,3-2 13 16,-1 0-17-16,3 0-9 0,-3-2 8 0,3-2-2 15,-3 0-18-15,1-1 2 0,1 0 21 16,-1-5 9-16,-3 3 0 0,0-4 3 0,0 0 10 16,-2 2-23-16,2-3 13 0,-3 4-3 0,0 6-18 15,0 0 25-15,0-11-19 0,0 11 0 0,-19-18-21 16,16 16 17-16,-7 2 1 0,7 0-6 16,-2 2-12-16,-3 0-19 0,3 2-32 15,-3 0-49-15,6 2-38 0,-1-1-30 0,0-1-56 16,3 0-578-16,0 2 0 0,0-3 1 0</inkml:trace>
  <inkml:trace contextRef="#ctx0" brushRef="#br0" timeOffset="1581">2214 135 207 0,'13'-18'206'16,"0"6"4"-16,-4-1-16 0,4-1-6 0,-2 9-22 15,-1 3-3-15,3 2-25 0,-13 0-1 16,16 0-16-16,15 23-1 0,-16-7-19 0,4 1 8 16,-6 4-35-16,-4 3 11 0,-2-4-15 0,-7 6-11 15,0-13 11-15,0 7-11 0,-20 26-12 16,3-20-2-16,-2-4-2 0,1-1-7 16,-6-2 2-16,5-3 3 0,-3-4-20 0,1-2 11 15,-1-4 3-15,6-2 11 0,16-4-12 16,-10 0-9-16,-1 0-6 0,11 0-7 0,0 0 26 0,-11 0-24 15,11 0-4-15,-10-5-2 0,15 6 2 16,-2-1 2-16,-1 2 3 0,4 3-4 0,1-2 0 16,9 8 17-16,-1 0-19 0,4 3-6 15,-1 0 20-15,0 1-24 0,2 0-4 0,-4 4-6 16,0-5-1-16,-3 0 0 0,3-3-19 0,-3 2-15 16,-2-3-20-16,-1-6-25 0,-1 2-29 15,-2-3-59-15,2 0-44 0,1-1-364 0,-4 1 0 16</inkml:trace>
  <inkml:trace contextRef="#ctx0" brushRef="#br0" timeOffset="1907">2750 192 117 0,'-4'-6'205'0,"-4"1"-5"0,3 0 16 16,-3 4 6-16,0-2-35 0,1-1-19 15,-2 4 15-15,2 0-34 0,1 2-33 16,-3 0-3-16,9-2 1 0,0 0-4 0,-16 14-6 16,12-8-2-16,4 3-20 0,0 0-15 0,7 10-25 15,5 1 3-15,4 2 18 0,1-4-22 16,5 3-10-16,-4 0 17 0,4-3-26 16,-3 0 14-16,-3 3-21 0,0-4 13 0,1-1-13 15,-7 0 9-15,-3-3 12 0,-4-1-17 0,0-3-1 16,-3-9-10-16,0 0 20 0,0 11-23 0,-23 12 8 15,12-16-9-15,-8 5 20 0,-3-8 1 0,3 0-17 16,-4-2 1-16,3-1-9 0,7-1-26 16,-3 0-13-16,-3 0-34 0,0 0-42 0,-21-19-30 15,24 12-60-15,-1-3-410 0,-1-1 0 16</inkml:trace>
  <inkml:trace contextRef="#ctx0" brushRef="#br0" timeOffset="2047">2620 236 174 0,'9'-9'200'0,"9"-2"4"16,1 0-10-16,3 0-9 0,2 1-16 0,0 1-21 16,3 1-27-16,-1 3 4 0,6 0-10 15,-2-3-20-15,-1 5-19 0,3-2-56 0,-5 0-46 16,2 2-84-16,-4-3-117 0,7 0-139 16,-11-2 0-16</inkml:trace>
  <inkml:trace contextRef="#ctx0" brushRef="#br0" timeOffset="2309">3316 12 216 0,'-2'-4'247'0,"2"2"5"0,-2-3-42 0,-1 4 8 0,3 2-25 15,-4 4 22-15,0 0-13 0,1 4-19 16,-3 12 22-16,2 9-14 0,1 4-1 15,0 1-4-15,3 4-23 0,0-19-13 16,0 10-14-16,0 6-13 0,0 3-3 0,0 0-29 16,0 1 5-16,0-2-14 0,0-1-12 0,19 35-10 15,-15-43-38-15,2-2-27 0,-3-3-53 0,-1-7-55 16,1-3-18-16,2-3-42 0,-5-3-44 16,5-2-564-16,1 0 0 0,0-6 0 15</inkml:trace>
  <inkml:trace contextRef="#ctx0" brushRef="#br0" timeOffset="2565">3759 60 62 0,'10'-19'214'16,"-4"6"-2"-16,-4 1 12 0,1 6 6 0,-3 4-5 0,0 2 5 15,-1 4-8-15,-3 2-44 0,4 1 29 16,-3 3-25-16,0 20-7 0,-2 3 7 0,1 4-14 15,-6 4-11-15,9 2-21 0,-4-1-12 16,-2-3-18-16,1 0 8 0,2 1-30 0,0 4 7 16,-4-3-26-16,3-1 3 0,-1-4-4 0,1-1-6 15,5-5-9-15,-4-2-16 0,0-4-39 16,2 2-47-16,-1-12-60 0,3-2-37 16,0-3-34-16,0-9-37 0,0 0-563 0,0 0 1 15,0 0 0-15</inkml:trace>
  <inkml:trace contextRef="#ctx0" brushRef="#br0" timeOffset="2849">4049 283 38 0,'10'-12'217'0,"-3"3"-22"0,-1 3 0 0,-3 3-15 0,-1 1-5 16,-4 1-13-16,2 0-9 0,-3 1 6 15,-3 4-15-15,-1-3-4 0,-12 12-24 16,-4 1-6-16,-1-4-18 0,1 3 16 0,-5-1-29 15,5 1-3-15,4-1-10 0,0 0-4 0,6 2 1 16,5-1-19-16,1-1-8 0,5-2-3 16,2 0-4-16,0 1-4 0,19 15 6 15,-8-9 5-15,5-4-17 0,6 1-11 0,0 0 5 0,-1-2 12 16,0 1-22-16,0-1 6 0,4-2-9 16,-2-1-6-16,0 2-21 0,0-2-15 15,0 0-22-15,-1 2-25 0,-3-1-5 0,1-1 6 16,-1 1-28-16,1 3-62 0,-3-2-101 0,-4-6-186 15,-3 2 0-15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16.09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45 10 0,'5'0'228'15,"0"0"-11"-15,0-1 6 0,3 1 8 0,20-3-48 0,-12 3 2 16,8 0-26-16,36-12-6 0,-17 8-30 0,-1 0 11 16,3 0-13-16,1 2-24 0,-1 0-7 0,-1-1-3 15,1 2-15-15,-1-1-45 0,-2 2-33 16,-6-1-52-16,-3-2-39 0,-4 2-56 15,-8 0-99-15,-8 1-192 0,-1-1 0 0</inkml:trace>
  <inkml:trace contextRef="#ctx0" brushRef="#br0" timeOffset="175">320 233 212 0,'-34'16'250'15,"13"-3"23"-15,2-1-36 0,5-6-20 0,3 2-42 16,6-3-2-16,3-1 18 0,5-2-39 0,3 0 0 15,3 0-51-15,19 1 29 0,1-3-30 16,5 1-8-16,-13-1-11 0,11 0-20 0,7 0-45 16,3 0-25-16,4 0-58 0,2 0-28 15,44-17-58-15,-47 12-98 0,0 0-259 0,1-3 0 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14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0 567 145 0,'6'-10'265'0,"-1"0"-23"0,-3 2-22 16,4 3-4-16,-4-1-45 0,1 2 16 15,2 0-26-15,9-8-22 0,2 4-4 0,6-1-23 16,1-1-20-16,1 6 0 0,5-3-2 0,2-1-31 15,0 5-9-15,-5 2-58 0,2-1-24 16,-1 0-43-16,-6 2-51 0,-6-1-97 0,-15 1-255 16,12 0 0-16</inkml:trace>
  <inkml:trace contextRef="#ctx0" brushRef="#br0" timeOffset="193">104 743 215 0,'-13'9'196'0,"4"-3"7"0,2 1 3 0,1-3-21 16,0 0-25-16,2 0-17 0,4-3 3 0,0 2-19 16,4-3-24-16,2 1-9 0,3-2 3 15,17-3-12-15,-10 4-11 0,27-10-26 0,-5 1 3 16,-1 1-12-16,1 0-26 0,5-1-34 16,-5-2-32-16,1-2-37 0,-2 3-58 15,1-2-116-15,-4-3-139 0,1 3 1 0</inkml:trace>
  <inkml:trace contextRef="#ctx0" brushRef="#br0" timeOffset="560">1102 179 31 0,'3'-13'223'0,"-3"1"-13"0,3 2 20 0,-3 3-16 0,0-1-30 15,3 5 17-15,-6-3-47 0,3 5 2 16,-3 5-5-16,0 0 24 0,-4 15-4 15,-2 1-52-15,1 10 24 0,3 6-23 0,5-17 4 16,0 11-3-16,0 7-54 0,0 5 12 16,19 41 0-16,-12-43-14 0,-1-3 5 0,7-2-18 15,-4-4-4-15,7 3-13 0,-3-2-17 0,4-7 32 16,0-3-30-16,1-4-30 0,1-2 22 16,1-5-29-16,-4-5 16 0,-3-2-19 0,-13-4-8 15,11 0 11-15,-1 0-1 0,18-22-12 0,-15 3 19 16,3-3-16-16,-5-1 1 0,2-11 8 15,-7-2 6-15,1-5-6 0,-4 0 14 0,3 2 0 16,-2-7 12-16,-1 2-17 0,-1 2 31 0,2-2-35 16,-1 2 17-16,1 5 5 0,-2 12-8 15,-2 5 20-15,1 5 0 0,-1 1 4 0,0 6-48 16,0 8 11-16,0 0-25 0,-7-4-49 16,4 5-14-16,0 6-19 0,0-2-39 0,0 2-26 15,0 3-112-15,-1 15-238 0,4 2 0 0</inkml:trace>
  <inkml:trace contextRef="#ctx0" brushRef="#br0" timeOffset="728">1604 648 53 0,'7'12'202'0,"-1"-1"-11"0,-3 1 2 16,-1-4 4-16,0 4 1 0,1 11-29 15,-3-3-4-15,0-1-7 0,0-6-22 0,0-13-25 16,0 13-9-16,0 6-17 0,0-2-21 0,0 1-47 15,0-3-45-15,0-2-36 0,0-2-96 16,0 0-90-16,0-11-135 0,0 10 0 0</inkml:trace>
  <inkml:trace contextRef="#ctx0" brushRef="#br0" timeOffset="962">1903 507 95 0,'0'-3'245'0,"0"-2"-28"15,3 2 5-15,-3-2-42 0,0 1 10 16,3 2-33-16,1-3-9 0,3 2-23 0,0-1 11 16,16 0-35-16,1-4-1 0,2 3-6 0,2-1-14 15,3 0-17-15,2 2-28 0,-3-2-47 0,1-1-42 16,-2-2-65-16,-3 2-143 15,0-1-174-15,-3 0 1 0</inkml:trace>
  <inkml:trace contextRef="#ctx0" brushRef="#br0" timeOffset="1352">2570 129 55 0,'0'-4'229'0,"0"0"-23"0,-1 2 9 15,-1 0-25-15,0 0 3 0,-1 4-23 0,0 0-3 16,-2 4-31-16,-2 11 11 0,-3 7-9 16,4 0-28-16,1 3 4 0,2 0-6 15,3-11 13-15,0 8-44 0,0 6-19 16,14 32 18-16,1-27-21 0,0-2 17 0,1-4-26 16,0-2-10-16,3-4-6 0,-2 1-6 0,2-6 13 15,-3 0-6-15,0-7-18 0,1 4 0 16,-2-9-2-16,-2-3 5 0,-2-3-3 0,-11 0 23 15,0 0-22-15,12 0 2 0,15-20-13 16,-14 2 6-16,-1-3 19 0,-8-3-6 0,6-7 16 16,0-3-7-16,-2-1-14 0,0-4 3 0,-3-4-10 15,0 0 22-15,0-2-6 0,1 2-19 16,-1 3-6-16,1 2-8 0,-3 7 14 0,1 2 3 16,-4 7-7-16,3 7 16 0,-1 0-35 15,-1 6 19-15,1 0-19 0,-2 3-3 0,0 2-3 16,0 1-11-16,0 2-22 0,1 1-15 0,-1 0-29 0,0 0-21 15,0 0-16-15,1 16-57 0,-1-9-118 16,0 4-230-16,0 0 0 0</inkml:trace>
  <inkml:trace contextRef="#ctx0" brushRef="#br0" timeOffset="1694">2997 534 50 0,'5'-5'206'0,"3"0"-21"0,6-7 3 0,2 1 10 16,-4 3-17-16,-1 1-26 0,8-1 11 0,-3 3-15 15,0 1-19-15,-5 2-13 0,-1 1-21 0,0 1 1 16,-10 0-17-16,0 0 0 0,9 0-13 16,4 17-8-16,-10-9-8 0,-2 0-6 15,1 2-9-15,-4 16 9 0,2-14 7 0,-13 20-16 16,8-11 0-16,0-1-28 0,2-3 9 15,-2-2 11-15,5-15-2 0,0 10-4 0,0-1-21 16,0 0 12-16,16 10-6 0,-5-1 10 0,-1-2-12 16,-4-3 4-16,0-2-8 0,-2-1 16 15,0-2-22-15,-4 0 15 0,0-8-9 0,0 0 10 16,0 10-9-16,-20 17-1 0,0-10-6 0,0-7 1 16,-5-1-15-16,-2-2-18 0,7-3-37 15,1-2-18-15,4-2-49 0,4 1-87 16,11-1-320-16,-13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13.23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273 102 216 0,'0'-23'239'0,"0"23"-19"0,0-19-8 0,-35-9-33 0,35 24-8 16,-2 1-27-16,-1 3 5 0,-5 3-29 16,-6 19-15-16,-12 1-7 0,7 3 3 0,-2 4-21 15,-1 5 7-15,0 1 4 0,2 5-36 16,-2 2 2-16,5 3 6 0,0-2 8 15,5 0-23-15,2 0 4 0,7-3-18 0,3-17 2 16,0 7 2-16,16 37-3 0,-3-33-11 0,3-4-7 16,8-5-10-16,4-2 18 0,1 0-23 15,5-6-13-15,-2-6-5 0,0-3-15 0,-2-2 19 16,-1-6-15-16,-17-1 2 0,7 0 8 0,20-23-9 16,-21 9 8-16,-2-1 10 0,-4-5-8 15,1-3 1-15,-4-5 2 0,-2-5-9 0,-4-3 12 16,0-4-13-16,-3 18 16 0,0-13-10 0,0-5 9 15,0-3 5-15,0-3-1 0,-19-48-4 16,16 49 29-16,-3-1 0 0,2 5 10 0,-5 2 5 16,-1 3 22-16,1 6 10 0,-4 1-35 15,-3 11 4-15,0 10-6 0,-5 2 13 0,-4 2-19 16,12 4-4-16,-24 16-3 0,8 1 6 0,-2 1-23 16,8 5 14-16,-4 3-10 0,4 3 13 0,2 0-2 15,3 4-30-15,3-2 8 0,4 6 18 16,3-4-14-16,6-1 2 0,2-16 0 0,0 6 9 15,18 22-2-15,-2-22-1 0,3-5-14 16,4-1-7-16,5-5 5 0,1-8-10 0,1 1 4 16,-14-4-4-16,5 0 9 0,5 0-20 0,34-18 16 15,-31 13 5-15,-2 1-3 0,-8 0-8 16,-3 3 9-16,0 1-12 0,-16 0 14 0,10 0 8 0,-2 0-6 16,18 27 13-16,-14-8-6 0,-2 6 11 15,-1-2 8-15,1 2-9 0,-4-1-8 0,-1 5-3 16,3-3 21-16,-3 0-10 0,1 0-13 15,1-1-9-15,2-2-48 0,-6 3-39 0,1-4-52 16,5-3-110-16,-5-4-289 0,-1-1 0 0</inkml:trace>
  <inkml:trace contextRef="#ctx0" brushRef="#br0" timeOffset="335">650 670 185 0,'3'-12'201'0,"0"3"-31"0,4-10 7 0,5 3-29 0,-5 4 7 16,5 3-18-16,-5 1-10 0,4 4-16 0,0-1-15 15,-1 4-7-15,-2 1-16 0,-8 0 5 16,0 0-1-16,13 0-18 0,2 13 18 0,-8-6-9 16,-4-1-12-16,-3 4 2 0,-6 11-12 15,6-10 7-15,-10 21-14 0,1-11-19 0,2-2 2 16,4-1 2-16,0-6 4 0,0 3-21 0,3-5 26 15,0-10-10-15,0 10-3 0,0-2-23 16,0 0 20-16,19 22-22 0,-10-17 18 0,4 2-6 16,-7-4 1-16,1-3-3 0,-1 0-3 15,-3 0 8-15,-3 0 3 0,0-8-3 0,0 0-5 16,0 8-21-16,0-8 25 0,-31 28-27 16,12-18-4-16,6-5-22 0,0 0-10 0,3-1-25 15,-1-1-28-15,3-2-53 0,3-1-95 0,5 0-194 16,0 0 1-16</inkml:trace>
  <inkml:trace contextRef="#ctx0" brushRef="#br0" timeOffset="537">996 576 78 0,'8'-1'230'0,"-1"-1"-31"0,-1 4 15 0,-3 1-5 15,0 2-18-15,-1 3 8 0,-2-2-30 16,0 2 24-16,0 5-34 0,0 11-27 0,0-11-15 15,0 7 34-15,-16 23-33 0,13-13-15 16,-2-4 5-16,2 1-12 0,1-1-12 0,2-15-52 16,0 5-53-16,0 4-17 0,0 2-46 15,0-5-38-15,0 1-82 0,0-5-375 0,18 10 1 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19.00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13 301 60 0,'-4'0'232'0,"1"1"-24"0,-1 2 14 0,2-5-11 15,2 2-18-15,3 0-28 0,3 0 2 16,-2 0-32-16,8 0-11 0,17-1-17 0,-13 1 1 15,7 0-9-15,4 0-12 0,5 0-13 0,3 0-21 16,-1 0-33-16,1 0-41 0,30-15-46 16,-36 9-44-16,0 1-78 0,-3-1-144 0,0-1-53 15,-3-2 0-15</inkml:trace>
  <inkml:trace contextRef="#ctx0" brushRef="#br0" timeOffset="344">584 133 102 0,'3'-6'176'0,"1"-1"-17"0,11-4-10 0,-5-2-11 16,0 7-13-16,6-5-12 0,3 2 6 0,1 3-11 16,0 3-10-16,-3 2 0 0,-4 1 5 15,5 0-21-15,24 18-1 0,-22-8 2 16,-3 3-30-16,-2 4 21 0,-4 1 3 0,-2 3 5 15,-6-5-19-15,-3-6 13 0,0 7-10 0,-29 19-15 16,14-13 15-16,-2-3-11 0,-2 2 4 0,1-5-12 16,0 0 4-16,4-1-6 0,1-1 11 15,3-6-33-15,-2 5 17 0,6 0-1 0,2-6-13 16,2 0-8-16,2 0 7 0,0-8 9 0,0 0-27 16,0 9 35-16,18 6-10 0,2-5-24 15,2 0 7-15,1-4-11 0,0-3-21 0,-3-2-28 16,-4-1-22-16,-3 0-25 0,7 0-47 0,2 0-41 15,24-19-113-15,-21 9-241 0,-4-3 0 16</inkml:trace>
  <inkml:trace contextRef="#ctx0" brushRef="#br0" timeOffset="680">1276 50 49 0,'6'-15'247'0,"-2"3"-47"15,-2-1 15-15,-5 9-36 0,-2-2-5 0,1 4-17 16,-2 3 13-16,-2 0-26 0,-13 12-2 0,1 2 7 15,-1 5-27-15,-1 1 12 0,0 2-20 16,1 5-2-16,5 1-7 0,1 1-22 0,-1 3 1 16,6-1-6-16,2 0-10 0,6 0-30 0,2-13 21 15,0 6-5-15,15 34 0 0,-4-31-1 16,6 3-16-16,1-4 20 0,2-2-30 0,3-4-23 16,-1-3 6-16,1-1-1 0,3-7-11 0,-2-4 8 15,2-2-23-15,-15-4 2 0,3 0-17 16,5 0 38-16,20-19-14 0,-22 7-3 0,-5-5-4 15,-4-2 14-15,-2-5 2 0,-1 2 6 16,-5 10 7-16,0-4-16 0,0-2 22 0,-25-18-7 16,11 22 12-16,-1-1-5 0,1 9 4 15,-7-5-21-15,-5 3 31 0,8 5-17 0,3 2-12 16,1 1-9-16,14 0 0 0,-10 0-24 0,-1 0-19 16,11 0-32-16,-18 14-38 0,13-11-20 15,2 1-69-15,3 0-444 0,2 0 0 0</inkml:trace>
  <inkml:trace contextRef="#ctx0" brushRef="#br0" timeOffset="872">1666 360 10 0,'3'-3'247'0,"-3"0"5"0,3 1-3 0,0-1 1 15,-2 2 1-15,1 1-44 0,-1-2-20 0,1 1-13 16,-1-3-24-16,2 4-20 0,-3-1-1 15,2 1-28-15,-1 0-40 0,0 0-25 16,2 1-53-16,0-1-63 0,0 0-58 0,0 2-110 16,0 0-240-16,1-2 0 0</inkml:trace>
  <inkml:trace contextRef="#ctx0" brushRef="#br0" timeOffset="1303">1902 47 42 0,'0'-6'209'0,"1"1"-15"0,-1 0 3 0,0 1-21 15,2 2-15-15,-4 0-4 0,1 4-4 0,4 0 1 16,-5 0-12-16,4 4-28 0,-1 0 5 16,-1 2-14-16,2 0 9 0,2 14-23 0,5 0 6 15,-2 0-16-15,2 1 9 0,2-4-31 16,1 1 7-16,1-4-16 0,-5 1-2 15,7 0-9-15,-7-8 11 0,4 1-3 0,-2-3-11 16,-1-2-16-16,-1-1-5 0,1-1 16 0,0-2-3 16,-1-1-18-16,1 0 28 0,-9 0-34 0,0 0 15 15,32-20 11-15,-16 1-6 0,-6 2-7 16,3-4 7-16,-2-2 33 0,-2-3-11 0,0 5 17 16,-6-3-17-16,2 1 15 0,0 9 21 0,-2-1 16 15,0 5 0-15,-1 4 0 0,3-2-19 16,-5 4-13-16,1-1-8 0,-1 5 4 0,-3 0-7 15,3 5-9-15,0-1 0 0,-1 5 4 0,-1 0-12 16,0 15 5-16,2-11-3 0,0 8 1 16,0 3-16-16,0 1 6 0,0 4-9 0,0 1-3 15,13 35 10-15,-6-31-15 0,-1-1-6 16,4 4-11-16,-3 1-47 0,2 1-14 0,2-3-70 16,-6 6-52-16,0-3-35 0,-5 0-733 15,0-21 0-15,0 9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17.206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0 128 73 0,'0'-20'256'0,"0"20"-33"16,0-18 30-16,38-5-47 0,-37 19-17 0,-1-1-18 15,2 3-29-15,-2 1-19 0,3 1 16 0,-2 1 1 16,0 3-7-16,2 2-22 0,-1 3 10 0,1 15-21 15,-2 5 27-15,1 0-23 0,-1 6 3 16,-1-16-20-16,0 11-14 0,0 7-7 0,0 4 9 16,0-1-23-16,20 44-6 0,-10-43 0 15,0-6-29-15,3 1 25 0,2-3-11 0,1-3-2 16,4 1-21-16,-1-8-3 0,0-3-5 0,1-4 13 16,-1-4-4-16,-2-5 2 0,-4-6 25 15,-13-1-26-15,13 0-3 0,19-16 14 0,-15-3-25 16,-4-2 34-16,-1-6-27 0,1-4-2 15,-2-4 4-15,-1-2-5 0,0-2 3 0,-5-5 6 16,-1 3-1-16,-2-4-4 0,0 1 3 0,0-2-7 16,-1 1 5-16,2 3-1 0,0-1 9 15,-3 24-16-15,0-5 4 0,0-3-3 0,0 3 19 16,0 7-37-16,0 4 13 0,0 13-8 0,0 0 19 16,-3-13-26-16,2 18-49 0,-1 2-15 15,2 2-4-15,2 2-53 0,-1 16-23 0,-1-12-71 16,0 11-426-16,0 3 0 0,0 3 1 0</inkml:trace>
  <inkml:trace contextRef="#ctx0" brushRef="#br0" timeOffset="175">679 671 49 0,'3'9'233'0,"-1"-1"3"0,-2 2 14 15,0 0 1-15,0 2-20 0,0-1-32 16,0 9-12-16,0 2-22 0,-18 25-24 0,13-23-1 15,-1-1-27-15,4-6-4 0,-1 1-29 16,2-6 15-16,0 1-42 0,-1-3-45 0,2-2-48 16,0 0-51-16,0-8-75 0,0 0-82 15,0 9-251-15,0-9 0 0</inkml:trace>
  <inkml:trace contextRef="#ctx0" brushRef="#br0" timeOffset="408">1036 454 165 0,'3'-5'213'0,"0"-1"3"0,-2 3-16 0,2-2-10 16,0 1-18-16,3-1-3 0,7-7-3 0,6 1-28 15,1-3-15-15,9-2-19 0,3 5 13 16,1 2-25-16,5-4 4 0,2 2-34 15,2 2-44-15,-2-2-24 0,-5 0-55 16,4 0-48-16,-1 1-77 0,-5-2-100 0,-1 2-113 16,-5-1 1-16</inkml:trace>
  <inkml:trace contextRef="#ctx0" brushRef="#br0" timeOffset="804">1848 8 168 0,'0'-3'231'0,"0"-1"-26"16,2 4 12-16,-4 0-9 0,-1 2-28 15,2 2-12-15,-2 1 19 0,2 4-30 0,-4 17 9 16,-3 0-11-16,2 0 6 0,4 4-5 0,0 1-16 16,2 5-28-16,0-17 2 0,0 8-18 15,0 8-15-15,15 41-10 0,-4-38-8 0,-9-2 1 16,9-2 11-16,2-1-22 0,-3-7-24 0,1 0 16 15,-1-4-37-15,0-1 14 0,2-6-17 0,-2-5 16 16,-3-6-5-16,3 0-16 0,-10-4 3 16,9 0-4-16,17-15-1 0,-10-1-11 0,-3-4 23 15,-1-5 6-15,2-1-1 0,-2-4 0 16,-2-9-6-16,1 2 2 0,-2 2-11 0,1-2 10 16,-4-2-9-16,3 4-1 0,4-2 8 0,-9 0 6 15,2 0-20-15,-2 3 5 0,3 5 6 16,-5 8 19-16,-2 4-23 0,1 4 2 0,2 4-29 15,-3 9 46-15,0 0-33 0,0 0-15 16,0-11-13-16,0 12-36 0,1 3 2 0,1 0-31 16,-1 2-36-16,-1 0-34 0,5 3-78 0,-5 1-391 15,1 0 0-15</inkml:trace>
  <inkml:trace contextRef="#ctx0" brushRef="#br0" timeOffset="1128">2272 638 24 0,'4'-5'194'0,"2"2"-12"0,-2-1 10 0,3 2-4 16,1 0-25-16,0-3-1 0,1 4-19 16,0-1-16-16,1 2-2 0,0 0-15 0,-10 0-14 15,16 0 0-15,18 16-8 0,-16-7-16 0,-7 2 13 16,-3 0-2-16,-3 1-3 0,0 0-19 0,-5-12 5 15,0 18-7-15,0 2 11 0,-21 23 4 16,13-23-25-16,-2-1 21 0,0-3-34 0,2-3-18 16,3-3 45-16,0 0-51 0,1-4 9 15,2 1 29-15,1-1-15 0,1-1-11 0,0-5-11 16,0 0-9-16,0 0 7 0,19 11-30 0,-11-9-3 16,3-2 2-16,0-2-2 0,1 2-22 15,1 0-6-15,30-12-18 0,-16 4-7 0,1-2-19 16,-2-1-26-16,1-4-97 0,-2-3-332 15,-2 0 0-15</inkml:trace>
  <inkml:trace contextRef="#ctx0" brushRef="#br0" timeOffset="1355">3098 181 55 0,'-3'-1'247'0,"0"-2"-6"16,1 0 15-16,0 3-21 0,1-2-39 0,-1-1-20 16,4 0-14-16,1 1-31 0,-1-1 1 0,6 2-13 15,0-1-20-15,2-1-7 0,18 0-11 16,1 0-5-16,1-1-32 0,5 2-42 0,0-3-37 16,-2 3-27-16,-1 0-67 0,1-3-108 15,-6 2-234-15,-5 3 1 0</inkml:trace>
  <inkml:trace contextRef="#ctx0" brushRef="#br0" timeOffset="1532">3224 281 104 0,'-12'6'235'0,"5"-2"3"0,1-2-27 0,2 3-18 16,1-4-14-16,3 1-29 0,0-2 0 0,3 2-21 15,3-2-21-15,1-2-15 0,2 2 14 16,1 0-38-16,17-1 2 0,-15 1 7 0,8 0-20 15,6 0-37-15,3 0-42 0,1 0-25 16,34-11-37-16,-28 7-75 0,-4-3-141 0,-2 2-98 16,-1-5 0-16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31.87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896 2155 62 0,'0'0'218'0,"0"0"-27"0,0-19 16 0,0 19-14 16,0 0-18-16,0 0 1 0,0 0-11 0,0 0 12 16,26 11 10-16,-33 10-13 0,1 7-30 15,0 5 6-15,1 6 4 0,2 5 4 16,-2 0-17-16,2 3-35 0,2 1-2 0,1-29-5 16,0 14 8-16,0 3-14 0,19 42-21 0,-12-39-22 15,3-1 14-15,2-3-23 0,2-3 9 16,3-3-18-16,2 1-14 0,1-4 5 0,-1-9-7 15,1-4 5-15,2-2-16 0,3-5-25 0,-15-6 10 16,9 0-7-16,24-21 14 0,-19 5-15 16,-5-7 7-16,3-3-6 0,-2-1 12 15,-8-4-14-15,4-4 38 0,-6-7 0 0,-4-1-27 16,-1-4 9-16,3-3 32 0,-7 4-15 0,0-2-3 16,1 4 1-16,-2 22-2 0,0-10 5 0,0-1 10 15,0 4-19-15,-20-24 4 0,11 40-1 16,3 7-1-16,-1 2 5 0,-2 2-32 0,4 5 1 15,3 2-8-15,-1 3-52 0,-3 13-36 16,5-3-39-16,1 1-24 0,0-5-68 0,0 7-483 16,0 3 0-16,22 36 0 0</inkml:trace>
  <inkml:trace contextRef="#ctx0" brushRef="#br0" timeOffset="313">1491 2808 173 0,'3'-7'224'0,"10"-7"-7"0,-4 3-6 0,0 0-23 16,-1 5-11-16,2 0-9 0,-1 4 5 0,1 0-23 16,-3 2-16-16,-7 0-6 0,0 0-23 15,9 0 13-15,7 16-32 0,-9 3-1 0,-4-1-11 16,-3-9 8-16,0 9-17 0,-19 24-12 15,8-15-5-15,-1-3 3 0,-2 0-5 16,-1-3-3-16,2-1-10 0,2 4 9 16,1-7-12-16,4-6 16 0,0-2-17 0,5-2 7 15,1 1-18-15,0-8-6 0,0 0-6 0,0 0 20 0,16 12 7 16,-8-11-20-16,-1-1-28 0,4-1-20 16,16-2-39-16,-14 3-12 0,23-17-34 0,-10 3-36 0,0 0-82 15,2-5-362-15,-4 4 0 0</inkml:trace>
  <inkml:trace contextRef="#ctx0" brushRef="#br0" timeOffset="530">2040 2484 151 0,'-8'-7'260'0,"5"3"20"0,-4 1-4 16,4-3-28-16,0 3 4 0,-1-2-26 15,5 2-16-15,0-4-43 0,4 3 11 0,2-1-33 16,0 2-4-16,21-5-20 0,2 1-20 0,6 2-5 16,-4-2-12-16,1 2-34 0,-1 5-53 15,3-3-50-15,-6-2-45 0,-2 4-64 16,2-5-97-16,-2 2-344 0,-4-1 0 0</inkml:trace>
  <inkml:trace contextRef="#ctx0" brushRef="#br0" timeOffset="710">2142 2625 190 0,'-13'11'238'0,"4"-7"-3"0,0 2-8 0,4-2 8 15,0 1-35-15,5-4-10 0,0 2 7 16,0-3-21-16,5 0-14 0,3 2-39 0,2-4-7 16,21 2-13-16,-15 0 5 0,7 0-38 15,36-14-7-15,-24 8-39 0,-2-2-51 0,-1 2-66 16,-1-2-47-16,4 0-64 0,-5-7-345 0,5 6 1 15</inkml:trace>
  <inkml:trace contextRef="#ctx0" brushRef="#br0" timeOffset="1144">2962 2126 119 0,'-4'-6'236'0,"4"-2"11"16,-3 1-2-16,0 5-49 0,0 0 6 0,0 2-11 15,1 2-4-15,-1 0 12 0,-2 5-7 0,2 1-16 16,-2 10 7-16,-3 3-23 0,6 7-11 0,-1 1-14 16,3-12 0-16,0 5-3 0,0 11-15 15,0 1-3-15,13 37-24 0,-8-30-8 0,4-3-2 16,1-2-19-16,0 1-6 0,2-4 2 15,1-2-13-15,3-3 5 0,-2-2-19 0,-1-2-15 16,0-4-9-16,3-5-1 0,0-3 10 16,-4-5-19-16,1-6 2 0,-6-1 3 0,-7 0-11 15,11 0 12-15,14-19-4 0,-8 3 2 0,-2-8 12 16,-2 0-14-16,0-6 2 0,-2-5-10 16,-1 0 18-16,-1-3 0 0,-2-2 2 0,-1-3 5 15,-2 3-9-15,5-1-10 0,-6-3 15 0,0 5-2 16,0 9-9-16,-3 2-3 0,0 6 0 15,1 7-2-15,-1 15-1 0,0 0 6 0,0 0-2 16,-4-13-27-16,4 14-2 0,0 4-43 16,0 2-40-16,0 1-26 0,0 3-44 0,4 12-87 15,-4-7-502-15,12 27 0 0,-5-14 1 16</inkml:trace>
  <inkml:trace contextRef="#ctx0" brushRef="#br0" timeOffset="1502">3498 2717 227 0,'3'-5'214'0,"5"0"-9"0,-3 0-4 16,11-8-14-16,3 4-23 0,0 1-17 0,-6 7-1 16,1-1-18-16,-4 2-6 0,1 0-23 15,-11 0 7-15,0 0-19 0,11 0 4 0,-11 0-23 16,19 14-2-16,-19-8-7 0,0-1 16 15,-3 3-29-15,0 0-2 0,0 0 3 0,3 0-17 16,0 0-7-16,0-8 30 0,0 8-31 16,0 8 6-16,19 14 8 0,-6-11-24 15,1-3-11-15,2 2 9 0,-3-3 5 0,-4-5-24 0,1 2 32 16,-4-1-9-16,-2-2 1 0,-1 0-15 0,-3-1 8 16,0-8 28-16,0 0 22 0,-23 37-22 15,1-22 35-15,-2-1-29 0,-8-1 25 0,-3-1-24 16,1 0-14-16,0-6 2 0,0 2 21 0,2-1-33 15,0-3-5-15,8 0-36 0,-8-2-13 16,6 0-62-16,14-2-50 0,-7 0-85 16,4 0-462-16,1 0 0 0,-4-19 0 0</inkml:trace>
  <inkml:trace contextRef="#ctx0" brushRef="#br0" timeOffset="2239">4500 1999 31 0,'-19'-22'197'0,"-6"1"-8"0,1 0 3 0,-2 0-11 0,-6 1-29 16,2 1-3-16,-5-2-15 0,3 3-9 0,-11-2-20 16,-5-1 1-16,-5 2-13 0,-1-2-15 15,-11 3-1-15,-10 0-5 0,-4-2-12 0,-7 0-4 16,-7 2-8-16,-7 0-1 0,-4-1-9 16,-3 2 0-16,-6-1-16 0,-4 0 13 0,2 3-13 15,-17 5 4-15,-1-2-5 0,2 4-15 0,-1 0 13 16,-2 5 13-16,-2 1-31 0,-3 2 11 0,70 0 12 15,-34 0-7-15,-138 21-6 0,102-10-12 16,5 6 10-16,-1 0-10 0,8 5 7 0,-1 5-13 16,6 1 16-16,8 3-2 0,9 3-13 15,3 5 3-15,11 2 3 0,6 2 9 0,9 2-2 16,6 3-5-16,11 3 0 0,8 4-11 16,7 1 11-16,9 4-4 0,9 1 20 0,6 4-12 15,10-4-2-15,5 7-6 0,5-31 9 16,19 67-2-16,4-38 2 0,8 2 1 0,3-6 1 15,20-1-3-15,8-1-12 0,6-4 5 16,7-3-1-16,7-3 4 0,5-3 3 0,5-2-7 16,8-5 15-16,4 0-3 0,2-4-13 15,3-1 22-15,3 1 3 0,6-3-7 0,5-4-17 16,1 1-12-16,2-4 28 0,0-2-30 0,10-1 23 16,4-6 4-16,1-1-13 0,4-5-3 15,2-2 0-15,2-7-2 0,1 0 7 0,-72-2 6 16,32 0 10-16,144-17-10 0,-109 3-20 15,-1-2 19-15,-2-4-14 0,-5 0 10 0,2-6-2 16,-10-1-14-16,-7-3 21 0,-6-4-18 0,-12-5 12 16,-4-1 21-16,-5-7-20 0,-11-1-10 15,-6-4 20-15,-9-1 11 0,-8-2 15 0,-9-4-10 16,-10-2 8-16,-10-2 12 0,-11-4 0 0,-8-1 1 16,-10-3 2-16,-3 35-7 0,-26-70 13 15,2 35-32-15,-11 1 2 0,-11 3 14 0,-9 2-29 16,-13 1 19-16,-11 7 3 0,-8 0-36 0,-4 9-32 15,-13 5-30-15,-6 6-21 0,-13 4-42 16,-13 4-87-16,-1 6-440 0,-7 5 0 0,-7 3 1 16</inkml:trace>
  <inkml:trace contextRef="#ctx0" brushRef="#br0" timeOffset="2983">228 781 71 0,'0'-20'257'0,"25"-14"-31"0,-24 24 4 15,1 3-23-15,2 4-29 0,-2 1-12 0,1 4-19 16,-2 2 0-16,0 4-8 0,10 14 1 0,-6 3-3 16,0 6-18-16,1 2-12 0,-4 3-21 0,3 3 1 15,-4 2-4-15,4 1-14 16,-4 4-12-16,0-1-7 0,5-3 6 0,-3 0-66 15,1-2-30-15,-1-8-38 0,0 2-41 0,2-3-95 16,-3-4-361-16,1-3 0 0</inkml:trace>
  <inkml:trace contextRef="#ctx0" brushRef="#br0" timeOffset="3178">200 892 171 0,'-9'-57'207'0,"2"-2"-16"0,-1 5 14 0,4 4-9 15,4 3-20-15,0 23-33 0,16-37 14 16,1 22-31-16,1 7-21 0,0 3-2 0,7 4-21 16,3 5 5-16,6 5-29 0,-2 6 0 15,1 6 4-15,-1 3-19 0,-16 0-22 0,3 0-39 16,23 18-37-16,-25-4-12 0,-6 1-37 16,-3 7-36-16,-8-3-98 0,0-4-155 0,-18 27 1 0</inkml:trace>
  <inkml:trace contextRef="#ctx0" brushRef="#br0" timeOffset="3517">294 754 4 0,'-29'25'136'0,"3"-3"-4"0,0 4-8 16,4-5-10-16,2-4 10 0,4-3-7 0,7-4-14 16,5-3-15-16,4-7-7 0,0 0-12 15,0 0-7-15,20 13 2 0,-10-12 1 0,18 2-3 16,-8-3-1-16,9 0-16 0,-2 3 10 0,1 0-15 16,-1 2 13-16,-7 2 10 0,2 2 3 15,-5 5-2-15,-7 2-4 0,1 2 12 16,-4 2 8-16,-1 1-1 0,-4-6-5 0,3 2 0 15,-4-5-13-15,6 7-8 0,-1-3 4 0,6 1-11 16,-4-6 0-16,7 2 0 0,1-2-15 16,1-1 3-16,0-4 1 0,-1-4-1 15,-1-1-23-15,-15-1-8 0,13 0 16 0,4 0-21 16,1 0 20-16,16-19-3 0,-18 6 8 0,-3-1-20 16,-6 2 13-16,-1-1 10 0,-2 3 37 0,-4-2 1 15,0 12-14-15,0 0-6 0,0-12-2 16,0 2 16-16,-21-1-19 0,12 4-21 0,0 6-8 15,-14-1 18-15,0 2 16 0,10 0-46 16,-6 0 44-16,-20 20-40 0,21-12-20 0,5 2-30 16,-2 3-29-16,5-2-45 0,4-6-32 0,2 3-65 15,1 0-449-15,3-8 0 0,0 0 1 0</inkml:trace>
  <inkml:trace contextRef="#ctx0" brushRef="#br0" timeOffset="3803">809 960 238 0,'10'-7'207'0,"-1"2"-5"0,-2-2-11 16,2 6-24-16,-2 1-12 0,3 0-19 15,-1 0-4-15,1 0-10 0,22 20-12 0,-10-10-4 16,-4 3-13-16,-2 1-3 0,3 2-32 0,-3 0 2 16,-2 1 3-16,-1 3-16 0,-5 0-3 0,-1 6 6 15,-3-12 1-15,-2 1-9 0,-2-5-3 16,0-10 29-16,0 10 18 0,0-10-1 15,0 11 9-15,-19 3 16 0,15-13-5 0,-2 2-24 16,1-6 4-16,0 2 1 0,0-1-27 0,2-4 18 16,1 0-23-16,0-1-10 0,-1-2-9 0,6-14-38 15,-3 8 6-15,17-22-58 0,-4 9-29 16,3-1-40-16,5 2-2 0,3 0-20 0,-1 5-47 16,3-3-119-16,0 3-296 0,5 1 0 0</inkml:trace>
  <inkml:trace contextRef="#ctx0" brushRef="#br0" timeOffset="6545">2159 570 27 0,'0'0'233'0,"0"-19"-1"0,0 19-6 16,0 0-25-16,0 0 4 0,36-32-25 0,-37 29-10 15,-1 6-28-15,-1 0-15 0,-1 4-4 0,-8 11 5 16,2 5-28-16,-1 1 11 0,1 5-1 0,1 1-55 16,3 1 10-16,0 0-3 0,2 0-32 15,-2 2 0-15,3-2-44 0,-1-5-32 0,-2 3-22 16,0-4-37-16,1-2-55 0,0-6-108 16,0 4-206-16,0-5 0 0</inkml:trace>
  <inkml:trace contextRef="#ctx0" brushRef="#br0" timeOffset="6727">1916 1013 21 0,'-11'-2'223'0,"2"0"-12"0,2-2-3 0,2 1-5 15,-2 2-18-15,4-3-34 0,-1 2-9 0,4 0-6 16,-1 1-26-16,3-3 2 0,4 3-5 0,17-7-19 16,2 3-10-16,4-2-12 0,11 1-7 15,-1-3-8-15,3 3-19 0,4 0-18 0,-4 1-6 16,0 0-21-16,2-4-17 0,-3 2-25 15,3-2-31-15,-1-1-75 0,-1-3-121 0,-1 2-113 16,-1 2 0-16</inkml:trace>
  <inkml:trace contextRef="#ctx0" brushRef="#br0" timeOffset="6969">1863 588 114 0,'-13'-9'167'0,"7"0"-8"0,0 2-5 15,6-1-2-15,3 0-18 0,0 1-21 0,16-9-20 16,0 4-4-16,7-3 3 0,7 1-17 0,4 2-13 16,-1-1-7-16,6 3-1 0,0-1-21 0,3-2-2 15,4 3-18-15,-3-2-31 16,1 2-18-16,-3 0-29 0,3 2-55 0,-8 0-82 15,1 1-86-15,2 2 1 0</inkml:trace>
  <inkml:trace contextRef="#ctx0" brushRef="#br0" timeOffset="7327">2815 494 155 0,'-1'-2'171'0,"-1"-2"-7"0,-2 1-4 0,-5 1 3 16,-14-3-21-16,-2 2-20 0,-5 3 1 0,17 0-10 15,-7 0-7-15,-2 0-14 0,-26 19-7 0,28-11-23 16,3 2-3-16,2 2 0 0,5 0-9 16,5-1-6-16,5-1 7 0,0-10-19 15,0 10 4-15,13 21 4 0,0-12-9 0,4 0-17 16,2-3 19-16,-2 0-20 0,5-1-12 0,2 1 13 15,1-1 0-15,-5-1 7 0,0 0-12 16,-4 1-13-16,0-4 10 0,-10 0 1 0,1-1 9 16,-4 1-12-16,-3-11 12 0,0 0-6 15,0 10 5-15,-29 16 0 0,10-14 1 0,1-1-18 16,0-2 16-16,-2 1-3 0,4-6-6 0,2-3-5 16,3 5-16-16,1-5-18 0,5 1-17 15,-4-2-29-15,3 3-24 0,2-3-59 0,4 0-81 16,0 0-160-16,0 0 0 0</inkml:trace>
  <inkml:trace contextRef="#ctx0" brushRef="#br0" timeOffset="7651">3000 676 138 0,'0'3'193'0,"-2"-3"-21"15,0 1 4-15,0 2-16 0,-2 1-17 16,1 0-14-16,-3 2-22 0,2 1 2 0,1-1-10 15,0 1-7-15,0-1-19 0,3 2 3 16,0 1 4-16,0-9-20 0,0 14-4 0,22 17-14 16,-9-16-4-16,1-3 3 0,5 3-9 15,1-9-1-15,2 0 5 0,3-2-10 16,-7-3 0-16,0-1-2 0,-18 0-2 0,18 0-4 0,21-17-4 16,-21 7 9-16,-1-4-1 0,-4 0-5 15,-3-2 3-15,-4 1 6 0,-3 6-1 0,0-2 17 16,-3 11 24-16,0-12-29 0,0 12-15 0,-19-22 3 15,10 17 10-15,1 4-8 0,-15 0-1 16,11 1-10-16,-5 0 0 0,-2 0-17 0,-17 21-21 16,18-9-3-16,7-3-38 0,2 1-13 15,2-2-34-15,4 1-37 0,3-4-99 0,0 3-246 16,0-8 0-16</inkml:trace>
  <inkml:trace contextRef="#ctx0" brushRef="#br0" timeOffset="7889">3637 423 20 0,'13'-18'256'0,"-1"2"-24"16,-5 7-9-16,2 3-17 0,-6 4-12 0,-1 2-25 16,0 2-20-16,-2 5-7 0,1 1 2 0,-2 2-7 15,2 15-26-15,-1-9 4 0,0 6-23 0,0 5-19 16,0 6 11-16,0 0-12 0,0 3-10 15,0 0 9-15,0 0-22 0,0 0 1 16,10 40-29-16,-7-41-33 0,0-6-48 0,-3-2-16 16,0 3-42-16,0-21-43 0,0 3-94 0,0 2-243 15,0-4 0-15</inkml:trace>
  <inkml:trace contextRef="#ctx0" brushRef="#br0" timeOffset="8832">3493 680 7 0,'-13'-16'215'16,"4"8"-24"-16,5-3-20 0,-5 3-18 0,9 4-11 0,-3-2-12 16,3 4-15-16,3 0 0 0,0 0-18 15,6-1-12-15,1 0-8 0,19 0-8 16,-2-4-9-16,5 3-2 0,0-5-10 0,-1 1 5 16,4-1-12-16,-5 0-10 0,2-4 1 15,-4-3 1-15,-2 1 2 0,-2 3-1 16,-2-5-8-16,-3 2 17 0,-3 3 9 0,-6 0 3 15,-5 4 5-15,1 2 1 0,-1 1-2 0,-5 2-22 16,0 3 9-16,0 2-1 0,-3 4 4 16,-2-2-6-16,-9 14-9 0,4 5-12 0,0 4-12 15,-2-5 18-15,5 5-9 0,-2-2 16 0,3 3-35 16,2 2 18-16,4-2-7 0,0-13 6 16,0 5-11-16,0 3-4 0,0 1 2 0,0-3-9 15,13 12 15-15,-7-23-29 0,-3-1 14 0,4-3-1 16,-4-1 15-16,3-4-29 0,4 1-1 15,-4-4 16-15,1-1-16 0,12-11 8 16,-4 1-10-16,4-4 12 0,0 1-5 0,-3 0 10 16,-4 0 4-16,3 3-9 0,-6 2 2 0,1 5 2 15,-4-1-3-15,-2 4-10 0,-1 2 11 0,-3 1 8 16,0 0-14-16,0 0 13 0,0 0 9 16,6 17-6-16,-3-10-19 0,0 2 18 0,-2-3-14 15,2 2 26-15,9 10-13 0,1-1 4 16,0-2-6-16,-2-7 1 0,2 0-4 0,-3-4-16 15,5 3 4-15,-5-7 11 0,0 0-3 16,-10 0-2-16,12 0 12 0,3 0 7 0,23-18-16 16,-19 5 9-16,-3-2-13 0,0-1 18 0,-8-5-15 15,2 4 11-15,-4-3-3 0,-1 0-9 16,-5 2 18-16,0 5 1 0,0 1 10 0,0 12 0 16,0 0 4-16,0-11-13 0,-13 1-5 15,5 10 17-15,3 2-17 0,-4 0 2 0,-7 13 13 16,6-4-3-16,-3 4-8 0,1 4 17 0,5-3-23 15,1 1 14-15,0 1-13 0,6-2 19 0,0-16-14 16,0 19 0-16,22 19-3 0,-9-21-18 16,3 2 14-16,3-6-14 0,0-2-1 15,2 0 22-15,4-4-19 0,-6-4 7 0,7-3-10 16,-15 0-2-16,5 0 7 0,6 0-17 0,23-19 17 16,-24 6-4-16,-2-2 13 0,3-3-13 0,-3-5 10 15,-4-5-1-15,-2-2 8 0,-4-1-8 16,-2-1 8-16,-1 1-17 0,-6 15 31 15,0-6-2-15,0-4 13 0,-22-22-8 16,9 30 3-16,2 1 1 0,-5 5-13 0,0 4 0 0,3 4 17 16,0 2-15-16,4 2-14 0,9 0 2 15,-10 0 8-15,10 0 2 0,-11 0-8 0,-5 20 4 16,13-15 2-16,0 3-25 0,3-1 1 16,3-2 6-16,0 2-3 0,0-2 0 0,15 9-8 15,1-5-15-15,3-4 7 0,1-2-11 0,-1 0 17 16,-22-3-18-16,16 0 17 0,5 0-1 15,26-17-4-15,-24 13 7 0,-2-2 3 16,-2 3 0-16,-6-1 12 0,-1 0-15 0,-5 4 9 16,-1 0-2-16,-6 0 2 0,0 0 0 0,0 0 15 15,16 17 6-15,-16-9-9 0,2 1-12 0,1 13 18 16,3 2-13-16,-3-7 7 0,4 6 8 16,-4-1-13-16,0-1 3 0,1-2-35 0,2 1-24 15,0-5-40-15,1 7-61 0,-1-6-132 16,-3-3-126-16,0-1 1 0</inkml:trace>
  <inkml:trace contextRef="#ctx0" brushRef="#br0" timeOffset="9903">4899 591 93 0,'3'-6'202'0,"-3"1"-21"0,1 2-5 0,-1 1-14 0,-1 2-21 15,2 0-10-15,-1 4-20 0,3 1-5 16,0 1-9-16,0 2-7 0,7 9-5 0,-7 1-5 16,8 2-20-16,5 3 18 0,-6-2-27 0,2 4 13 15,-2-5-16-15,0 3-2 0,-4-9-6 16,0-1-13-16,-2-4 9 0,-1 0 2 16,-3-1-8-16,0-2 26 0,3-3-25 0,-3 1 13 15,0-4-29-15,0 0 4 0,-3-1 13 16,3-2-27-16,0-2 15 0,0 0-5 0,0-3 17 15,0-1-32-15,0-16-3 0,0 11 17 0,0-6-7 16,14-24-7-16,-4 19-10 0,3-2 4 16,3 7 2-16,0-4-14 0,1 7 21 0,2 3 3 15,-1-1-7-15,-10 7 3 0,4 1-14 0,-5 7 10 16,-7 0 0-16,0 0-9 0,0 0 13 16,22 16 0-16,-19-9 2 0,4 12-3 0,-4 0-6 15,0 5 3-15,0-7-2 0,-3 1 17 16,0-4-13-16,0 0-8 0,0-14 8 0,0 9-5 15,0 1 11-15,0-10 0 0,0 12-8 16,0-12 1-16,0 11 5 0,0-11 7 0,0 0 1 16,10 12-15-16,-7-13 3 0,2-2 5 15,0-4 1-15,0 2-7 0,7-12 10 0,1-1-7 16,0-1-10-16,0 0 15 0,3 2-19 0,-2 2 25 16,2 0-12-16,-3 6 9 0,-4 0-22 15,-2 3 10-15,-1 3-1 0,3 1 1 0,-9 2-7 16,0 0 11-16,0 0-9 0,17 17 11 15,-6 1-4-15,0-2-12 0,-3 1 8 0,5 1 8 16,-1-1-4-16,1 1-5 0,3-1 8 0,0-2-15 16,5-3 16-16,-2 0-15 0,-6-5 19 15,12-2-7-15,-9 2 1 0,-1-5-5 0,1-2 16 16,-16 0-24-16,19 0 11 0,0 0 5 0,26-20 2 16,-24 7-5-16,-2-3 2 0,-3-3-6 15,0 0-2-15,-4-1-5 0,-2 0 12 0,-5-1-7 16,-2 4-9-16,-3 1 24 0,0 16-1 15,0-12 4-15,0 4-7 0,0 8 5 0,-21-21-4 16,15 19-13-16,-4 2 7 0,0 0 11 0,-2 2-26 16,2-2 29-16,-18 17-10 0,10-7-17 15,8-2 13-15,1 2-8 0,6-3 6 0,0 2 6 16,3-2-8-16,0-7-2 0,0 0 3 16,0 0-5-16,0 7 6 0,19 4-5 0,-10-9-3 15,-4-2-18-15,8 0 8 0,12-5 14 16,-15 5-8-16,25-18 1 0,-14 14 9 0,7-4-14 15,-8 0 10-15,-4 2 0 0,-7 2-7 0,4-2 1 16,-5 4 6-16,-2 2-11 0,-6 0 13 16,0 0 5-16,0 0-19 0,0 0 5 0,19 14 17 15,-16-7-3-15,-2 2-14 0,2-2 7 16,7 13-1-16,-1 0 9 0,1 2-6 0,2-3 7 16,-2-3-14-16,3 0 19 0,-2-7-8 0,5 2-4 15,0 0-3-15,0-6-4 0,-3 0 7 16,-1-1-16-16,-12-4 8 0,13 0-4 0,-5 0 16 15,24-17-12-15,-13 5-1 0,-6-3 20 0,4-5-7 16,-10-3-7-16,5-3 7 0,-8-3 0 16,-1-3-4-16,0-10 7 0,1-1-16 0,-2-6-11 15,-2 3 4-15,0-3 14 0,1-3-4 0,-1 29 12 16,0-14 9-16,-17-43-3 0,10 37 6 16,-3 8 15-16,2 0 16 0,-3 5-21 0,1 8 6 15,-2 7 2-15,-1 11 5 0,13 4-15 16,-13 0-3-16,-13 27 10 0,12-7-6 0,6 11 0 15,0-1-10-15,2 5 20 0,5 6-19 16,1-22 12-16,0 16-7 0,18 40-10 0,-2-35-2 16,7 4 0-16,-1 3-23 0,0-4-26 0,7-3-26 15,-5 3-48-15,8-8-46 0,3 3-178 16,-2-1-111-16,-1-3 0 0</inkml:trace>
  <inkml:trace contextRef="#ctx0" brushRef="#br0" timeOffset="11201">6845 411 128 0,'0'0'194'16,"0"0"-4"-16,0 0 3 0,0 10-9 0,-12 21 1 15,-1 1-44-15,3 4 7 0,2 1-11 16,2 4-6-16,2 2-15 0,2-1-24 0,2-21-15 16,0 13 13-16,0 1-24 0,17 43-40 15,-9-40-54-15,-1-2-46 0,2-3-78 0,-1-3-160 16,-2 2-71-16,-5-7 0 0</inkml:trace>
  <inkml:trace contextRef="#ctx0" brushRef="#br0" timeOffset="11456">6764 623 61 0,'0'-49'201'0,"0"26"2"0,0-9-10 16,0-6-19-16,20-40-16 0,-8 41-2 0,1 2-21 15,3 7-14-15,4 4-5 0,0 3-12 16,2 8-12-16,0 4-13 0,2 5 0 0,-14 4-7 16,6 0-16-16,19 21 0 0,-21-7 0 15,-1 0-6-15,-7 9-2 0,-4 8-9 16,-2-17 2-16,0 8-1 0,-24 28-22 0,7-20-15 16,-5-4-4-16,1-4-26 0,-5-2 6 15,3-3-23-15,-2-3-20 0,-1 0-22 0,1-7-33 16,8-1-103-16,-6-1-220 0,4-3 0 0</inkml:trace>
  <inkml:trace contextRef="#ctx0" brushRef="#br0" timeOffset="11843">7046 327 122 0,'23'-4'157'0,"-7"4"-11"0,0 1-6 15,1 6 6-15,2 3-10 0,-6 3-16 16,0-1-4-16,0 6 1 0,0 3-2 0,-3-3-9 15,-4 7-13-15,0-2-4 0,-1-5-4 16,-5 3-12-16,0-12-9 0,0 3-14 0,0 0 9 16,0-2 2-16,0 1-11 0,-24 15-3 0,14-15 5 15,0-6-15-15,-2 1 7 0,5-4 12 0,-2-1-14 16,9-1-25-16,0 0 19 0,-10 0-26 16,-4-14 7-16,12 7-2 0,1 1 5 0,1-2-31 15,8-8 10-15,-2-3-3 0,4-2 0 16,3 2-8-16,5 2-17 0,0 1 13 0,3 5-3 15,2-6-6-15,1 3 12 0,1 1-8 0,-1 3 11 16,1 0 6-16,-2 1-21 0,-1 1 15 16,-1 0-5-16,-5 6 4 0,-1 0-2 0,-2 0-6 15,-3 1 5-15,-10 1 1 0,0 0-3 16,10 0 2-16,-10 0-13 0,10 0 15 0,-10 0-17 16,10 0 5-16,8 16 3 0,-17-11-2 15,5 0-4-15,0 1-5 0,1-2-9 0,9 9-11 16,3-3-19-16,-4 0-29 0,4-1-74 0,-7-1-65 15,7 3-73-15,1-2 0 0</inkml:trace>
  <inkml:trace contextRef="#ctx0" brushRef="#br0" timeOffset="12442">7638 376 196 0,'-3'-3'181'0,"2"2"-21"0,-5 0 3 16,-2 3-14-16,-13 5-13 0,-3 2-14 15,4 2 5-15,-4 3-13 0,4-1-8 0,3 6-13 16,4 1-6-16,1 0-12 0,2 4 3 0,3-2-15 16,1 2-19-16,6-14-6 0,0 4 5 15,0 4 3-15,19 21-9 0,-3-19 4 0,1-1-7 16,5-4-5-16,2-3 0 0,-3-4-13 16,3-2-4-16,2-4-6 0,-6-2-4 0,-8 0 5 15,5 0-9-15,24-20 5 0,-18 8 5 16,-4-9 11-16,-2 0-8 0,-3-3-5 0,-3-3 8 15,0 3 1-15,-4-6 1 0,-4 0 1 0,-3-1 16 16,0 18-10-16,0-3 13 0,-14-23-3 16,4 21-10-16,-3 4-3 0,0 5-1 0,-9 3-2 15,3 6 12-15,6 0-25 0,-4 0 14 0,-28 20 7 16,21-5-18-16,2-3 0 0,7 7-19 16,-3 2-27-16,8 0-25 0,2 0-19 0,4 0-32 15,4-13-100-15,0 10-312 0,13 17 0 16</inkml:trace>
  <inkml:trace contextRef="#ctx0" brushRef="#br0" timeOffset="12694">8206 277 174 0,'-8'-8'208'0,"-7"-4"-9"16,-4 4 1-16,-7 0-28 0,0 6 3 0,12 2-9 15,-5 0-13-15,-26 20-7 0,21-10-4 16,-1 5-24-16,5 1-17 0,3 3-3 0,1 1-15 16,4 0-4-16,3 5-26 0,5 0 11 15,1 0-13-15,3-13-2 0,0 6-1 0,19 26 1 16,-6-18-20-16,7-4-21 0,6-3-28 16,5 0-46-16,-1-4-19 0,-1-3-42 0,7-5-85 15,-4 1-302-15,1-3 0 0</inkml:trace>
  <inkml:trace contextRef="#ctx0" brushRef="#br0" timeOffset="13037">8479 446 96 0,'-7'2'186'0,"0"-2"-14"0,-15 6-16 0,6 1 3 16,5-6-15-16,-1 3-28 0,3 2 0 15,4 0-9-15,-1-3-13 0,3 3-9 0,2-1-20 16,1 0-2-16,2-1 3 0,3 0-11 15,2 3 2-15,10 1-9 0,7-4-5 0,-1 1-7 16,-5-3-11-16,-9-2 0 0,8 0-4 0,5 0-6 16,23-21-8-16,-25 10 3 0,0-3-10 0,-2 0 14 15,-2-3 3-15,-2 3 9 16,-7-9 9-16,0 11-4 0,-2-1 4 0,-5 2 15 0,1 3 8 16,-1 8-23-16,0 0 10 0,0 0-12 15,-20-19 0-15,10 19 4 0,0 0 0 0,-15 6-6 16,-1 2-7-16,3 0 2 0,1 7-20 0,2-1 6 15,3 2 9-15,1 3-18 0,6-1 11 16,1 2 0-16,5-2-16 0,2-4-15 0,2-14-13 16,0 12-27-16,0 6-8 0,26 13-22 15,-17-18-17-15,7 1-30 0,7-5-64 0,-3-1-48 16,-7-2-170-16,3-4 0 0</inkml:trace>
  <inkml:trace contextRef="#ctx0" brushRef="#br0" timeOffset="13257">8820 427 151 0,'8'-22'155'0,"-4"-1"-5"0,-3 6 11 0,1 3 0 16,-2 2 10-16,1 5-18 0,1-1-25 0,-2 3-9 16,1-2-17-16,2 5-10 0,-3 0-4 15,3 2-12-15,-2 0-16 0,4 2-5 0,-1 2 0 16,0 1-2-16,11 8-9 0,-4 2-10 0,1 2 16 16,-1-2-14-16,-2 3-10 0,-2 2 3 0,-2-3 1 15,-1-1-4-15,-1-4-20 16,-3 1 16-16,0-13-6 0,0 10 0 0,0 1-10 15,0-2 5-15,-16 18-7 0,7-12 10 0,-2-1-11 16,-2 0-11-16,0-4-18 0,4-4-32 0,0-3-15 16,1-3-47-16,5 0-81 0,3 0-254 15,0 0 1-15</inkml:trace>
  <inkml:trace contextRef="#ctx0" brushRef="#br0" timeOffset="13518">9231 164 142 0,'1'-8'180'16,"-4"5"-9"-16,-1-3-14 0,1 4 0 0,-1 1-12 15,-2 1-20-15,0 1-24 0,2 3-7 0,-2 1-8 16,0 1 1-16,2 0-10 0,1 3 1 16,-1 11-18-16,2 0 0 0,2-5-3 0,0-4-23 15,0 8 3-15,0 1-4 0,25 23 8 16,-15-19-7-16,1-1-13 0,4 1 3 15,-2 1-3-15,1-1-7 0,-2-1-11 0,-1 3-3 16,-3-3-26-16,-3 2-10 0,-5-6-6 0,0-8-21 16,-17 21 11-16,1-11-27 0,-4 0-26 15,0-1-73-15,-6 0-71 0,-5 1-54 0,1-1 1 16</inkml:trace>
  <inkml:trace contextRef="#ctx0" brushRef="#br0" timeOffset="13848">6644 1478 136 0,'7'-2'219'15,"-2"-2"-12"-15,1 6-14 0,-5-2-12 0,0 2-1 0,1 3-17 16,-4 5 13-16,2-2-25 0,-2 19-23 0,2-14-4 16,0 10-12-16,0 4-28 0,0 4 6 15,-13 33 8-15,13-46-38 0,0 8-7 16,0 6-34-16,0 0-25 0,0 0-38 0,0 1-37 0,-16 29-55 15,11-36-99-15,0-3-233 0,-1 0 0 16</inkml:trace>
  <inkml:trace contextRef="#ctx0" brushRef="#br0" timeOffset="14068">6231 1651 5 0,'-13'-20'242'0,"4"3"-19"0,5 0-10 16,1 5-18-16,0-2-10 0,3 5-29 0,0 9-13 16,0-16-26-16,25-12 0 0,-9 13-14 0,7 3-16 15,1-3-12-15,11 6-13 0,3-2 19 16,-4-2-15-16,7 5-25 0,-1 2-23 0,2-1-25 16,4 2-48-16,-5 1-19 0,4-3-59 15,-5 3-118-15,-5 4-152 0,-1-2 1 0</inkml:trace>
  <inkml:trace contextRef="#ctx0" brushRef="#br0" timeOffset="14270">6831 1600 145 0,'-2'4'255'0,"1"0"-3"16,-1 0-21-16,1-2-20 0,1 1-39 0,-2 1 4 15,4-3-20-15,-1 1-20 0,2 0-11 16,1-2-30-16,7 0-10 0,-3 0-9 0,20 2-17 15,-14-2-16-15,8 0-28 0,5 0-22 16,-1 0-21-16,2 0-27 0,25-16-17 0,-27 14-38 16,-7 0-85-16,-19 2-74 0,9 0-105 15,-9 0 0-15</inkml:trace>
  <inkml:trace contextRef="#ctx0" brushRef="#br0" timeOffset="14425">7010 1728 22 0,'-16'13'177'0,"4"-2"-13"0,2-3-5 0,2-3-8 16,0 1-12-16,5-3 7 0,-1 1-21 0,0 0-4 15,2-1-20-15,2-2 4 0,-3 2-5 16,6-1-16-16,0-2-4 0,2 1-20 0,0 0 2 16,4-1-1-16,0 0-17 0,14-3-33 0,-10 3-20 15,21-12-39-15,-9 0-46 0,0 4-93 0,-4-3-91 16,-2-2-46-16,4 2 0 0</inkml:trace>
  <inkml:trace contextRef="#ctx0" brushRef="#br0" timeOffset="14615">7596 1405 148 0,'2'-9'209'0,"-4"2"-7"16,0 0 3-16,-3 3-26 0,-3 4-15 15,-1-3-20-15,-1 6-5 0,-16-2-16 0,11-1 13 16,-19 21-38-16,9-8 3 0,3 0 1 16,2 10-37-16,3 2 25 0,4 0-6 0,3 3-37 15,0 1 12-15,5 4-14 0,4-1-3 16,1-17-26-16,0 8 2 0,0 4-29 15,17 26-33-15,-5-30-17 0,-1 0-23 0,4-5-53 16,3-4-46-16,4-1-68 0,-3-5-161 0,4-2 1 16</inkml:trace>
  <inkml:trace contextRef="#ctx0" brushRef="#br0" timeOffset="14923">7683 1782 114 0,'23'-20'163'0,"-4"-3"-11"0,-3 1 9 0,-3 1 19 16,0 1-4-16,-3 0 7 0,-4 7-2 0,-3 1-4 15,-2 5 7-15,2-1-25 0,-2 2-15 16,-1 6-18-16,0 0-21 0,0 0-1 0,-14 0-32 15,7 2 31-15,1 2-16 0,-7 11-26 16,6-1-9-16,1-1 17 0,0 6-22 16,-2 0-15-16,8-19-25 0,0 15-3 0,0-1-13 15,0 0-7-15,23 16 0 0,-10-14-19 0,1-4-5 16,2-2-2-16,0-4 1 0,-2-2 12 16,-1 0-3-16,0-4-1 0,-13 0 4 0,11 0-4 15,19-15 25-15,-13 0 14 0,-4-2 15 16,-1-1 1-16,-5-3 3 0,0-1 6 0,-2-4-3 15,-4 8 32-15,-1 18-7 0,0-17 16 0,0 1-30 16,-14-16-7-16,6 19 28 0,1 5-17 0,1 2-8 16,-2 2-2-16,-2 2 6 0,1 2-18 15,0 2-5-15,9-2-9 0,-27 12-21 0,14-3-33 16,0 3-18-16,-2 2-43 0,9-3-40 16,1 3-80-16,2-3-400 0,-2-2 0 0</inkml:trace>
  <inkml:trace contextRef="#ctx0" brushRef="#br0" timeOffset="15500">8157 1554 60 0,'15'-11'188'0,"-5"0"-1"0,-2 5-15 16,-3-2-5-16,0 3-32 0,-2 3-11 0,0 2 5 16,-1 4 1-16,-1-2-23 0,-1 2-13 15,0 4 2-15,0-1-4 0,-3 3-15 16,-1 13 8-16,4-12-15 0,-9 23-2 15,6-16-12-15,0-3-5 0,2-4-6 0,0 0-21 16,-2-4 6-16,3-1 10 0,-2-2-9 0,2 0 8 16,0-4-17-16,0 0 9 0,6 2-18 15,-2-8-2-15,2 2 14 0,11-12-13 0,-1-3-23 16,3 2-8-16,1-5 8 0,-1 1-26 0,0 3 19 16,3-1-15-16,-1 1 9 0,-1 3-10 0,-1 5 14 15,-3-5-13-15,-4 7 14 0,-2 5-4 16,-3 2 13-16,0 1-5 0,-1 0 3 0,-6 0-8 15,0 0 4-15,0 0 10 0,10 0 8 16,8 15-21-16,-11-13 14 0,12 8-6 0,-1 0 9 16,-2-8-9-16,-1 2 1 0,-1 0 10 0,-1-1 2 15,-1-3 0-15,-1 0-12 0,-11 0 13 0,19 0 1 16,3 0-4-16,20-17-11 0,-25 5 11 16,-3-1 3-16,-1-1-7 0,-5 4 6 0,-8-5 2 15,0 3 0-15,0 1-7 0,0 11 8 0,0-10 13 16,0-4-20-16,-16-10 13 0,8 13-1 15,3 3-3-15,0 4-3 0,2 3-2 0,1 1-7 16,0 1 7-16,1 1 6 0,1 2-10 16,0 3 11-16,1-1-7 0,1 2-9 0,0 0 9 0,7 16 8 15,4 1-13-15,2 0 9 0,-2-5-1 16,0 5-16-16,0-2 5 0,-2-1 7 16,1 1 0-16,-4-3 2 0,-2-5 5 0,-3-1-10 15,-1-4 14-15,-2 1-4 0,0-11 3 0,0 0-6 16,0 11 15-16,0-11-6 0,-21 20-16 0,11-16 4 15,0-4-17-15,0 0-26 0,-2 0-7 0,1 0 6 16,-2 0-34-16,-5 0-34 0,-15-21-37 16,17 11-91-16,3 1-117 0,5 1 0 0</inkml:trace>
  <inkml:trace contextRef="#ctx0" brushRef="#br0" timeOffset="15718">8969 1142 112 0,'13'-14'179'0,"-3"4"-8"0,-3 4 3 16,-2 6-10-16,-4 0 8 0,4 2-19 0,-4 2-6 15,0 4-2-15,1 1-9 0,-1-1-8 0,4 23-24 16,-1-1 3-16,0 4-24 0,4-3 16 16,-5 1-22-16,2 2-21 0,3-1 3 15,-6 1 5-15,4 1-26 0,-1-2-41 0,-3-4-16 16,1-5-45-16,-3-3-30 0,0-11-49 0,0 7-123 15,0-1-179-15,-18 14 0 0</inkml:trace>
  <inkml:trace contextRef="#ctx0" brushRef="#br0" timeOffset="16127">8891 1515 117 0,'3'-7'123'0,"-2"2"-11"0,5 1-12 0,0-3-2 16,16-1-12-16,-1-2 2 0,5 2-9 0,2-2-16 15,1 3-6-15,0-1-13 0,7 0-5 0,-3 1 6 16,3 0-1-16,3 1 2 0,-3-1-10 16,-3 3 5-16,-2-3 4 0,-7 2-10 0,0-1 22 15,-6 0 31-15,-3-1-8 0,-7 6 4 16,-2-4 13-16,-4 3-39 0,-2 2 10 0,0 0 2 16,0 0-22-16,0 0-7 0,-22-4 3 0,13 6-2 15,-1-2-20-15,-14 9 10 0,2-1-2 0,0-2 0 16,-1 4-8-16,6 2-2 0,2 1-13 15,4 1 15-15,1 4-11 0,2-8-9 0,4 1-6 16,1-1-14-16,2 0-10 0,1-10 4 0,0 0-7 16,0 11-14-16,0-1 2 0,26 11 15 15,-13-16-5-15,0-1 2 0,0-4-8 16,1 1 18-16,-14-1-8 0,20 0 3 0,1 0-2 16,22-15 15-16,-20 7-1 0,-4 0-6 0,3 2 9 15,-5 2 5-15,-7 0-8 0,0 0 6 16,0 4 12-16,-1-1-11 0,-9 1 13 0,0 0-1 0,10 0-1 15,-10 0-6-15,19 17 5 0,-16-11-2 16,0 3-13-16,-2-3-42 0,2 4-74 16,-3-4-107-16,0 2-101 0,0 2 0 15</inkml:trace>
  <inkml:trace contextRef="#ctx0" brushRef="#br0" timeOffset="16750">9657 1333 137 0,'1'-6'175'16,"1"6"-21"-16,-2-1 6 0,0 1-22 0,0 1-2 0,-2 4-24 16,2-1-17-16,0 4-6 0,2 2-7 15,-1 1 2-15,2 13-16 0,-3-11-2 0,0 6-3 16,0 3-4-16,12 23-10 0,-9-26-7 15,-2-5 5-15,1 1-20 0,-1-5-7 0,-1 0 17 16,1-2-7-16,-1-3 5 0,3 0 0 16,-1 0 7-16,-1-4-20 0,1-1 15 0,-2 0-20 15,0-3 7-15,0 0 0 0,1-2-16 16,1-5 5-16,-2 3 10 0,0-3-16 0,5-17-2 16,1 0-10-16,4 3-5 0,-1-1 0 0,2 0-5 15,1 5 11-15,0-3-4 0,-1 6-2 16,-1-1 3-16,-1 6-7 0,-3 4 1 0,4 1 4 15,-6 1 10-15,-1 6-15 0,-3 0 8 0,0 0 11 16,0 0 0-16,0 0-3 0,17 19-9 16,-15-13 13-16,2 4-2 0,-1-1 0 0,3 11-13 15,1 2 6-15,2-2-6 0,-6-3 15 0,4 3 0 16,4-5-13-16,-1-2 9 0,1-6-4 0,2 7 0 16,-2-5 9-16,-1-2-4 0,0-1 9 15,-1-5-16-15,0-1-1 0,-9 0 8 0,0 0-2 16,8 0 6-16,8-14-8 0,-4-2 17 15,-3-5-5-15,-1-6 11 0,-2 1 6 0,1-4-2 16,-5-7 3-16,1-4-13 0,1 0 3 16,-4-5-1-16,0-1 2 0,1 1 0 0,-1 3-10 15,3 3 19-15,-3 21 15 0,0-6 4 0,0-1 27 16,0 3-20-16,0 0-10 0,-16-8-10 16,13 23 14-16,-1 2-19 0,1 6-7 0,-3 1-3 15,4 5 3-15,-3-3-3 0,-3 18-9 0,0-4 12 16,3 5-18-16,0 4 15 0,5-11-13 15,0 7-12-15,0 7 29 0,16 33-37 0,-6-23-33 16,0-8-39-16,0 0-10 0,1 1-50 0,0-6-63 16,-1 0-364-16,2 0 0 0</inkml:trace>
  <inkml:trace contextRef="#ctx0" brushRef="#br0" timeOffset="16937">9813 1149 67 0,'-7'-18'211'0,"1"3"-34"0,3 4-4 0,3-2-24 0,3 2-9 15,-3 11-9-15,22-22-13 0,-4 11-18 16,6 3-16-16,6 0-1 0,5-1-38 0,-1-1-17 16,8 6-48-16,2-2-39 0,-1 2-94 15,3 0-134-15,8 3 40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50.938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53 289 124 0,'0'0'236'0,"0"0"-28"15,-20 0 3-15,20 0-30 0,0 0-27 0,0 0 9 16,-33 3-28-16,31-1-8 0,5-1-13 0,3 1-18 15,1-1 5-15,22 1 10 0,-10-2-22 0,14 0-21 16,12 0 9-16,6 0-20 0,6 0-3 16,8 0 23-16,8 0-31 0,81-14-11 15,-70 10 6-15,-3 0-21 0,0-1 31 0,-3 1-22 16,-6 0-3-16,-2 0-11 0,-8-1-21 0,-7 3-45 16,-8 0-17-16,-3 1-20 0,-11-1 1 15,-7 0-36-15,-26 2-80 0,9 0-302 0,-9 0 0 16</inkml:trace>
  <inkml:trace contextRef="#ctx0" brushRef="#br0" timeOffset="545">101 321 126 0,'-6'0'158'0,"2"0"-9"0,-2 0-2 0,0 0-5 16,2 0-4-16,0 0-17 0,-1 0-8 0,1-2-6 15,1 2-19-15,-3 0 11 0,3 0 6 0,-1 2 2 16,1-4-1-16,0 2-14 0,0 0-3 16,1 0-16-16,-1 2 13 0,1-2-25 0,1 0 0 15,2 0-10-15,2 0 1 0,3 1-6 0,4-1-22 16,19 7 20-16,6-3 7 0,7 2-28 15,4 0-15-15,-1-2 24 0,7 3-12 16,-2 2-2-16,1 0 20 0,1-1-17 0,-2 2-4 0,-2 0 12 16,-3 0-27-16,-3-1 2 0,-5 4 2 15,-2-2-17-15,-6 2-1 0,-7 0 6 0,-8 1-10 16,-8-2 11-16,-5 3-1 0,-1-15-5 16,0 12-10-16,-33 17 17 0,8-9-3 0,-4-3-14 15,-1 0 9-15,-6-1-4 0,-2 3 5 16,-6-3-4-16,-3 3 7 0,-3 1-9 0,-1-1 0 15,2 0 11-15,-1 0-3 0,3 0-4 0,3-1 12 16,3-3 7-16,8 1-14 0,-2 0 25 0,9 0-18 16,6 0 13-16,4-2-15 0,7-2 27 15,6-1-4-15,3-5-2 0,0-6-1 0,19 20 6 16,1-10 4-16,5-2-13 0,7 1 2 0,0-3-1 16,7 0 0-16,4-1-4 0,2-2 13 15,2-1-2-15,4 1-4 0,0-3-21 0,-1 0 21 16,-28 0-11-16,15 0-5 0,4 0-21 0,4 0-21 15,1 0-36-15,42-17-34 0,-47 11-28 16,-1-2-93-16,-5 0-296 0,-4 0 0 0</inkml:trace>
  <inkml:trace contextRef="#ctx0" brushRef="#br0" timeOffset="1148">1758 368 233 0,'3'-11'216'0,"-3"1"21"0,5 3 7 16,-5 0-39-16,0 3-11 0,0-3-31 0,0 4 14 16,-5 1-22-16,0 3-17 0,-3 2-28 0,-12 6-5 15,-3 4 16-15,-6 4-10 0,3 5-22 0,1 6 0 16,-1 1 9-16,3 5-33 0,-1 1 17 15,2 2 7-15,3 2-6 0,3 0-34 16,5 0 20-16,2 0-26 0,3 0-1 0,1 5-12 16,5-25 8-16,0 11-23 0,24 34 28 0,-4-36-15 15,2-3-4-15,8-8-3 0,1 1 1 16,2-4 7-16,9-4-4 0,-2-3-4 0,1-5-12 16,-22-2-1-16,10 0 12 0,37-21-4 0,-31 5-16 15,-8-5-2-15,1-2-1 0,-5-10 2 16,-2-4-21-16,-3-6 3 0,-4-6 15 0,-2-4-10 15,-5-1-14-15,2 1 10 0,-9-2 19 16,0 29-42-16,0-9 21 0,0-6 5 0,-29-41 20 16,13 49-17-16,-4 4 3 0,-3 5 0 15,-8 5 6-15,-5 8-10 0,3 3 14 0,-5 8 3 16,21 0-12-16,-37 17 23 0,18-3 15 0,7 2-44 16,2 6 26-16,5 2 21 0,5 5-4 0,7-2-23 15,3 1-5-15,7-13 2 0,0 5 1 16,0 3 14-16,27 28-24 0,-8-30 7 0,0-4 1 15,-1-3 3-15,11-4 13 0,-1-2 1 0,2 1-14 16,0-5 0-16,-2 4 11 0,1-6-15 16,-9 6 4-16,3 0 2 0,-3-1-18 0,-1 5 7 15,-1 3 30-15,-5 3-25 0,-2 0 17 0,-1 5-16 16,-7 1 13-16,6 1 2 0,-2 2-21 16,0 3-1-16,5-3 14 0,-4-1-10 0,5 2-13 15,2 1-58-15,-1-4-33 0,1-1-35 16,-1-1-48-16,2-3-67 0,0 3-453 0,0-9 0 15,1 1 1-15</inkml:trace>
  <inkml:trace contextRef="#ctx0" brushRef="#br0" timeOffset="1353">2582 646 47 0,'0'-11'279'0,"0"3"-11"0,0 0-29 15,0 1 4-15,2 3-33 0,-2-2-14 16,2 3-32-16,0-2 9 0,1 1-27 0,4-2-14 16,0 2-26-16,15-4 2 0,8 1-7 15,-1 3-16-15,4-1-39 0,-1 2-46 0,-3 2-31 16,3-1-39-16,-5 2-40 0,-14 0-71 16,3 0-95-16,-1 0-193 0,-2 0 0 0</inkml:trace>
  <inkml:trace contextRef="#ctx0" brushRef="#br0" timeOffset="1534">2657 794 177 0,'-16'12'271'0,"0"-2"-22"0,8-4-4 0,-1 1-31 15,5-2 5-15,1-1-38 0,3-4-13 16,0 3-20-16,0-3 4 0,3 1-38 0,5 0-7 16,3-1 5-16,17-1-26 0,-12 1-25 15,10 0 4-15,8 0-1 0,0 0-22 0,44-15-45 16,-37 14-27-16,1-7-34 0,1-4-37 15,0 5-54-15,-4-1-115 0,2-2-243 0,1-4 0 16</inkml:trace>
  <inkml:trace contextRef="#ctx0" brushRef="#br0" timeOffset="2064">3832 261 122 0,'0'-9'218'0,"-9"1"-14"15,5 4-2-15,-2 0-25 0,-1 4-8 0,-2 0 6 16,-12 7-30-16,-1 5 13 0,-7 3-26 0,4 2 8 16,1 8 5-16,4 1-11 0,-2 3-12 15,3 6 3-15,0 2-20 0,6 3-11 16,0 2 17-16,8 4-47 0,2-2 10 0,3-20 13 16,0 7-25-16,0 6-11 0,27 39-8 0,-7-39 24 15,5-6-12-15,4-2-26 0,1-5-9 16,-1-1-1-16,6-7-20 0,0 1-16 0,5-7-15 15,-2-8-6-15,-1-2-11 0,-21 0 16 16,29-15-11-16,-18-3 20 0,-5-2-3 0,-3-9 21 16,-6-4-22-16,-3-6 10 0,-1-7 8 15,-4-3-10-15,-5-4-13 0,0 24 3 0,0-12 17 16,-18-56-11-16,9 45 7 0,-4 1 9 0,-3 4 1 16,-6 4 19-16,3 8 14 0,-2 4-7 0,-5 7 1 15,-5 8 9-15,0 5 4 0,-4 4 6 16,19 7 8-16,-13 0-13 0,-33 23-9 0,30-3-1 15,8 2 3-15,2 2 28 0,3 3-39 16,0 6 20-16,9 0-8 0,5 2-4 0,5-18-17 16,0 7 12-16,18 29-7 0,1-26-4 0,3-5 19 15,2-3-34-15,5-3 14 0,3-7 10 0,0 1 15 16,3-2-44-16,1-1 21 0,-3-3 17 16,0 1-15-16,-4 0-20 0,-4 3 7 0,-2-2 19 15,-3 2-8-15,-1 5-9 0,-3 3 22 0,-12-2-11 16,8 5-18-16,-2 6 5 0,-5-2 11 15,0 1-9-15,-2 5 5 0,0-5-8 0,-1 6-11 16,1-5-39-16,0 2-23 0,0-4-50 16,-3-14-32-16,0 9-70 0,0-2-476 0,0 3 0 0,19 18 0 15</inkml:trace>
  <inkml:trace contextRef="#ctx0" brushRef="#br0" timeOffset="2292">4322 956 209 0,'0'-3'251'15,"0"1"-8"-15,0 1-18 0,0 2-4 0,0 2-19 16,-3 1 28-16,3 0-26 0,-3 3-11 0,3 1-33 16,0 3 4-16,-3 13-17 0,3-12 4 0,0 6-32 15,0 6 11-15,0 0-17 0,0 2-30 16,16 26-9-16,-16-44-36 0,0 9-38 0,0 1-45 15,0-4-49-15,17 17-35 0,-15-22-78 0,-2 2-464 16,6-3 0-16,-3-1 1 0</inkml:trace>
  <inkml:trace contextRef="#ctx0" brushRef="#br0" timeOffset="2571">4526 994 174 0,'10'-14'191'0,"-5"3"-5"0,8-4-20 0,-2 6-17 16,0 2 0-16,2 2-14 0,-4 4-15 0,-9 1-5 16,10 0-8-16,1 0 0 0,18 15-5 15,-16-7-23-15,0 5 20 0,-4 0-5 0,-3 1-17 16,-6-14 10-16,0 12 3 0,0 9 18 0,-22 24-40 16,6-24 20-16,5 1-20 0,1-1 2 15,1-5-7-15,5-1 9 0,-2-4-2 0,3 0-30 16,3-3 12-16,0 1-3 0,0-9-15 0,0 0 24 15,0 8-21-15,30 14-15 0,-20-16-1 16,6-3-35-16,-3 0-43 0,-1-2-11 0,-12-1-24 16,19 0-45-16,4 0-27 0,23-17-86 15,-20 5-342-15,-1-2 1 0</inkml:trace>
  <inkml:trace contextRef="#ctx0" brushRef="#br0" timeOffset="2820">5183 543 15 0,'-10'-1'296'0,"4"0"-41"0,5-2 13 16,1 1-32-16,1 0-14 0,2-1-8 0,6 0-36 15,12-1-32-15,2 0-2 0,8-4-2 0,1 2-12 16,5 2-26-16,5 1 16 0,4 1-33 15,-2 0-7-15,6 2-15 0,1-1 0 16,-6-2-20-16,7 1-12 0,-8 0-45 0,0-2-15 16,-10-4-50-16,-2 0-51 0,-3-3-92 0,-9 1-376 15,-5-2 1-15</inkml:trace>
  <inkml:trace contextRef="#ctx0" brushRef="#br0" timeOffset="3007">5562 208 233 0,'-9'0'215'0,"3"-2"16"16,-1 4-22-16,1 4 11 0,-7 8-11 0,4 5 2 16,2 3-18-16,-1 5 0 0,5 7-2 0,-2 3-11 15,5-15-9-15,0 10-27 0,0 6-4 16,22 44-15-16,-12-38-19 0,6 2-8 16,0 4-2-16,-3-6-28 0,6-2-39 0,0 2-51 15,-1 1-67-15,1-5-44 0,-3-3-92 0,3-3-474 16,-3 1 1-16,0-5 0 0</inkml:trace>
  <inkml:trace contextRef="#ctx0" brushRef="#br0" timeOffset="3830">6385 169 4 0,'3'-11'239'15,"0"2"-7"-15,-3 2-3 0,4 1-12 0,-4 0-24 16,0 2-5-16,0 1-25 0,0 3 10 16,-4 3 10-16,-5 2-21 0,-4 16-5 0,-8 4-17 15,0 6-11-15,4 2-2 0,1 8-22 16,6 2-12-16,0 4 0 0,-2 2-5 0,7 1 2 16,0 2-8-16,5-28-22 0,0 11 0 15,0 6-7-15,23 45 4 0,-4-47-29 0,3-3 9 16,5-4-6-16,-1-5 9 0,5-3-25 0,-2-5-10 15,2-3-1-15,4-6-24 0,0-6-12 16,-6-4 9-16,-18 0-2 0,34-20-8 16,-25 0 24-16,0-1-3 0,-1-5-1 0,-4-8 5 15,-5-1-6-15,-6-13 0 0,-1-4 19 0,-3-2-20 16,0 25 30-16,0-14-26 0,-20-54 29 16,8 42-29-16,-4 5-7 0,-2 2 41 0,-6 3 15 15,3 9-7-15,-4 3-17 0,1 10 27 16,-11 9 0-16,-3 3 6 0,2 10-25 0,19 1-7 15,-31 18 12-15,14-1-4 0,6 3 10 0,2 4-13 16,4 3 12-16,7 3-16 0,6 2 4 0,6 1-5 16,3-16-8-16,0 8 25 0,22 27-18 15,-4-28-21-15,7-4 13 0,4-1 12 16,4-7-4-16,5-4-6 0,-4-1 5 0,4-7 10 16,-19 0-25-16,7 0 5 0,4 0 2 0,31-17 15 15,-37 10-25-15,-1 4 12 0,-4 1-4 0,-1 0 1 16,-11 2-17-16,-7 0-6 0,0 0 17 0,29 27 15 15,-24-6-19-15,3 3 5 0,-7 2 0 16,3 2 1-16,-1 2-15 0,0-1 23 0,2 3-43 16,-1 1-25-16,-1 1-39 0,-2-6-46 0,-1 5-36 15,3-2-37-15,3-2-558 0,-2-1 0 16,2-1 0-16</inkml:trace>
  <inkml:trace contextRef="#ctx0" brushRef="#br0" timeOffset="4150">6947 960 158 0,'3'-7'234'0,"0"0"-1"0,1 1-28 0,5-11-17 16,1 6-26-16,-1 2 0 0,4 5-41 0,-4 1 11 15,15-3-32-15,-7 5 11 0,-17 1-25 16,19 0 4-16,3 0-1 0,18 21-33 0,-21-10 13 15,-4 3-5-15,-8 1-7 0,-3-1 12 16,-4-14-15-16,0 17 2 0,0 3-6 0,-26 19 18 16,13-16-5-16,-3-4-41 0,0 0 4 15,2-2-4-15,1 0-10 0,4-5 7 0,5 0 10 16,-2-3-8-16,6-9 2 0,0 0 2 0,0 10-5 16,16 2 1-16,-7-8-25 0,1-1-8 15,0-2-6-15,2-1-23 0,2 0-13 0,6 0-9 16,5 0-23-16,22-18-36 0,-25 8-43 0,0-1-109 15,-3-1-246-15,-1-2 0 0</inkml:trace>
  <inkml:trace contextRef="#ctx0" brushRef="#br0" timeOffset="4507">7599 888 128 0,'-12'-15'242'0,"2"6"-8"16,2-2 11-16,0 5 7 0,1-3-21 0,3 3-37 15,0 0 6-15,1 1-45 0,0 0-2 0,1 1-21 16,2 4-34-16,0 0 20 0,0 0-40 16,28-20 7-16,-4 12 2 0,2 3-40 0,5 1 6 15,1 4-31-15,-19 0 1 0,10 0-1 16,0 0-4-16,22 16 7 0,-28-8-7 0,-6 3 18 16,-5-1-30-16,-3-1 7 0,-3 0-3 15,0-9 20-15,0 17 1 0,-19 25-23 16,12-23-11-16,-2 0 6 0,5-3 4 0,0-1 4 15,4-3-15-15,0 1-10 0,0-13 29 0,0 11-14 16,0 3 8-16,24 20-1 0,-14-19-8 0,-2 1 4 16,-3-4-10-16,1-4 19 0,-1-1-26 15,-3 2 38-15,-2-1-26 0,0-8-5 16,0 0 6-16,0 11 0 0,-20 16-11 0,1-14-11 16,1 1-15-16,-3-6-7 0,6-1-22 0,-10-1-43 15,8-3-19-15,1-2-37 0,16-1-101 16,-16 0-283-16,3 0 0 0</inkml:trace>
  <inkml:trace contextRef="#ctx0" brushRef="#br0" timeOffset="4787">8257 417 141 0,'1'0'258'0,"2"-1"-14"15,1 0 4-15,3-3-39 0,18 0 5 0,1-1-24 16,6 0-8-16,2 0-27 0,5 1-16 16,2 0-6-16,5 1-1 0,3 0-31 0,-4 1-10 15,1 0 2-15,1 2-19 0,0-1-24 0,-2-4 25 16,0 3-53-16,3-2-41 0,-7-1-37 15,-4 1-35-15,-9-3-50 0,-2 0-111 16,-10-1-296-16,-8 1 0 0</inkml:trace>
  <inkml:trace contextRef="#ctx0" brushRef="#br0" timeOffset="5010">8702 96 106 0,'-6'-4'222'0,"1"3"3"0,0 0-19 15,0 3-15-15,0 1 15 0,-11 10-32 16,0 2 9-16,4 4 1 0,-2 5 11 0,2 3-13 16,2 5-23-16,0 3 20 0,4 7-23 15,0 2-17-15,5 2-2 0,1-22-15 0,0 10-25 16,0 7-7-16,16 52-12 0,-9-47-2 16,-1 2-46-16,4-2-50 0,3-2-46 0,0-1-74 15,3-5-72-15,0-3-513 0,3-3 0 0,-1-6 0 16</inkml:trace>
  <inkml:trace contextRef="#ctx0" brushRef="#br0" timeOffset="5558">9453 138 181 0,'1'-19'223'0,"-2"4"-8"0,-1 7-1 15,-5 3-7-15,-3 6-15 0,0 2-20 0,-9 11-8 16,0 7-19-16,-2 1 10 0,-1 3-4 0,5 4-17 16,-1 6-7-16,5 6-37 0,5 1-5 15,2 3 8-15,2 5-33 0,4-27 30 16,0 12-36-16,17 49 3 0,-3-39 17 0,7-1-6 16,-1-4-20-16,2-3-9 0,4-1-8 0,1-5-16 15,-1-7 5-15,3-4 4 0,0-3-24 16,0-4-6-16,4-3 4 0,0-8-7 0,-18-2 20 15,27-18 2-15,-15-3-15 0,-2-2 4 16,-7-6 9-16,-2-8-25 0,-3-6-4 0,-1-4 6 16,-5-7-6-16,-1-2 12 0,-2-2-4 0,-4 26-4 15,0-14-11-15,0-8 22 0,-21-61-4 16,5 61 0-16,-2 8 21 0,-2 3 4 0,-3 7 5 16,-5 7-6-16,-5 8-12 0,-1 7 23 15,-7 11 7-15,21 3-17 0,-41 24-17 0,19-8 39 16,5 6 0-16,2 3-23 0,3 6 0 15,3-1 0-15,11 3-6 0,5 5-16 0,2-2 44 16,11 6-27-16,0-21-21 0,18 33 31 16,1-24-13-16,4-2 11 0,4-8-7 0,5-2-3 15,0-4-6-15,5-3-12 0,4-3 9 0,5-4 6 16,-1-4-2-16,-26 0 13 0,7 0-16 0,7 0 6 16,0 0-7-16,-4 0-11 0,0 0 21 15,0 0 3-15,-9 0-30 0,16 16 10 0,-29-4 10 16,-2 12-6-16,-4-5 24 0,-1-6-38 15,0 9-3-15,0 3 19 0,-16 33-40 0,12-28-43 16,0 4-22-16,-2-4-31 0,-1 1-105 16,7-16-469-16,0 6 0 0,0 1 0 0</inkml:trace>
  <inkml:trace contextRef="#ctx0" brushRef="#br0" timeOffset="5899">10112 748 108 0,'10'-19'183'0,"-1"7"-15"0,-2 2-4 0,2 4-14 15,-1 3-23-15,2 4-5 0,-2-1-8 0,0 1-16 16,-8-1-13-16,0 0-9 0,18 13-6 16,-13-7 2-16,0 0-13 0,-2 3-2 0,-3-1-6 15,-2 1-7-15,2 2-11 0,0 6 8 16,-20 18 2-16,14-20-8 0,0-1-8 0,3-2-5 15,3-3 10-15,-1 0-9 0,1-9-8 0,0 11 3 16,0-3-5-16,16 19 3 0,-7-13-1 16,1 1-7-16,3-1 15 0,-3 1-23 0,1-2 11 15,-3 0-10-15,0-4 8 0,-2 1 0 0,-2-3 2 16,-2 1-9-16,-2-3 24 0,0 4-19 16,0-9 16-16,0 0-13 0,-22 24 10 15,6-14-2-15,0-2 0 0,-8 1-27 0,4-3-18 16,1-4-38-16,19-2-26 0,-13 0-69 0,0 0-92 15,0 0-167-15,3 0 1 0</inkml:trace>
  <inkml:trace contextRef="#ctx0" brushRef="#br0" timeOffset="6119">10525 701 35 0,'9'2'232'0,"-2"4"11"0,-1 1 3 0,-2-2 9 16,0 1 0-16,-2 3-31 0,4 14 7 0,-2 2-45 16,-3 3 13-16,5-2-11 0,-1 1-9 15,-5-12-37-15,0 5 11 0,0 4-23 0,0 2-13 16,0-1-17-16,0 3-30 0,0-1-36 0,0-2-57 16,0-3-41-16,0 1-53 0,-15 14-55 15,12-23-81-15,3-3-395 0,-3-2 0 0</inkml:trace>
  <inkml:trace contextRef="#ctx0" brushRef="#br0" timeOffset="6391">10876 281 118 0,'3'-6'209'0,"-1"0"12"0,3-1-16 15,11-6 20-15,2 0-43 0,3 3-5 0,4 1-20 16,7-4-31-16,4 7 1 0,6 0-21 16,-2 1-6-16,2 0-10 0,0 2 9 0,3 1-21 15,-2 2-25-15,-1-3-32 0,-23 3-53 0,7 0-42 16,4 0-75-16,-4 0-133 0,-6 0-158 15,-2 0 1-15</inkml:trace>
  <inkml:trace contextRef="#ctx0" brushRef="#br0" timeOffset="6583">11087 477 251 0,'-20'10'354'0,"6"-2"-4"15,3-4-36-15,3-2-15 0,3-1-21 0,3-1-24 16,2-1-21-16,0-1-23 0,2 0-30 15,6 1-13-15,-1 0-12 0,22-3-7 0,-15 4-18 16,9 0-23-16,5 0-10 0,4 0-37 0,2 0-31 16,4 0-72-16,43-12-56 0,-38 5-61 15,-5-1-27-15,-1 0-92 0,-2-3-433 16,1 0 0-16,-4-6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9:01.42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5 43 196 0,'4'-15'247'0,"1"3"-1"0,-3 4-38 0,0 1-13 0,-1 6-22 16,1 1 16-16,-2 1-3 0,-2 6 9 0,1-1 4 15,-1 4-21-15,0 20 2 0,2-14-5 16,-8 36-7-16,5-14-14 0,2 11-7 15,0-5-13-15,1 0-9 0,0-21-19 0,0 13 0 16,15 48-7-16,-6-39-10 0,-5 1-8 0,-1-3-10 16,6-1-15-16,-2-1-6 0,-5 5-11 0,-1-6-33 15,1-5-17-15,2 0-39 0,-1-3-45 16,-2-5-59-16,1-7-18 0,-2-5-19 0,0-15-48 16,0 10-533-16,0-10 0 0,0 11 1 0</inkml:trace>
  <inkml:trace contextRef="#ctx0" brushRef="#br0" timeOffset="318">298 379 156 0,'13'-18'212'16,"-8"7"-1"-16,0 0-26 0,-2 3-21 0,2 1-4 15,-3 4-29-15,3 0 4 0,-2 1-29 0,-2 4 15 16,2-2-13-16,-3 4-4 0,-3 1-14 15,0 2 11-15,-7 8-22 0,-3 2-17 0,-3 0 5 16,-3 0-12-16,1-2 2 0,0-1-9 16,-2 1-3-16,3-1-3 0,1-2-6 0,-3-1-18 15,9-2 25-15,3-3-28 0,-1 2 9 0,4-3-20 16,3 4 6-16,-1-2-6 0,2-7 18 16,0 0-6-16,0 11-12 0,0 5 8 0,22 19-13 15,-15-16 5-15,8-1 19 0,0-1-19 0,-2 1-4 16,6-2 1-16,-3 0 10 0,0 2-30 15,1-4 6-15,2 0-31 0,-1 0-26 0,0-3-29 16,-2 0-22-16,3 3-80 0,-9-5-330 0,0-4 0 16</inkml:trace>
  <inkml:trace contextRef="#ctx0" brushRef="#br0" timeOffset="839">512 571 19 0,'-1'-4'233'0,"-2"0"-22"0,3 1-15 15,-3 0-8-15,1-2-28 0,2 4-3 0,0-3-21 16,2 1-11-16,2 3-15 0,3-2-20 16,1 2 2-16,2 0-8 0,1-2-6 0,18 4-9 15,-14-2-9-15,6 0-3 0,7 0-1 0,1 0 0 16,0 0-32-16,28-14 5 0,-32 10 10 15,-1-4-12-15,-3-2 2 0,-7 3 12 16,-5-3-24-16,-3-2 5 0,-3-1-7 0,-3 4-3 16,0 0 6-16,0 9 2 0,0 0 0 15,0-12 4-15,0 1-18 0,-18-3-1 0,14 7 12 16,0 1-6-16,-2 4 9 0,1 0-2 0,0 1-9 16,-1 2 0-16,0 1 4 0,2 4 2 15,-12 11-6-15,6 3 6 0,4 6-18 0,3 2 11 16,-3-1 2-16,6 6 2 0,0-17 4 0,0 8 13 15,0 7-30-15,0 4 11 0,0 0-16 16,19 38 10-16,-16-34 2 0,3 0 2 0,-3 4-4 16,1-4 7-16,2-1-15 0,-1 2 9 15,3-4-7-15,2 0 19 0,1-3-21 0,0-4 14 16,-1-3-19-16,1 0 29 0,-1-5-13 0,0-2 12 16,-1-5-19-16,-5-3 17 0,2-1 28 0,-3-6 11 15,-1 2 25-15,-2-3-15 0,0-3-7 0,0 0 11 16,-6-2-5-16,-1-1-15 0,-12-7-5 15,-3-2-22-15,-2 0 24 0,-3-2 5 0,-1 0-24 16,-1 0-19-16,-5 0-44 0,-3 1-45 16,4-1-23-16,-5-1-50 0,5 1-77 0,-5 4-505 15,-2-2 0-15,4 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8:58.746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20 543 117 0,'0'18'263'15,"0"-18"18"-15,0 0-10 0,0 0 0 0,0 0-43 16,-20 0 22-16,20 0-32 0,0 0-22 0,0 0-34 16,0 0 3-16,0 0-13 0,0 0-14 15,0 0-7-15,19 20-20 0,-2-20-11 0,41-9-24 16,-17 7 8-16,1-3-13 0,7 4-8 0,1-1-21 15,-5-3-12-15,1 3-61 0,-1-7-41 0,-2 6-27 16,1-2-36-16,-4-3-45 0,1 2-79 16,2-2-402-16,2 0 0 0,-9-6 0 0</inkml:trace>
  <inkml:trace contextRef="#ctx0" brushRef="#br0" timeOffset="562">1166 223 132 0,'3'-15'194'0,"0"2"-2"0,-3 3 1 0,-3 2-7 16,0 1-3-16,-1 1-33 0,-3 1-17 0,-2 1-8 15,-1 3-13-15,-2 0-12 0,-2 1-11 16,-6 0 5-16,0 0-13 0,-22 24-7 0,23-12-12 15,6 4-18-15,1 2 21 0,1 1-20 16,5 4-4-16,6-11-17 0,0 7 12 0,27 28 9 16,-5-22-9-16,1 0-4 0,5-2-5 15,-2 1-14-15,4 0 8 0,0 2-11 0,-2 0 8 16,-1-2-4-16,-2 0 2 0,-2 1-13 16,-3-3 4-16,-8 2-1 0,-7-3 1 0,0-5 9 15,-5-16-3-15,0 13 3 0,-18 15-3 0,3-15 20 16,-4-2-19-16,-3-4 2 0,-7-3 0 0,9-2 10 15,10-2 1-15,-7 0 14 0,-5 0-27 16,-1 0 26-16,-19-18-1 0,25 11-22 16,1 0-12-16,6-2 9 0,4 3-5 0,4-3 17 15,2 0-26-15,0 9-15 0,15-24-17 0,-1 5 3 16,1 2-9-16,3-1 1 0,3-3-17 0,3-1 5 16,1-5 13-16,-2 0-13 0,0-4 26 15,0-2-2-15,-1-4 11 0,-2 1-7 0,-1 1-6 16,-6 1 28-16,-6-3 29 0,3 4-7 15,-4 4 22-15,-5 5-17 0,-1 3-1 0,0 21-6 16,0-14 11-16,-17-6 5 0,8 15-6 0,-2 5-25 16,-12 4 3-16,10-4 29 0,-22 17-26 15,10 0-4-15,2 1-11 0,3 2 21 16,1 5-3-16,2 2 14 0,4-1-41 0,1 2-21 16,7-2-31-16,0 0-37 0,5 1-53 0,0-12-93 15,0 3-341-15,28 26 0 0</inkml:trace>
  <inkml:trace contextRef="#ctx0" brushRef="#br0" timeOffset="856">1710 518 23 0,'3'-2'223'0,"-1"2"-20"0,-2-2 17 15,-1 1-31-15,0 1-3 0,-1 0-21 0,1 0-25 16,-2 1-7-16,1 1 11 0,1-2-39 15,-1 0 2-15,2 2-4 0,3-1-11 0,-3 0-12 16,3-1-6-16,2 1-25 0,0-1 28 16,1-1-6-16,1 0-19 0,-1 0 13 0,0-3 19 15,0 1-19-15,-2-2 11 0,0 1-22 0,-1-3 33 16,0 2-12-16,-1 0 7 0,-2 1-26 16,0 0-3-16,-3 0 8 0,1 2-28 0,-4 1 12 15,2-1-21-15,-2 2 10 0,-1 3-6 16,0 1-31-16,0-1-24 0,-8 8-19 0,-1 2-44 15,5-4-37-15,2 0-48 0,5 0-78 0,-2-3-407 16,5 0 1-16,1-1 0 0</inkml:trace>
  <inkml:trace contextRef="#ctx0" brushRef="#br0" timeOffset="1268">2036 154 183 0,'0'-9'196'0,"5"-15"0"0,3 6-7 16,4 1-10-16,2 1-23 0,2 3-14 0,1 9-28 16,4-3 5-16,-3 6-17 0,-18 1 5 15,21 0-12-15,21 20 1 0,-16-3 0 0,-3 4-5 16,-2 1-14-16,-2 3-10 0,-6 4-7 15,-3 4 1-15,-5-3-1 0,-5-15-17 0,0 9 1 16,-22 32-6-16,3-27-4 0,0-1-1 0,-5-3 9 16,-2-4-15-16,-3-2-4 0,3-7-10 15,0-2 19-15,3-2-24 0,1-3 14 16,6-4 24-16,3 2-5 0,3-2-24 0,10-1 9 16,0 0-16-16,0 0-7 0,-10 0 17 15,1-4 13-15,12 3-28 0,2 1-12 16,0 1 27-16,4 2-11 0,16 2-16 0,-1 3 40 15,1 1-31-15,1 1 16 0,0 1-11 0,3 1-1 16,-3-1-6-16,1 1-11 0,-1 1-15 0,-3 0-13 16,2 0-40-16,-2 1-35 0,-1-3-36 15,-1 0-64-15,-1-2-385 0,-2 1 0 0</inkml:trace>
  <inkml:trace contextRef="#ctx0" brushRef="#br0" timeOffset="1917">2906 131 67 0,'0'-13'195'0,"-3"3"6"0,0 1-6 16,-10-7 3-16,0 2-16 0,-3 2-20 15,-2 4-33-15,-6 2-1 0,3 4-5 0,2 2-30 16,6 0-3-16,-4 0 13 0,-24 23-32 15,24-11 4-15,2 3 3 0,2 3-13 0,3 0-9 16,9 1 8-16,1-7-7 0,17 25-21 0,-1-12 7 16,7 0-20-16,2-3 14 0,2 3-9 15,4-5-2-15,2 4-5 0,-1-1-2 0,-2 0 5 16,0 0-14-16,-7-1 8 0,3 2-17 0,-1-3 25 16,-5 1-20-16,-7-5 5 0,-4 1 0 0,-6-5 3 15,-3-13-3-15,0 11 4 0,-25 13-15 16,9-13 8-16,-5-1 8 0,-2-3-7 0,-3-1-9 15,1-1 6-15,0-2 14 0,5-1-9 16,20-2-2-16,-16 0 21 0,2 0-12 0,2 0 3 16,-8-17-23-16,16 12 9 0,-2 0 6 15,4-3 12-15,2 0-36 0,2-2 5 0,-2-2-17 16,19-25-14-16,-6 7 9 0,3 1-3 0,2-2 4 16,0 1-1-16,6 3 21 0,-3-1 7 15,0 3-3-15,-1-4-13 0,1 3-3 0,-3 0 21 16,0 0 14-16,-5 2 18 0,-2 3-12 0,-8 6-5 15,3 3-2-15,-6 1 11 0,0 11-5 0,0 0-4 16,0 0 12-16,-16-12-30 0,10 12 14 16,-14 8 9-16,0 1-2 0,1 2-11 0,-3 3-22 15,1-1-14-15,2 0-28 0,3 4-46 16,3-1-30-16,-1 4-66 0,5 0-149 0,2-5-169 16,2-1 0-16</inkml:trace>
  <inkml:trace contextRef="#ctx0" brushRef="#br0" timeOffset="2315">3257 129 203 0,'0'-14'211'0,"-1"-1"0"0,1 3-14 15,1 0-28-15,2 3-9 0,13-9-18 16,-6 8-23-16,6-4 8 0,3 3-22 0,1 5-23 15,5 0 16-15,-5 6-19 0,-10 0-3 0,7 0-11 16,6 0-28-16,25 20 15 0,-26-9-4 0,-5 3-11 16,-4 3-15-16,-3-1 13 0,-7-1 10 15,-3-15-10-15,0 20-1 0,-29 20-7 0,12-18-12 16,-5-4-2-16,2 2 14 0,1 3 1 16,3-6-9-16,2-3 0 0,2 3-6 0,4 0 2 15,2-1 0-15,4-6-4 0,2-10-13 0,0 13-2 16,16 19 12-16,-6-13 5 0,5-3 13 15,1 0-20-15,0 2-5 0,2-1-3 0,0 1 9 16,-4-2-14-16,-4-3 12 0,3 2 4 0,-3-3-1 16,-4-1 4-16,0-1 16 0,-6-10-12 15,0 0-3-15,0 9-7 0,0-9 9 0,-29 27 7 16,15-19-4-16,-7 0-9 0,6-4-15 0,-9 1 3 16,6-2-38-16,-8-1-18 0,-2 0-42 15,17-2-36-15,-4 0-104 0,2 0-312 0,-6 0 0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01.83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520 172 53 0,'19'-23'216'0,"-19"23"-27"0,0-17-6 0,20-7 23 15,-20 16-17-15,-3 0-22 0,2 2 9 16,-2-1 9-16,-1 2-33 0,-10-8-7 0,1 4-17 16,2 1-5-16,-2 3-25 0,0 4-5 0,0-1-2 15,0 2-24-15,-9 0-14 0,-28 19 18 0,15-3-14 16,2 2 4-16,-3 7-18 0,0 5 8 15,-2 6 1-15,0 3-10 0,2 3-9 16,6 3 16-16,0 2-12 0,5 0 21 0,3 0-7 16,8 1-14-16,4 0-12 0,7 0 6 0,3-25 3 15,0 10 3-15,19 39 4 0,-3-31-29 0,1-4-3 16,7-2-11-16,4-4 14 0,-4-2 4 16,7-6-25-16,-1-3-33 0,3-3-4 0,-1 3-42 15,-1-12-21-15,-4-1-33 0,5-4-14 16,-22-3-43-16,7 0-66 0,24-18-314 0,-27 12 0 15</inkml:trace>
  <inkml:trace contextRef="#ctx0" brushRef="#br0" timeOffset="299">575 815 185 0,'1'-3'197'0,"1"1"5"0,-1 2-12 0,1-1 17 0,-1 2-13 16,1 1-12-16,-1 4 14 0,-1 2-3 15,9 13-40-15,-6-3-6 0,2 7-9 0,3 0-31 16,-1-2-2-16,-1 7 2 0,-2-3-14 16,2-1-12-16,1 1 4 0,-3-2-24 0,4-1 1 15,-1-1-8-15,1 2 13 0,3-6-47 0,-4-3 22 16,-3-4 0-16,3-2-26 0,-4-4 10 0,2 1-2 16,-1-6-10-16,0 4-1 0,2-5 29 15,0 0-18-15,-6 0-2 0,0 0-25 0,0 0 5 16,27-27 0-16,-17 3 19 0,2 2-11 0,-1 1-27 15,-2 0 19-15,3-4-38 0,-1-1-14 16,1 0-14-16,-4 4-5 0,7-3-38 0,-5 3-7 16,-3-2-32-16,2 3-27 0,0 0-109 15,2 4-285-15,7-3 0 0</inkml:trace>
  <inkml:trace contextRef="#ctx0" brushRef="#br0" timeOffset="554">1323 606 170 0,'-4'-3'254'0,"0"-2"-7"0,-1 2 19 16,1-1-28-16,1 0-38 0,0 3 6 0,3-4-15 15,-1 2-38-15,1 0 11 0,1-1-26 16,4 1-8-16,0 0-23 0,4-2 7 0,17 0-37 15,-1-1-40-15,2 0-13 0,3 1-52 16,2-1-38-16,0 1-33 0,-3 0-58 0,1 3-87 16,4-1-287-16,-4 0 0 0</inkml:trace>
  <inkml:trace contextRef="#ctx0" brushRef="#br0" timeOffset="747">1461 785 119 0,'-22'10'273'0,"9"0"2"16,3-6-29-16,1 1-19 0,2-2 8 0,1 2-15 16,3-5 14-16,2 0-26 0,4 1-21 15,1-3-10-15,2-2-14 0,16-8-13 0,4 4-10 16,1-2-21-16,8 3-19 0,2-4-39 16,5 4-60-16,2-1-62 0,-8-1-45 0,1 1-48 15,4 0-43-15,1 2-129 0,-2-4-247 16,-5 2 0-16</inkml:trace>
  <inkml:trace contextRef="#ctx0" brushRef="#br0" timeOffset="1138">2355 293 57 0,'-1'-11'217'0,"-2"3"-14"0,0 5 14 0,-1 1-20 15,-1 2-33-15,-2 4 9 0,-9 11-4 0,-1 7-4 16,1 3 35-16,-3 4-37 0,3 1-25 16,2 2-1-16,2 4-19 0,-1 1-14 15,5 0 17-15,0 2-14 0,7 4 13 0,-1-5-32 16,2-18-4-16,0 8-14 0,19 32 7 0,-6-29-12 16,5-4-16-16,0-2-7 0,4-3-12 0,3-5-27 15,-2-4 9-15,6-4-32 0,-5-5 3 0,1 0-4 16,-14-4-8-16,23-14 5 0,-16 0 1 15,1-7-10-15,-3-3 25 0,-4-9-22 0,1-2 42 16,-6-5-13-16,-1-4 5 0,-4-4 6 16,-2 0 15-16,0 26-18 0,0-12-6 0,0-4 39 15,-18-37-7-15,3 39-20 0,1 2 11 0,-1 8 4 16,-6 6-3-16,0 12-2 0,6 6 17 16,15 2 0-16,-18 0-30 0,-14 31-22 0,21-15 25 15,-2 6-11-15,8 7-61 0,3 0-43 0,0-2-48 16,2-12-66-16,0 7-508 0,23 33 0 15,-8-23 0-15</inkml:trace>
  <inkml:trace contextRef="#ctx0" brushRef="#br0" timeOffset="1313">2875 820 100 0,'3'-2'228'0,"-1"0"8"15,-2 1 5-15,-2 0-20 0,2-1 7 0,0-1-8 16,-3 2-39-16,0-2-14 0,2-1 0 0,0 2-56 15,-1 0 5-15,2 1-7 0,0-1-25 16,0 1-58-16,2-3-47 0,-1 2-57 0,2 1-44 16,3-4-103-16,1 1-273 0,-3 0 1 15</inkml:trace>
  <inkml:trace contextRef="#ctx0" brushRef="#br0" timeOffset="1596">3099 423 35 0,'-21'-17'272'0,"3"3"-34"0,2 0 23 0,1 2-40 16,4 3-5-16,3 3 7 0,2-1-15 16,2 2-34-16,-1 1-7 0,1-1 8 0,4 1-37 15,0 0-30-15,0 4 22 0,0 0-6 0,20-9-26 16,11 5-40-16,-1 1 8 0,0 1-5 0,9-3-9 16,2 2-4-16,-4 2 12 0,1 0-10 15,-19 1 5-15,4 0-31 0,4 0 2 16,22 22-6-16,-33-8 28 0,-3 4-9 0,0 3 3 15,-6 4-13-15,2 3 9 0,-9 2-6 0,0-13-13 16,0 7 10-16,0 5-3 0,-22 36 16 16,15-31-23-16,4 1-17 0,0-5 23 0,-2 3-11 15,0-2-13-15,5-1-2 0,0-17-30 16,0 8-29-16,0 2-25 0,0 3-51 0,0-3-30 16,0-3-52-16,0-3-536 0,0-2 0 0,0-1 0 15</inkml:trace>
  <inkml:trace contextRef="#ctx0" brushRef="#br0" timeOffset="1793">3260 760 107 0,'-21'-18'271'0,"3"1"-24"0,3 3 22 16,2 3-42-16,6 3 7 0,0-1 5 0,4 2-66 16,0 0 23-16,3 2-24 0,0 5-10 15,0 0-39-15,25-25-5 0,-2 11-4 0,0 1-34 16,7 7-32-16,3 2-46 0,-1-6-37 0,1 1-32 15,2-1-41-15,-2-1-13 0,2 0-33 16,-2-2-29-16,-1-5-74 0,3 2-208 0,-3-4 1 16</inkml:trace>
  <inkml:trace contextRef="#ctx0" brushRef="#br0" timeOffset="1955">3750 369 709 0,'4'-6'175'0,"-3"0"-19"0,-1 2-15 16,0 3 11-16,0 2 0 0,-1-2 10 0,-1 5-9 15,0 1 13-15,-1 2-9 0,0-1-4 0,-6 16 23 16,2 1-24-16,-2-1 1 0,1 6-5 15,0 0-21-15,4 3 4 0,-2 1-20 16,0 3-17-16,6 0 3 0,-2 0-18 0,0 0-9 16,2 0-9-16,-1 0-49 0,1-1-12 0,0-17-81 15,0 5-32-15,0 2-45 0,0 3-61 16,17 22-560-16,-13-24 0 0,4-13 0 0</inkml:trace>
  <inkml:trace contextRef="#ctx0" brushRef="#br0" timeOffset="2412">4140 482 110 0,'3'-26'242'0,"-6"-1"-9"0,3 17 18 0,0-6 3 0,-22-16-33 16,6 19 4-16,3 5-42 0,0 1-7 15,0 5-19-15,2 0-11 0,11 2-35 0,-11 0-2 0,11 0-4 16,-24 24-35-16,12-11 29 0,5 5-18 15,0 5 9-15,7-13-31 0,14 26 2 0,1-8-1 16,5-3-6-16,0 2-14 0,6-2-1 0,-3 1 5 16,3 1-29-16,3-1-1 15,-6 0-12-15,2 1-15 0,-6-2 43 0,-3 0-6 16,-5-3-31-16,2-1 29 0,-3-2-42 0,-4-1 11 16,-3-6 6-16,-3-12-10 0,-17 31 19 0,1-20 18 15,-4-1-34-15,-5-5 18 0,-2-2-1 16,12-3-12-16,-5 0 27 0,-3 0-1 0,-24-15 3 15,26 3 19-15,5 1-13 0,3-6-10 16,6 1 22-16,4 1-20 0,3 2-28 0,0-5 16 16,21-28 1-16,-5 18-8 0,7 1-13 0,-1-1-30 15,3-2 6-15,-1 3 4 0,2-5-7 0,2-3-11 16,1 0 5-16,-3 2 30 16,-8 0-21-16,4 2 1 0,-6 0 15 0,-2 1 18 15,-3 3 2-15,-6 4 6 0,-5 23-24 0,0-14 7 16,0 4-21-16,-18-7 22 0,7 17 4 15,3 0-5-15,-14 8-17 0,-2 5 9 0,5 1-36 16,-1 7-51-16,-2-1-62 0,2 6-136 16,-1 0-313-16,-3 2 0 0</inkml:trace>
  <inkml:trace contextRef="#ctx0" brushRef="#br0" timeOffset="2836">4828 133 30 0,'5'-4'237'0,"1"0"3"15,-3 2 16-15,1 2-21 0,-4 2-7 0,3 4-18 16,-3 2 36-16,0 2-37 0,0 19-27 0,0-11 6 15,0 10-7-15,0 4-30 0,0 6-13 16,0 2 1-16,0 3-26 0,0 1-17 0,0 1 0 16,0 2-18-16,0 0-2 0,0-3-2 0,0-1-22 15,0 1-51-15,0-3-32 0,6 37-27 16,-3-43-38-16,1-3-42 0,-1-6-42 0,3-1-53 16,-6-10-447-16,4-3 0 0,2-3 0 0</inkml:trace>
  <inkml:trace contextRef="#ctx0" brushRef="#br0" timeOffset="3088">5106 534 70 0,'8'-26'224'0,"3"3"-13"0,-5 4-7 0,1 5-3 16,-7 6-15-16,3 3-14 0,-3 5-13 16,-6-1-23-16,3 2 13 0,-2 3-28 0,-3 0 30 15,-5 11-62-15,-5-3 17 0,2 4 4 16,-6-2-47-16,3-1-6 0,-2 0 11 0,2 1-1 15,0-2 0-15,0 0-15 0,0 3 19 16,9-6-38-16,0 1-3 0,4 0 1 0,4-1 0 16,2 0 8-16,0-9-9 0,0 0-3 0,0 11-17 15,24 16 31-15,-4-12-35 0,2-3-32 16,0 1-12-16,-1-4-32 0,0-1-59 0,-3-4-59 16,7 2-74-16,-12-2-313 0,4-1 0 0</inkml:trace>
  <inkml:trace contextRef="#ctx0" brushRef="#br0" timeOffset="3530">5320 692 55 0,'-8'0'217'0,"0"-1"-8"0,3-2-11 16,-3 1 14-16,3 0-22 0,-1 1 3 0,1 0-28 16,3 0-13-16,-1 0-31 0,0-1 8 15,0 0-10-15,3 1-16 0,0-2-31 0,6-1 23 16,-2 1-22-16,16-5-21 0,6-2-20 15,-1 1-16-15,1-2 3 0,-2-2-23 16,-2 9 17-16,0-11 2 0,1 1-19 0,-7-2 27 16,0 2-8-16,-2-3 26 0,-7 3 3 15,-1 3 24-15,-6 1-29 0,0 10 23 0,0 0-10 16,0-8-12-16,-19-2 1 0,9 8 10 0,2 4-21 16,-3-1 12-16,-7 10-5 0,6-3 20 0,-4 8-15 15,3 3-11-15,2 4-3 0,6 2-21 16,5 2 27-16,-3 7-24 0,3-20-16 15,0 10 5-15,22 31 0 0,-15-20 2 0,6-6-3 16,2 1-13-16,-8-4 32 0,5 0-31 0,-5-6 4 16,-1 1 21-16,-4-9-16 0,1-2 1 15,-1-2-23-15,-2-8 33 0,0 0 19 0,0 0 0 16,0 11-28-16,0-11 14 0,-20 14 1 0,14-12-22 16,-4-2 43-16,1 2-26 0,-4-2 8 15,4 0-8-15,9 0-6 0,-10 0 10 0,-3 0 8 16,5 0-15-16,-4 0-61 0,12 0-4 15,-10 0-56-15,10 0-29 0,-13 0-25 0,13 0 2 16,-12-14-92-16,14 8-330 0,-1 2 1 0</inkml:trace>
  <inkml:trace contextRef="#ctx0" brushRef="#br0" timeOffset="3819">5901 178 63 0,'13'-34'225'0,"-1"3"-6"0,-2 2 30 0,-2 5 0 0,0-1-5 16,-3 10-40-16,-2 3 15 0,0 4-15 15,-1 1-25-15,-2 7 21 0,0 3-4 16,-2 1-21-16,-4 16-6 0,1 8 12 0,-5 7-15 16,1 5-2-16,-4 9-21 0,0 5-4 0,1 7-12 15,-6 5-10-15,2 2-23 0,-3 4 2 16,0 6-10-16,-3-2-20 0,2 3 12 0,-1-1-18 15,2-2-4-15,0-1-9 0,-6 0-3 16,7-2-1-16,2-4-12 0,3-2-3 0,0-8-25 16,1-2-21-16,5-6-32 0,-5-5-23 0,9 0-27 15,-1-3-60-15,4-11-20 0,0-16-50 16,0-2-709-16,0 5 1 0,23 10 0 0</inkml:trace>
  <inkml:trace contextRef="#ctx0" brushRef="#br0" timeOffset="4064">6177 506 219 0,'16'-48'258'0,"-3"5"-4"0,-1 7 22 16,-5 1-42-16,-4 7-15 0,0 12-14 0,-3 10-2 16,0 7-10-16,0 4-12 0,-3 3 17 15,0 18-23-15,3-10 3 0,-13 38-11 0,7-12-19 16,3-1-18-16,0 8-6 0,-4 1-18 0,4 3-6 15,-3 0-19-15,-1 3-2 0,-2-3-16 16,7-2-10-16,-3-3 0 0,2-3-7 0,0-3-18 16,3-18-36-16,0 9-77 0,0 2-16 15,0 2-59-15,0-5-44 0,0-7-650 0,0-2 1 16,16 12 0-16</inkml:trace>
  <inkml:trace contextRef="#ctx0" brushRef="#br0" timeOffset="4661">6488 742 183 0,'16'-31'231'0,"-3"3"-8"0,-5 7-27 16,-8 7 8-16,0 14-24 0,0 0 4 0,-14-15-28 15,7 14-5-15,-2 2-4 0,-10 7-17 0,-2 0-17 16,0 0 19-16,-6 4-10 0,2 1-52 16,-1 0 24-16,2 3-40 0,2-4 13 0,-1 0-6 15,4 3-19-15,5-6-18 0,4-2 41 0,1 2-30 16,5-2-26-16,1 2 34 0,0-3-12 15,3-6-14-15,0 8-15 0,16 21 31 16,-3-7-31-16,6-1-13 0,-1 0-15 0,0-7 4 16,2 3-29-16,2 1-9 0,-7-3 3 0,7-5-1 15,3 0-4-15,-4-2 1 0,2-1 27 16,-1-3-12-16,-22-4 28 0,16 0-9 0,6 0 10 16,-4 0 11-16,23-23 1 0,-22 9 42 0,-3 1-8 15,0-3 10-15,-1 0 20 0,-4-1 13 16,-6 5-34-16,-2-1 27 0,-3 5-29 0,0 2-14 15,0 6 4-15,0 0-17 0,0-10 49 0,-19 0-33 16,9 7-1-16,2 5 5 0,-11 3 13 16,-3 3-28-16,3-5-22 0,1 8 20 0,-1-3 24 15,9 7-45-15,1-4 23 0,5-2-15 16,1 0-2-16,3 4-30 0,0-13 26 0,0 0-23 16,0 0-6-16,16 17 5 0,-11-13-6 15,3-2 22-15,-3 3-12 0,17 3-3 0,-9 0 10 16,3 1 13-16,3 5 1 0,-6-7-3 0,1 10 12 15,-1 0-6-15,-4 5-1 0,-5-1 1 0,2 4-10 16,-3 2 16-16,-3 1-6 0,0 1 8 16,0-11-18-16,0 4 21 0,0 5-12 0,-16 32 2 15,5-31 6-15,0 3-19 0,3-4 26 16,-2-3 20-16,1-3 25 0,-1-1-10 0,-2-9 42 16,5-3-16-16,-2-2-2 0,2-2-5 0,-2-3 5 15,9-1-15-15,-10 0-14 0,10 0 26 0,-37-15-20 16,18 1-9-16,6 0-10 0,1-3-2 15,2-4-6-15,5-1-56 0,5 1-38 16,0 8-45-16,0-7-32 0,21-30-57 0,-5 22-548 16,3-3 0-16,0 0 0 0</inkml:trace>
  <inkml:trace contextRef="#ctx0" brushRef="#br0" timeOffset="4859">6953 909 44 0,'6'-5'255'0,"1"3"-23"0,-1 0 12 15,-3 0 10-15,3-3-17 0,-2 2-8 0,2 3-16 16,-3-4-9-16,4 3-21 0,-1-2 2 0,2 3-2 16,2-2-25-16,15-1-34 0,1 0 1 15,1-2-16-15,-1 3-10 0,6 2-16 0,-1-2-19 16,-18 2-42-16,8 0-27 0,4 0-34 16,1 0-47-16,24-18-28 0,-22 14-48 15,-5-2-24-15,1 3-68 0,1-1-347 0,0 0 1 16</inkml:trace>
  <inkml:trace contextRef="#ctx0" brushRef="#br0" timeOffset="5118">7566 482 78 0,'-3'-26'236'0,"-1"5"0"0,2 1 28 15,2 20-41-15,0-12 11 0,0 0 1 16,-7-7-17-16,4 15-10 0,3 1-11 0,0 6-2 15,0-2 1-15,0 7-15 0,0 2-2 0,6 17-8 16,-6-12-11-16,0 12-4 0,0 2-2 16,0 6-21-16,19 39-7 0,-17-31-2 0,1 1-30 15,-1 0 9-15,-2-22-7 0,0 12-10 0,0 3-22 16,0 2 4-16,0 2-25 0,-16 32 6 16,12-39-30-16,-2-3-21 0,0-3-43 0,2-2-30 15,-2 0-53-15,3-2-65 0,0-9-41 16,0-3-729-16,-1-4 1 0,2-3 0 0</inkml:trace>
  <inkml:trace contextRef="#ctx0" brushRef="#br0" timeOffset="5393">7879 734 170 0,'6'-11'224'0,"-6"3"7"0,3 1-5 0,-2 6 8 16,-2-2-33-16,1 3-5 0,-4 3-25 15,-4-2-8-15,3 3 18 0,-1 0-57 0,-13 10 10 16,2-1-15-16,-5-3-16 0,0 1-11 16,1-2-13-16,0 3 30 0,4 2-56 0,4-5 33 15,2 6-28-15,-4-2-3 0,9 1-18 0,3-5 17 16,3-9 0-16,16 27-12 0,3-13-3 16,10 3 2-16,-2 1-16 0,5-2-23 15,0 1 11-15,3-5-8 0,-5 5-17 0,5-1-33 16,-1-4-30-16,-3 3-30 0,-5-3-43 0,-2 0-41 15,-3-1-96-15,-3-1-331 0,-9 2 0 16</inkml:trace>
  <inkml:trace contextRef="#ctx0" brushRef="#br0" timeOffset="6210">731 2152 83 0,'-1'-20'216'0,"-4"-3"-12"16,-1 3 26-16,1 5-21 0,2 3-23 0,-3 0-7 16,-1 5-8-16,0 1-29 0,-2 1-14 0,-1 4 7 15,0 1-10-15,-3 0-20 0,-29 23 5 16,14-3-19-16,2 3 20 0,3 3-20 0,-6 3 1 16,2 5 20-16,-1 1-28 0,-1 0-12 15,5 6 8-15,2-1-17 0,5 2 2 0,2-3-17 16,7 1-7-16,6 3-2 0,2-21 10 0,16 37-20 15,-3-26 1-15,6-4 17 0,8 0-17 16,4-3-1-16,5-5-7 0,3-1-8 0,3-5 0 16,-2-1 8-16,1-8-25 0,2 0-19 0,2-4-14 15,-3-2 32-15,-22 0-30 0,35-20 5 16,-26 6 19-16,-2-1-16 0,-6-3 9 0,-6 1 14 16,-2 1 14-16,-5 3 46 0,-7 5-15 15,1 0 23-15,-2 4-13 0,0 4 2 0,-3-2 4 16,0 4-14-16,0 4 3 0,-6 11-6 0,1 3 0 15,-1 9-15-15,-1-1 11 0,3 1-20 16,1 5 18-16,3 1-1 0,3 1-14 0,0-17-11 16,0 9 11-16,0 6-43 0,17 36-17 15,-8-35-18-15,0 1-4 0,5-2-64 0,-5 0-3 16,2-9-34-16,1-1-31 0,-2-1-23 16,1-4-536-16,-3-5 0 0,-3-2 0 0</inkml:trace>
  <inkml:trace contextRef="#ctx0" brushRef="#br0" timeOffset="6434">994 3057 90 0,'-4'-40'201'0,"4"20"-17"16,-10-46 8-16,5 26-8 0,5 0-4 15,0 22-20-15,0-9 2 0,18-33-17 0,-5 32 4 16,1 7 7-16,3-1-17 0,2 5-5 16,4 3-6-16,0 5-7 0,2 5-32 0,-5 4 3 15,-10 0-7-15,22 17 9 0,-16-7-17 0,-3-1 17 16,-1 7-26-16,-7-2-19 0,-5 0 10 15,0-14 6-15,0 17-8 0,-18 24-6 0,2-20-23 16,-3 2-4-16,3-5-32 0,-4-4-30 0,1 3 6 16,3-4-32-16,6-4-37 0,-2-3-11 15,5-1-48-15,1-1-50 0,3-2-423 0,3-2 0 16</inkml:trace>
  <inkml:trace contextRef="#ctx0" brushRef="#br0" timeOffset="6613">1493 2598 182 0,'24'-12'269'16,"2"-1"4"-16,-7 0-18 0,1 4-34 0,5-3 4 0,-7 1-28 15,1 0-9-15,0 2-23 0,0-2-20 16,4 6-5-16,-1-3-41 0,1 5-9 0,0-2 26 16,1 3-39-16,0 2-56 0,-6 0-57 0,-18 0-40 15,15 0-39-15,4 0-77 0,15 18-112 16,-25-10-181-16,-2-5 0 0</inkml:trace>
  <inkml:trace contextRef="#ctx0" brushRef="#br0" timeOffset="6789">1650 2799 262 0,'-9'10'237'0,"2"-3"23"0,3-2-30 0,2 0-15 16,5-4 6-16,0-1-12 0,4 0-10 0,3-1-60 15,19-5 6-15,-14 6-13 0,35-12-24 16,-15 6 6-16,6-3-13 0,0 4-41 0,-4-4-45 15,3 0-58-15,0-4-33 0,1 0-43 16,4-1-76-16,-8-5-138 0,2-1-138 0,-1-5 1 16</inkml:trace>
  <inkml:trace contextRef="#ctx0" brushRef="#br0" timeOffset="6969">2464 2109 196 0,'-3'-19'249'0,"0"5"2"0,1 4-22 16,-1 4 7-16,1 4-23 0,-1-1-13 15,0 7-5-15,0 2 16 0,-3 13-14 0,0 4-8 16,2 2 10-16,0 5-18 0,1 3-40 16,0 2-3-16,3-16-8 0,0 12-8 15,0 4-21-15,17 41-20 0,-10-36-20 0,2-3-46 16,3-1-20-16,4-5-40 0,-3 0-55 0,0-3-32 16,-2-4-56-16,4 2-39 0,-4-6-483 0,2 0 0 15,-1-4 1-15</inkml:trace>
  <inkml:trace contextRef="#ctx0" brushRef="#br0" timeOffset="7144">2673 2615 188 0,'0'-10'260'15,"2"-6"-5"-15,-4 7 2 0,2 3-34 0,0-2-7 0,-3 2 0 16,3-1-33-16,-1 1-10 0,1 6-13 16,0 0-15-16,0 0-11 0,0-11-45 0,0 11-6 15,0 0-17-15,13-17-56 0,-7 12-58 16,-2 2-57-16,5 0-111 0,-2 1-357 0,14-4 1 15</inkml:trace>
  <inkml:trace contextRef="#ctx0" brushRef="#br0" timeOffset="7462">3182 2318 91 0,'-5'-4'241'0,"1"0"-21"15,-2 4 45-15,-1 0-34 0,1 3-8 16,-1 1-40-16,-16 5-1 0,1 2-15 0,6 1-12 15,2 1-20-15,-1 1-24 0,8-2 2 0,-4 4 10 16,9-1-33-16,2-15 8 0,0 13-2 0,0 4-42 16,25 16 0-16,-14-19 1 0,7-1-32 0,2-2 25 15,3-1-40-15,2-2-15 16,2-3 10-16,-1-2-24 0,-13-3 0 0,3 0 1 16,3 0 1-16,23-26-2 0,-22 12 7 0,-3-8 10 15,-1-4 14-15,-4 0-15 0,1-5-17 16,-10 2 25-16,-3 1 22 0,0 12-3 0,0-3 3 15,-16-27 1-15,4 22-4 0,-5 6-12 0,-1 3 42 16,-3 4-29-16,-2 5-6 0,11 6 2 0,-5 0-6 16,-25 17-17-16,20-3 44 0,2 2-10 15,-3 4 1-15,11 4-48 0,4-2-30 0,5 3-41 16,1-7-52-16,2-5-68 0,0 5-462 16,20 24 0-16,-8-21 0 0</inkml:trace>
  <inkml:trace contextRef="#ctx0" brushRef="#br0" timeOffset="7801">3810 2314 11 0,'12'-22'250'0,"-12"7"-13"16,0 5 13-16,-3 0-29 0,-3 4 23 0,-1 5-43 16,-2 0-27-16,-1 3-4 0,-9 6-3 0,-1 5-18 15,-3 1-35-15,4 2 11 0,3 1-10 16,2 1-16-16,7 3-19 0,1 0-2 0,4-3-5 15,2-9-12-15,0 7 22 0,22 16-35 16,-7-17-4-16,0 1 2 0,4-5-32 16,1 1-39-16,2-4 3 0,-3-5 1 0,-2-3 15 15,-17 0-9-15,22 0-2 0,20-18 0 0,-25 6 33 16,1-4-8-16,-4-3-4 0,-5-3 17 0,-2-3 21 16,-4 3-2-16,3-5-35 0,-6 14 12 15,0-3 15-15,-22-22-11 0,9 21 21 0,-3-1-14 16,-1 3 12-16,4 6-20 0,-11 1-3 0,9 8-13 15,15 0 42-15,-15 0-24 0,-17 15 2 0,15-5-13 16,8 2-35-16,2 1-56 0,3-3-41 16,1 0-60-16,3-10-96 0,0 12-400 0,0 3 0 15,14 14 0-15</inkml:trace>
  <inkml:trace contextRef="#ctx0" brushRef="#br0" timeOffset="8107">4247 2111 226 0,'8'-21'240'0,"-2"5"26"0,-4 5-23 0,-2 2-49 15,-3 5 6-15,-2 0-24 0,0 3 7 0,-1 1-30 16,1 2-8-16,0 1-27 0,2 2 11 16,-2 2-37-16,3 1 1 0,2 1-19 0,0 2-8 15,0 1 26-15,15 28-29 0,-2-15-5 16,0-6-6-16,2 5-31 0,2-2 21 0,-2 2-1 15,2 0-21-15,-3-3 1 0,2 1 25 16,-4-1-20-16,-2-3-2 0,-3-4-33 0,-5-2 52 16,2-3-5-16,-4-2-43 0,0 0 6 0,0-7 12 15,0 0 0-15,0 0-17 0,-13 21-9 0,4-19-35 16,2 0-5-16,-4 0-24 0,0-2-48 16,-19 0-19-16,14 0-40 0,-4 0-103 15,-26-19-279-15,17 11 0 0</inkml:trace>
  <inkml:trace contextRef="#ctx0" brushRef="#br0" timeOffset="8267">4206 2050 277 0,'15'-18'237'0,"1"5"25"0,2 0-31 16,3 1-8-16,0 3-15 0,4 1-30 0,-2-1-16 16,3 0-5-16,0 5-20 0,1-1 0 15,-1 2-12-15,2-2-47 0,-2 5-43 16,-4-1-50-16,-4 1-71 0,-2 0-39 0,-16 0-134 15,19 0-232-15,0 0 0 0</inkml:trace>
  <inkml:trace contextRef="#ctx0" brushRef="#br0" timeOffset="8650">5203 1863 90 0,'7'-13'230'0,"-4"5"2"0,-3 5 15 16,3 3 7-16,4 3-4 0,-4 3-5 0,0 2-8 15,4 16-3-15,-4 5-17 0,3 1-3 16,-6 11-11-16,0-5-8 0,0 6-16 0,0 0-30 16,3 4-4-16,-3-25-28 0,0 9-4 15,0 8-25-15,0-2-5 0,0 3 0 0,0-1-15 16,0-3-57-16,0-3-17 0,0 2-46 15,0-6-50-15,0-1-40 0,0-4-42 0,0-5-53 16,0-4-554-16,0-2 1 0,0-12 0 16</inkml:trace>
  <inkml:trace contextRef="#ctx0" brushRef="#br0" timeOffset="8937">5462 2167 52 0,'9'-26'257'0,"-2"4"-35"16,-1 8 14-16,-4 2-10 0,-2 6-7 15,0 3-25-15,0 3-24 0,0 0-20 0,-2 0 33 16,-4 6-62-16,1 1 33 0,0-3-27 16,2 2-33-16,-19 12 11 0,12-1 8 0,-6-5-22 15,-1 1-22-15,1-1 15 0,3 0-29 16,0-3 6-16,10-5-6 0,-6-1-6 0,5 3-18 16,1-3 3-16,-3 1 8 0,2-1-40 15,4 2 18-15,-2-1-9 0,1 3-2 0,1-7 33 16,0 0-27-16,0 16-11 0,19 15 16 0,-6-12 4 15,3-3 7-15,-6 0-22 0,6 2-19 16,-2-1-49-16,-1-2-9 0,3-1-17 0,-4-1-38 16,4-4-26-16,-1 2-37 0,4-1-114 15,-3-1-301-15,-3-4 1 0</inkml:trace>
  <inkml:trace contextRef="#ctx0" brushRef="#br0" timeOffset="9350">5585 2337 138 0,'-5'-9'225'0,"0"1"-24"0,-1 2 14 16,6 1-29-16,-6 0-15 0,5 1-22 0,1 0-4 16,-3 0-19-16,0 2-2 0,6-2 7 15,-3 4-8-15,3-1-25 0,4 1-28 16,-1-1-6-16,2 1 16 0,2 0-24 0,19-2-17 16,-4 0 18-16,-1-7-28 0,2 2 15 0,-1 0-5 15,-3-1 9-15,-2-2-24 0,-3-1 1 0,-1-3 3 16,-6 0-11-16,-1 3 25 0,-6 1-16 15,-2 0 7-15,-1 5 17 0,0 5-33 16,0 0 0-16,0-10 11 0,-16-1-10 0,12 10 0 16,-2 1 12-16,0 2-8 0,-1 3-18 0,-4 10 25 15,-2 2-13-15,4 7-8 0,5-3-13 16,1 4 42-16,0 1-37 0,3-10-2 0,0 8 9 16,0 4-3-16,0 4 10 0,19 35 1 15,-14-38 0-15,6 2 0 0,-3 0-2 0,-1-4-6 16,-1-3-24-16,-3-1 26 0,1-9 13 0,-1-4 11 15,-3 1-45-15,0-11 32 0,0 0-13 0,0 10 8 16,-16 4 31-16,6-12-13 0,2 3-10 0,-14-1-9 16,2-3 19-16,2 2-17 0,-8-3 0 15,8 0 10-15,5 0-23 0,13 0 15 0,-12 0-25 16,12 0-16-16,-10 0-30 0,10 0-64 16,0 0-38-16,-19-17-20 0,22 13-59 0,-6-5-434 15,6 2 0-15,10-8 0 0</inkml:trace>
  <inkml:trace contextRef="#ctx0" brushRef="#br0" timeOffset="9599">6089 1880 186 0,'4'-8'242'0,"-1"8"-12"0,0-4 16 0,0 7-11 0,0 2-17 15,0 2 26-15,-3 3-11 0,4 19-17 16,2 3 12-16,0 6-5 0,1 0-11 0,-1 4-21 15,-3 3-6-15,-1 7-17 0,1 3-16 16,-1 5-7-16,-2 5-14 0,0-34-22 0,0 19-3 16,-16 67-10-16,9-53-23 0,-2 4-10 0,3-9-4 15,-1-1-22-15,4-3-35 0,-6-2-28 16,5-3-35-16,1-6-54 0,-3-1-29 16,4-3-49-16,-3-7-34 0,2-3-639 0,0-4 0 15,3-16 0-15</inkml:trace>
  <inkml:trace contextRef="#ctx0" brushRef="#br0" timeOffset="9831">6457 2374 55 0,'16'-47'264'16,"-4"10"0"-16,-2-2 0 0,-1 10-14 0,-2 1-28 15,-7 13 5-15,0 15-25 0,0 0-35 16,-10-8 10-16,7 14 1 0,0 1-2 0,0 2-2 15,-1 20-19-15,-2 4-9 0,3 3-22 0,0 1-6 16,3-16-15-16,0 10-11 0,0 8-10 16,0 3-11-16,0 0-10 0,0 1-38 15,0-1-15-15,0-1-79 0,0-4-33 0,0-2-43 16,0-2-36-16,0-5-54 0,0-4-479 0,0-4 1 16,15 10 0-16</inkml:trace>
  <inkml:trace contextRef="#ctx0" brushRef="#br0" timeOffset="10421">6677 2485 168 0,'13'-35'215'16,"-4"5"-9"-16,-3 6 14 0,-2 0-20 0,-1 10-16 15,-3 14-17-15,0 0-21 0,0-9-12 0,-16-1 8 16,9 12-23-16,-2 2 1 0,-10 7-2 16,0 1-19-16,-2 0-23 0,2 4 3 0,-3-1-9 15,-1 5-1-15,1-2-33 0,7-2 14 16,-1-4-22-16,3 4 21 0,4-3-8 0,3 0 3 15,3-2-19-15,3-11 13 0,0 10-4 16,0 3-26-16,28 18-13 0,-12-14-17 0,5-1-6 16,-2-1 8-16,4-2-26 0,-4 0 29 15,3-4-14-15,-1-1 3 0,1 2 1 0,-3-7-14 16,-3-3 14-16,0 1 8 0,-16-1 0 16,13 0 9-16,-2 0 7 0,21-14 8 0,-13 3-2 15,-3-1 16-15,0-4 7 0,-1 1 1 0,-3-1 27 16,-2 3-20-16,-4-8-4 0,-2 12 14 15,-2-1-29-15,-2 10 40 0,0 0-14 0,0-11-13 16,-31-10 4-16,18 18 6 0,-3 0-11 16,3 3-22-16,13 0 6 0,-14 0-9 0,4 0-8 15,-19 14 19-15,17-6 21 0,-1 1-5 0,5 0-18 16,5-1-19-16,-1 0 9 0,1 0-5 16,3-2-2-16,0 2 1 0,0-8 7 0,0 0 0 15,16 35 8-15,-6-16-2 0,1 1-7 16,-1 1 8-16,3 0-5 0,-7 2-6 15,3 3 16-15,-2 5-16 0,-1-5 2 0,2 3-5 16,-6-1-14-16,4 2 34 0,-6-17 3 16,0 11-23-16,0 3-20 0,0 1 48 0,0 1-14 15,0-3-30-15,0-3 36 0,0-5-24 16,-13 15 41-16,1-16-3 0,8-7 17 0,-8 0 6 16,9-4 5-16,-1 1 5 0,-5-4 5 0,4-2-17 15,-3 1 13-15,8-2-17 0,0 0-10 0,0 0-4 16,-18-19-5-16,15 12-9 0,-3-12-21 15,2-4-43-15,4 11-27 0,0-5-36 0,0-7-26 16,21-28-39-16,-11 20-25 0,6 3-87 0,0-4-397 16,3 0 0-16,3 3 0 0</inkml:trace>
  <inkml:trace contextRef="#ctx0" brushRef="#br0" timeOffset="10562">7012 2609 163 0,'13'-11'244'0,"-3"2"3"0,-4 4-27 15,3-1 22-15,-5-1-33 0,5 6-37 16,-3-4 39-16,-2 2-16 0,5-1-59 0,9-5 6 15,4 3-2-15,-2-1-6 0,-1 2-26 0,3-2 6 16,-3 3-36-16,2 3-8 0,8 1 6 0,-1-2-58 16,-15 2-47-16,8 0-30 0,7 0-52 15,-2 0-53-15,4 0-37 0,15-16-388 0,-23 11 0 16</inkml:trace>
  <inkml:trace contextRef="#ctx0" brushRef="#br0" timeOffset="10819">7671 2160 28 0,'-1'-11'248'16,"-1"3"-3"-16,2-1-8 0,-1 2-13 0,-1 1-17 15,2 1 1-15,-2 2 3 0,-4 2 8 0,3 2-33 16,-1 4 1-16,-8 11 19 0,6-4-13 0,-1 9-2 16,1 3-10-16,3 3-24 0,2 4-13 15,-1 4-10-15,-5 0-3 0,7 1-18 0,0-17-6 16,0 8-3-16,0 8-11 0,0 2-24 0,0 1-6 15,0 0 7-15,0-1-9 0,0 0-4 16,0-2-23-16,0-4-27 0,0 0-53 0,0-4-19 16,0-2-58-16,0-4-37 0,0-4-26 0,0-4-40 15,0-1-652-15,0-4 1 0,0-8 0 0</inkml:trace>
  <inkml:trace contextRef="#ctx0" brushRef="#br0" timeOffset="11065">7863 2485 179 0,'13'-25'207'0,"0"6"-16"0,-4 1 1 0,0 6-14 0,-5 2 0 16,-1 5-18-16,-3 0 11 0,0 5-42 15,0 0-4-15,-7-3-7 0,1 5 6 0,-3-1-16 16,-9 7-2-16,-8 0-13 0,1 0-9 0,0 0-4 16,-1 3-19-16,5-1 1 0,2 3-26 15,3-1 23-15,2 3 3 0,6-3 21 0,3-2-18 16,5-10 11-16,0 13-26 0,18 13-2 15,-3-9-13-15,2-1 22 0,3-2-26 0,4 3-22 16,3-1-3-16,-1 0-4 0,1 0-9 16,-1 2-29-16,-1-7-30 0,0 0-49 0,-4-3-23 15,-2 3-54-15,-2-1-17 0,-8-6-392 0,0 2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2:57.34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762 433 156 0,'3'-9'237'0,"0"1"9"16,-2 4-18-16,1-1-7 0,1 4-23 0,0 2 25 16,-3 4-25-16,3 1 30 0,-2 2-19 0,0 21 3 15,1-3-12-15,4 12-14 0,-6 1-11 16,0-18-12-16,0 11-9 0,0 7-20 16,0 3-12-16,-16 43-8 0,13-43-14 0,-1 1-13 15,-1 0-11-15,2-1-5 0,2 4-55 16,-2-6-16-16,3-1-88 0,0-23-47 0,0 7-40 15,0 3-50-15,0-5-608 0,0-3 0 0,0-3 0 16</inkml:trace>
  <inkml:trace contextRef="#ctx0" brushRef="#br0" timeOffset="252">405 720 163 0,'-18'-22'242'15,"0"3"-6"-15,2 4 9 0,3 1-23 0,5 1-9 16,2 3 1-16,4 2-41 0,2 8-25 16,0 0 6-16,21-33-7 0,-1 19-52 0,6 2 19 15,4-2-23-15,3-1 2 0,5 1-12 0,-2 3-18 16,5-2 5-16,3 2-29 0,6 2 19 16,0 1-6-16,2 0 10 0,3 0-16 0,0 4-35 15,0 1 8-15,-3-1-36 0,-3 4-39 16,-27 0-20-16,12 0-21 0,4 0-23 0,-3 0-22 15,28 15-25-15,-37-9-81 0,-14 0-284 16,1-3 0-16</inkml:trace>
  <inkml:trace contextRef="#ctx0" brushRef="#br0" timeOffset="675">1087 1150 30 0,'0'-2'277'0,"-1"-1"4"0,1-1-7 0,1 4-22 15,-1-4-22-15,2 0-29 0,-1 3-10 0,2-1-20 16,3 0-13-16,1-1-33 0,2 3 18 0,1 0-52 16,-1 2 8-16,14 3-20 0,-7 3-21 15,-1 2 9-15,-3 0-2 0,-6 5 2 16,0 3-8-16,-5 2-13 0,-1-9 4 0,0 8-37 16,-26 24 13-16,12-19 12 0,1-2 4 15,0-1-16-15,1-2 28 0,-4-1-6 0,2-3-31 16,5-3 15-16,2-6 9 0,4 3-3 0,1-2-1 15,2-7-6-15,0 0-1 0,0 0-9 0,0 0 24 16,18 17-27-16,-8-17 2 0,0 0-14 0,17 2-49 16,-16-2-39-16,6 0-20 0,29-14-27 15,-20 2-55-15,-1 0-69 0,-2-4-448 0,0 2 0 16,6-2 0-16</inkml:trace>
  <inkml:trace contextRef="#ctx0" brushRef="#br0" timeOffset="895">1855 808 209 0,'0'-1'242'0,"3"-4"20"0,-3 1-25 16,1 2-1-16,-1-2-10 0,4 2-51 0,-2-2 12 16,4 1 1-16,2 1-4 0,12-6-25 15,5 4-22-15,4-2-19 0,1 2-5 0,3 1-22 16,-1 0 23-16,1 3-24 0,1-4-33 15,0 0-49-15,-18 4-22 0,5 0-37 0,0 0-29 16,-3 0-26-16,-4 0-43 0,-1 0-51 0,-3 0-409 16,-10 0 1-16</inkml:trace>
  <inkml:trace contextRef="#ctx0" brushRef="#br0" timeOffset="1071">2025 911 9 0,'-32'19'216'15,"6"-4"-6"-15,2-2 14 0,5-2 19 0,9-1-14 16,0-4-20-16,3 1-30 0,2-6 3 0,2 4-4 15,3-5-5-15,0 0-45 0,16 2-11 0,-7-2-8 16,17-2 6-16,-15 2-22 0,8 0 2 16,32-15-56-16,-19 9-33 0,-4 1-42 0,0-4-32 15,4-1-39-15,-3-1-54 0,1-1-125 16,-8 2-238-16,2-5 0 0</inkml:trace>
  <inkml:trace contextRef="#ctx0" brushRef="#br0" timeOffset="1573">2737 536 146 0,'6'-7'259'0,"-3"3"-1"0,-1-2 12 16,1-1-20-16,-2 4-45 0,0-2-24 16,-1 4 17-16,0 1-24 0,2 1-21 0,-4 6 7 15,1-3-22-15,0 4 15 0,-7 20-28 16,2-3-7-16,4 4-26 0,0-2 6 0,2-15-5 16,0 11-1-16,0 1-19 0,0 1-10 15,16 27 3-15,-3-24-13 0,-4-3-8 16,4-4-1-16,-3-1 2 0,6-2-36 0,0-4 16 15,-2-3-24-15,8-4-1 0,-8-2-35 0,4-2 26 16,-18-3-32-16,15 0 9 0,24-26-6 16,-18 4 6-16,-3 4-6 0,6-9 22 0,-6-4-5 15,-2 0 5-15,0-4 11 0,0 0-34 16,-1-1 33-16,-2 1 1 0,-3 1 46 0,1 6 10 16,-4 1 7-16,-1 8 13 0,0 4-26 0,-2 4 19 15,-1 2-26-15,0 5 0 0,-3 4 9 0,0 8 0 16,2-1-3-16,-4 2 13 0,2 2-3 15,-3 16-1-15,3-9 3 0,0 7 4 16,-10 34-14-16,1-24-1 0,5 2 0 0,1-2-3 16,-4 1-5-16,4 3-1 0,3-6-4 15,-3 2 0-15,3-2-17 0,-3 0-21 0,3-5-29 16,0-15-61-16,0 7-49 0,0 3-23 0,0-2-37 16,0-5-747-16,16 14 0 0,-11-21 0 0</inkml:trace>
  <inkml:trace contextRef="#ctx0" brushRef="#br0" timeOffset="2021">3626 625 232 0,'9'-27'233'0,"-6"2"-5"0,-3 14 22 0,0-5-36 16,0-1-20-16,0 3 1 0,0 1-13 15,0 3 6-15,-16-5-32 0,10 9-13 0,-1 3-21 16,-2 2 5-16,-2 2-38 0,-2-1 2 0,-22 14 10 16,12-2-13-16,1 5-8 0,6-3-8 15,-1 5-9-15,4-1-4 0,3 1 7 0,1 3-3 16,2-1-13-16,4-3-1 0,3-3-15 16,0-15-23-16,0 16 14 0,17 10-13 15,-9-14-14-15,9 1-16 0,-1-3-1 0,4-4-5 16,-4-5-7-16,-16-1 8 0,16 0 0 0,3 0-14 15,20-20-3-15,-22 7 25 0,3-1-16 0,2-5 29 16,-3 3 4-16,-5-1 19 0,1 0 24 0,-4 1 10 16,-4 8 9-16,2 0-3 0,-3 1-13 0,-5 3-8 15,2 3-9-15,-3 1 19 0,0 0-13 16,-3 8 3-16,2-3-10 0,-8 18-5 0,0 2 33 16,2 1-18-16,-3 4-7 0,-1-1 1 15,-2 3-5-15,1 0 6 0,5 3-2 0,-1-1-2 16,3 1 2-16,-4-2-11 0,3-2 6 0,3 0-16 15,2-1-27-15,-5-1-35 0,6-16-37 0,0 7-33 16,0 3-28-16,0-5-56 0,19 15-663 16,-13-24 1-16,-1-1 0 0</inkml:trace>
  <inkml:trace contextRef="#ctx0" brushRef="#br0" timeOffset="2343">4138 885 180 0,'8'-19'250'0,"-3"7"36"0,-5 1-48 16,-3 3 30-16,-2 0-14 0,0 6-35 0,-4-3-11 16,2 4-28-16,1 1-3 0,2-1-26 15,-2 1-26-15,0 1-11 0,-1 3-7 0,4-2-4 16,0 0-1-16,3 2-26 0,0 0-22 0,3-2 22 16,0 2-16-16,0-2-10 0,4 1-3 15,-4-2-3-15,6 2-18 0,-2-3 18 0,-1 1-4 16,1-2-5-16,-4-2-5 0,2-1 18 0,0 0 5 15,-2 0-13-15,0 0-3 0,-1-1-12 0,-2 2 11 16,0-2-13-16,-2 2 2 0,-4 1-14 0,1 2 10 16,0-1-9-16,-4 0-14 0,2 2-24 15,0-1-30-15,-2 3-21 0,3 0-31 16,-4-1-26-16,4 3-34 0,-4-2-54 0,4 2-549 16,1-1 0-16,-3 0 1 0</inkml:trace>
  <inkml:trace contextRef="#ctx0" brushRef="#br0" timeOffset="2750">4427 633 204 0,'5'-20'249'0,"3"-3"-15"0,0 7 3 0,1-4-13 15,4 2-10-15,-7 5-40 0,10 1-19 16,0-3-29-16,7 9 9 0,1-2-9 0,-2 3-38 15,0 5 0-15,-12 0-7 0,6 0-8 16,21 15-15-16,-21-7-1 0,0 3-2 0,-7 0-25 16,-4-2 19-16,-5 4-7 0,0-13 8 15,-15 28-13-15,-4-10-17 0,-3 0 4 16,3-1-13-16,-2 0 17 0,-1 0-12 0,6-4-8 0,0 2-6 16,6-7 29-16,1 2-14 0,4-1-10 15,2-2 6-15,1 1-14 0,2-8 18 0,0 0-13 16,19 30 10-16,-9-16-3 0,6-1 13 15,0 8-24-15,3-3-3 0,-6 0-10 0,4 2 15 16,-4 0-3-16,3 0 16 0,-6-2-19 16,2 3 1-16,-8-6 5 0,-1-1-11 0,-3-14 6 15,0 12 13-15,0-2 19 0,-16 19 13 16,3-18-23-16,0 2-12 0,-6-4 49 0,8-1-32 16,-12 0-16-16,1-3 30 0,3-1-13 0,6-3 6 15,1 0-13-15,2-1-15 0,10 0-34 16,0 0-10-16,-11 0-32 0,11 0-34 0,-23-12-65 15,20 5-65-15,0 1-429 0,0-2 0 0,3-3 0 16</inkml:trace>
  <inkml:trace contextRef="#ctx0" brushRef="#br0" timeOffset="3100">5091 636 187 0,'13'-3'230'0,"-5"2"-13"0,-3 1-6 0,-2 1 13 15,-3 2-15-15,-3 3-24 0,-2 2 5 0,-6 9-14 16,1 2-10-16,2-2-41 0,-1 10-1 16,2-4 14-16,1-3-36 0,2 3-6 0,4-3 12 15,0-20-44-15,0 17 10 0,0 4-9 0,26 19-12 16,-13-24-5-16,3-5 22 0,-5-1-31 16,-1-5-5-16,5-1 6 0,8 1-32 0,-7-4-1 15,-16-1 3-15,16 0 5 0,1 0 1 16,18-23-2-16,-19 9 14 0,-3-5-6 0,5-7 14 15,-8 3 7-15,-1-3-1 0,-3 1 30 0,1-4 0 16,-7 1 0-16,3 0-2 0,-3 17-4 0,0-7 10 16,-22-16-18-16,9 21-11 0,0 5 7 15,-8 3-8-15,12 5-11 0,-7 0 9 0,-3 0-16 16,-21 17-3-16,17-4-4 0,-2 1-14 0,9 2-6 16,-3 0-35-16,4-2-12 0,6 2-51 15,-1-5-58-15,7 2-35 0,0-2-37 0,3-11-639 16,0 0 1-16,0 12 0 0</inkml:trace>
  <inkml:trace contextRef="#ctx0" brushRef="#br0" timeOffset="3430">5607 366 19 0,'3'-27'263'0,"-6"9"-40"0,0 4 27 0,-4 9-29 16,-4-3 8-16,0 6-21 0,1 1-12 15,-1 1-15-15,-2 0-4 0,-3 0-15 0,-19 16-22 16,24-7-39-16,1-4 20 0,1 3-14 0,2 8-25 16,1-6-16-16,3-1 20 0,3-9-38 15,0 0-17-15,0 13 21 0,16 1-12 0,-10-8 13 16,4-4-23-16,-4 2 0 0,4-4 3 0,-2 0-18 16,5 0 13-16,2 0 10 15,14-20-35-15,-16 11 7 0,-5-1 15 16,0 0 17-16,-6 3-9 0,1-1-13 0,0 2 0 0,-3 6 17 15,0 0-46-15,0 0 34 0,0 0-15 0,0 0 0 16,-16-12 18-16,8 17-29 0,-8 8-8 0,-3 2 14 16,3 4-23-16,3 2-48 0,0 0-32 15,-1 5-29-15,1-6-40 0,7 7-78 0,-1-4-445 16,1-1 0-16,6-6 1 0</inkml:trace>
  <inkml:trace contextRef="#ctx0" brushRef="#br0" timeOffset="3727">5963 687 257 0,'14'-16'316'0,"2"4"26"16,-7-1-14-16,-8 8-16 0,2-1-19 0,-3 0-28 16,-3-1-21-16,-1 6-32 0,-5 0-9 15,2 0-18-15,-18 7-10 0,4 5-18 0,-4 2-11 16,-7 2-15-16,-2 2-17 0,8 7-16 0,1-3 8 15,3 1-20-15,1 2-1 0,5 1-23 16,9 2 3-16,4-1-12 0,0-7-6 16,3-11-4-16,0 8 4 0,16 19-18 0,-3-17-13 15,0 1-16-15,-5-2-3 0,8-4-25 0,6-2-11 16,-6-8-16-16,6 5-13 0,-4-3-40 0,-2-3-10 16,-3 1-38-16,3-3 3 0,-7 0-17 15,7 0 0-15,5 0-26 0,-2 0-35 0,26-21-500 16,-23 15 0-16,-7-2 1 0</inkml:trace>
  <inkml:trace contextRef="#ctx0" brushRef="#br0" timeOffset="4499">47 105 54 0,'1'-27'242'16,"-1"9"7"-16,0 4 20 0,0 3 6 0,0 11-56 16,0-10-15-16,0 10-10 0,0-10-45 15,0 10 6-15,3-8-10 0,-1 15 4 0,2 18 0 16,0 7-5-16,4 6-5 0,-5 4-1 15,1 5-11-15,-1 4 5 16,-2 4-20-16,-1-23-12 0,0 15-1 0,0 12-11 16,-14 80-1-16,4-61-15 0,1-4-8 0,2 1-1 15,-5 2-10-15,6-5 4 0,1-2-16 16,-4-3-3-16,5-4 8 0,1-6-17 0,3-2 3 0,0-5-14 16,0-3-8-16,0-25-38 0,0 10-53 0,16 41-23 15,-11-41-19-15,3-8-53 0,-3-2-25 0,3 1-657 16,-3-11 1-16,0-4 0 0</inkml:trace>
  <inkml:trace contextRef="#ctx0" brushRef="#br0" timeOffset="5120">125 176 115 0,'-1'-13'194'0,"-1"4"-31"0,2 1 1 15,0 2-4-15,3 0-15 0,1 1-26 16,2 1 7-16,13-5 4 0,3 2-16 16,4 6 8-16,4-2-16 0,6-1-5 0,7 2-19 15,2 2-5-15,3 0-8 0,1-1-2 16,7 0 1-16,6-3-4 0,12 0-3 15,10 0 11-15,11 1-13 0,9-3-17 0,11 3 6 16,10-2-11-16,11-1 0 0,9 2-23 0,15-3 17 16,10 3-8-16,4-2 6 0,9 3-18 0,14-4 13 15,8 4-12-15,8-3 3 0,3-2-13 16,1 2 16-16,6 2-2 0,2 0 4 0,2 3-14 16,1-2 0-16,-112 3 13 0,54 0 31 15,28 0 8-15,223 16-17 0,-202-13-14 0,-8 7 28 16,-4 0 2-16,-9 1-32 0,-10 1-9 0,-12 0 10 15,-13-4 18-15,-11 3-27 0,-18-3 12 16,-17 0 19-16,-14-2-17 0,-12 0 6 0,-13-2 9 16,-9 2-24-16,-8-5-8 0,-7 4 14 15,-11-4 12-15,2 1-6 0,-12 0-22 0,-3-2 18 16,-9 0-6-16,-6 2 3 0,-4-2-2 16,-3 0-23-16,1 2 19 0,-6 0-16 0,0 3-10 15,-2-2-2-15,-1 4 12 0,0 1 14 16,0-8-19-16,0 14 8 0,0 9-5 0,0 6-1 15,-20 35 0-15,11-28 4 0,2 2 9 16,-5 1 6-16,4 9-15 0,-2 1 6 0,-3 7 1 16,0 1 2-16,-3 6 7 0,0 2 4 15,-1-1 2-15,-2 0-9 0,3 2 0 0,-7 0 5 16,1-3-12-16,-5-2 8 0,5-4-8 16,-1-1-1-16,1-7-8 0,0 0 12 0,1-2-31 15,2-5-21-15,3-3-57 0,0-3-26 16,2-2-32-16,-1-2-34 0,1-1-36 0,-2-3-573 15,0 2 0-15,0-5 1 0</inkml:trace>
  <inkml:trace contextRef="#ctx0" brushRef="#br0" timeOffset="6445">184 1717 142 0,'0'0'152'0,"0"0"-9"0,0 0-7 16,0 0 6-16,0-18-19 0,0 18-5 0,0 0-10 15,0 0-7-15,0 0-3 0,0 0-17 16,-34-34-4-16,32 31 9 0,2-1-19 16,-1 0 4-16,-1 2-12 0,2-1-4 0,0 1-13 15,0-1 3-15,0-1 3 0,0 2 1 0,-3-4-12 16,5 3 9-16,-2-1-2 0,0 4-3 15,0 0 0-15,0 0-5 0,0 0-1 0,0-11-6 16,0 1-5-16,0 10 1 0,0-10 1 0,0 0-1 16,0 10-6-16,0-11-6 0,0 11 1 15,0-12-5-15,0 2 10 0,0 10-6 0,0-10 6 16,0 10-10-16,0-13-12 0,0 13 24 0,0-11 0 16,0 3-8-16,0 8-4 0,0-12-9 15,0 12-6-15,-2-22 17 0,-2 16-10 0,1 0 11 16,-3 1 11-16,2 0-8 0,-2 0 0 15,3 1 20-15,-1 0 3 0,1 3-30 0,0-2 3 16,0 0 10-16,-1 2 7 0,1 2-19 16,-1 2 13-16,-2 1-12 0,-8 8 11 0,6 2 11 15,3-1-29-15,2-1 21 0,3 3-7 0,0 11 22 16,0-16-14-16,0 10 1 0,0 4-2 16,0 2 13-16,20 24 6 0,-13-24-36 0,3 5 17 15,0-2-24-15,-1 0 36 0,1-5-26 16,-3-1 15-16,5 2-23 0,-2-3 32 0,0-1-19 15,3-3-11-15,-1-1-3 0,4-4 19 16,5-1-19-16,-2-2 3 0,6-1 14 0,1-3-3 16,4-1-21-16,5 0 14 0,4-4 11 0,-18-1-22 15,14 0 10-15,4 0-4 0,6 0 0 0,7 0 5 16,68-14-16-16,-48 8-4 0,6 2 31 16,3 0-6-16,6-3 0 0,4 1-22 0,3 3 7 15,2-2 15-15,7-1-11 0,0 2-8 0,2-2-1 16,1 1 15-16,-4 4 1 0,11-6 19 0,5 4-34 15,2-3 19-15,2-1-13 0,0 5-2 16,4-2 4-16,1 0-1 0,5 0-2 0,5-1-1 16,-1 5-15-16,4-4 17 0,-1 2 4 0,-3 2-4 15,1-2 22-15,-1-1-30 0,-8-3 9 16,-2 6-7-16,0-5 10 0,-5 5-2 0,-5-2 21 16,-6-1-35-16,-3 3-2 0,-12-1 22 15,2 1-9-15,-9 0 19 0,0-4-7 0,-7 4-31 16,1-3-1-16,-44 3 38 0,12 0-15 15,10 0-20-15,2 0 16 0,1 0-10 0,-3 0 17 16,-7 0-4-16,-2 0-27 0,45-11 20 0,-52 5-21 16,-5 3-12-16,-2-1 4 0,-5 2-1 15,-4-2-26-15,-2-1-18 0,-5 0-4 0,-3 1-17 16,-5 1-12-16,0-2-32 0,-3 2-34 16,1-1-43-16,-1 2-335 0,-1 1 1 0</inkml:trace>
  <inkml:trace contextRef="#ctx0" brushRef="#br0" timeOffset="7009">6854 1656 98 0,'6'-2'163'0,"-3"1"-10"0,3 1 24 0,-2 1-18 16,2 1-10-16,-3-2-6 0,1 0 12 15,0 0-27-15,-2 0-11 0,1 1-6 0,0-1-8 16,1 1-10-16,-1-1-20 0,0 0-12 15,0 0 7-15,-3 0-21 0,5 0 3 0,0 1 0 16,-2-2-19-16,-2 1 18 0,-2-1-23 16,2 2 13-16,-1 0 2 0,0 2 5 0,-1-3 10 15,-4 3 6-15,-1 4 13 0,1-5-34 0,-13 8 19 16,0 3 4-16,-4-5 15 0,-6 2-11 16,2-2-30-16,-4 3 9 0,-7-1-7 0,-2 0-4 15,-11-6-3-15,3 4-13 0,-5 1 3 0,-6-3-4 16,-1-2-21-16,-8 0-25 0,-2 3-23 0,-9-2-40 15,-3-1-17-15,-4 1-36 0,-6-5-100 16,-6 2-365-16,-2-1 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9:39.44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6071 110 148 0,'0'0'156'0,"-36"-38"-15"0,12 28-5 15,-8 2 0-15,-6-3 0 0,-1 1-12 0,-3 5-18 16,-5-2-4-16,-4 1-13 0,-4 2 1 15,-10 2-5-15,-4-1-22 0,-2 3 8 0,-4 0-11 16,34 0-13-16,-21 0 0 0,-11 0-16 16,-94 21 9-16,74-11-9 0,-4 3-5 0,-6 3 5 15,-8 2-2-15,-6 3-7 0,-5 2-7 0,0 2 3 16,-3 2 1-16,0 3-5 0,-1 1-9 16,2 3 17-16,-5 1-6 0,6 3-8 0,6 3 0 15,2 0-3-15,0 0 7 0,7-1 4 0,1 2-18 16,3-3-1-16,6 3 13 0,0-1 2 15,1 4 4-15,1 0-15 0,2 0-1 0,2 5 7 16,1 4-2-16,1-2-5 0,4 7-9 16,2-2 7-16,2 2 13 0,2 3 7 0,3-2-10 15,7 2-15-15,0-2 5 0,10 3 15 0,3-3-3 16,11 1 1-16,1 0-12 0,11-3 17 0,9 6-6 16,3-2-14-16,12 3 12 0,7 2 5 15,3-36-19-15,16 60 6 0,0-29 12 0,9-4-10 16,5 0 14-16,5-1-10 0,4-2 9 15,4-1-6-15,10-1 3 0,4-5 6 0,4-3-2 16,1-1-6-16,11-3-8 0,8-3 16 0,7-1-2 16,5-4-12-16,8 1 15 0,6 1-7 15,9-5 0-15,2 2-16 0,6-4 22 0,6-4-7 16,8 1-15-16,3-4 14 0,8 0-22 16,3-1 12-16,4-2-3 0,0 0 11 0,1 1 2 15,4-2-2-15,-4-2 3 0,1 1-7 0,8-4-2 16,-1-2-5-16,-5 0 9 0,2 1-4 15,-5 0 4-15,1-2 5 0,-5 0-12 16,5-3-6-16,2 0 8 0,3 1-7 0,5-2 11 16,-2-2 5-16,-1 2 3 0,0-2 1 0,-2-2 3 15,3-1-8-15,-4 0-19 0,-78 0 23 16,38 0-11-16,19 0 7 0,155-19-20 0,-146 11 25 16,-4-1-10-16,0-2-8 0,-4-1-2 0,-9 0 11 15,-5 0 5-15,-2-1 4 0,-6-1-10 16,-7-3-1-16,-5-1-9 0,-4-1-2 0,-4 1 21 15,-5-1-17-15,-4-1 15 0,-4-3-10 16,-5 0 14-16,-1-5-31 0,-7 2 13 0,-1-4 3 16,-3-3 12-16,-5 0-3 0,-3 0-11 0,-3-6 2 15,-4 1-9-15,-4-3 6 0,-5-1-1 16,0-2 20-16,-5-3-7 0,-4 2-25 16,-1 0 9-16,-4 0 15 0,-2 0-6 0,-4 1 0 15,0 3-9-15,-2-5 11 0,-4 4-6 0,-1-2-7 16,-2-3 6-16,-4 2 0 0,0 1 3 0,-4-2 3 15,-2 1-9-15,-1-3 15 0,-5 1-26 0,-1 23 20 16,0-12-4-16,0-8 7 0,-26-50-22 16,12 43 22-16,-2 1-11 0,-3 0 6 0,-4 1-5 15,-3 1 17-15,-2 2 6 0,1 0-4 16,-6 2-29-16,-2 2 15 0,-3 2-4 0,1-3 9 16,-5 4-6-16,-3-1 3 0,-4 3-6 15,-2 2 13-15,-3 0-5 0,-7-1-17 0,-1-2 1 16,-5 5 26-16,2 0-21 0,-4 1 6 0,1 3 2 15,0 0-17-15,-1 2 23 0,-8 5-23 16,5-1 16-16,-6 3-2 0,3-3-12 0,1 2 18 16,-3 3 1-16,1 1-12 0,-1-1 4 0,-2 2-3 15,1-1 20-15,-2 2-15 0,1-1 3 0,-2 5-1 16,1-3 3-16,-3 2 1 0,-3 1-13 16,0 2-4-16,0-2 11 0,1 3-2 0,0-4 0 15,-5 4-11-15,1 4 22 0,1-5-6 16,1 3-6-16,-3 0 7 0,1 1 2 15,5-1 1-15,0 0-17 0,-3 1 14 0,1-2 13 16,-1 1-6-16,3 3-7 0,-3-3-9 0,4 1 3 16,-3-3 0-16,3 3-5 0,-3-1 9 0,1 0-16 15,0 0 10-15,0 2 11 0,-2 1-19 16,0-1 10-16,3 4-19 0,40 0 25 0,-23 0-3 16,-86 17-14-16,66-13-24 0,0 6-2 15,-2-1-28-15,1 2-17 0,-2 0-67 0,-1 4-104 0,2-2-233 16,-2 5 1-16</inkml:trace>
  <inkml:trace contextRef="#ctx0" brushRef="#br0" timeOffset="1739">0 2637 138 0,'0'0'186'0,"0"0"-22"0,-22 0-7 0,22 0-11 16,0 0-5-16,0 0-20 0,0 0-11 15,0 0 5-15,0 0-7 0,10-21-12 0,23 19 8 16,-15 2-3-16,44-12-12 0,-16 2-6 0,7-1-4 16,11-2-13-16,8 1 11 15,9-3-21-15,7-4-3 0,9 2 13 0,4-2-26 16,3-2-4-16,12-1-9 0,1 1 8 0,7 0-1 16,2-1-9-16,4-1-10 0,4 0 14 0,5 2 2 15,-5-2-24-15,-3 2 13 0,4-2-7 0,1 3 3 16,0-2 4-16,0 2-17 0,-8-1 12 15,-2 0-15-15,-7 2 9 0,-7 7-2 16,-5-6 3-16,-8 3-27 0,-10 1 10 0,-7-1-8 16,-9 3-3-16,-8 4 3 0,-9 0-21 0,-7-1-7 15,-4 1-14-15,-9 2 4 0,-7-1 3 16,-13 3-10-16,-6 0-7 0,-7 3-24 0,-3 1-12 16,0 0-64-16,-20 0-92 0,-9 1-139 0,7-1 0 15</inkml:trace>
  <inkml:trace contextRef="#ctx0" brushRef="#br0" timeOffset="2549">69 2918 55 0,'-6'0'126'0,"-1"4"-5"0,-2-3-6 0,3 0 1 15,5 1 14-15,-5-2-25 0,3 4 2 16,0-3-10-16,3 2 15 0,0-1-27 0,0 0 0 16,3 1 4-16,0-2-11 0,3 2-4 0,1 1-7 15,3-6-3-15,15 4 6 0,-9-2-12 0,6 0-10 16,8 0-4-16,6 0 5 0,42-16 7 16,-30 11-8-16,8-6 1 0,9 0-1 15,4 0-20-15,12-3 27 0,-1-3-12 0,14 1-20 16,3 0-8-16,9-3 20 0,4-3-15 15,4 3 8-15,2-2 0 0,7 1-2 0,-2-4 6 16,8 2-14-16,-3-2-1 0,-5 3 0 0,0 1-15 16,-1-3 9-16,-1 2-19 0,-5 1 16 15,-3 4 13-15,-2-5-4 0,-7 0-17 0,-1 3 0 16,-4 2-11-16,-3 3 13 0,-6-2-6 0,-5 2 0 16,-3 0-5-16,-6 3 13 0,-3-3-4 15,-7 3-2-15,-8 0-11 0,-3 2 3 0,-11 2 9 16,0-1 3-16,-4-1-9 0,-6 2-14 0,-6 2-4 15,-6-4-17-15,-9 4-5 0,-2 0-20 16,-8-1 0-16,-1 5-41 0,0 0-53 0,0 0-49 16,-17-12-223-16,10 6 0 0</inkml:trace>
  <inkml:trace contextRef="#ctx0" brushRef="#br0" timeOffset="3395">3632 2116 26 0,'2'0'167'0,"-4"2"-13"0,2-2-11 16,0 1 23-16,-1 1 5 0,-1-2-2 0,1 1-10 15,-1 1-23-15,0 0 0 0,-4-2-11 16,1 0-5-16,-2 0-3 0,-3-1-8 0,-13-2 3 16,10 3-20-16,-25-16-21 0,11 9 12 15,0-9-26-15,-2 1 4 0,0-6 1 0,3 1-9 16,1-2 3-16,1-2-22 0,-4-3-9 15,5-6 27-15,1 2-16 0,1-6-34 0,3-4 10 16,4-2 5-16,2-5-4 0,5-5-8 0,4 1 6 16,3 25-10-16,0-13-1 0,18-47-14 0,-7 44 14 15,9 3-2-15,3 3-4 0,5 3-15 0,-1 6 21 16,5 3 1-16,-3 4-3 0,3 3-11 16,3 2 21-16,-1 7-12 0,-3 4-6 15,-3 5 12-15,-13 0-14 0,22 15 17 0,-15 1 0 16,-5 3-7-16,-2 4-7 0,-2 5 13 0,-3 2-9 15,-4 6 2-15,-5 2 22 0,-1 1-32 16,0-17 21-16,0 11-7 0,0 4-1 0,-17 44 17 16,11-36-25-16,-4 2 14 0,1 3-11 0,-1 1-4 15,3 3 6-15,0 3 3 0,0 1 5 16,-1-2-16-16,5 2 19 0,1 0-3 0,0-1-8 16,2-1 7-16,0-29 2 0,0 16-7 0,0 4-1 15,17 56 9-15,-11-56-11 0,6 0 18 16,5-1-29-16,-1-6 0 0,3-5 20 0,2 0 3 15,1 1-11-15,3-4 10 0,1-7 10 16,0-5-10-16,6 1 0 0,-4-3 10 0,1-7-27 16,0-3 11-16,-1-6-9 0,-14-2 6 0,5 0 0 15,23-16-14-15,-20 3 28 0,-1-4-4 16,-3-2-1-16,-1-5-3 0,-4-4-18 0,-2-5 36 16,-3 0-25-16,-3-1 5 0,0-4 13 15,-5 20 0-15,0-11-30 0,-23-33 19 0,4 33-42 16,-4 2-27-16,-8 1-60 0,-3 4-110 15,-8-3-342-15,-6 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9:46.83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2 350 185 0,'0'0'227'0,"0"0"-6"0,0 0 4 16,0 0-9-16,23 1-14 0,-27 30 16 15,4-16-19-15,-12 41-31 0,8-14 4 0,2 2-48 16,1 1 25-16,1 1-22 0,0-22-4 16,0 7-52-16,0 6 33 0,19 41-18 0,-12-39-53 15,0 3-38-15,3-5-31 0,-1-3-47 0,-3-5-45 16,1-1-61-16,-4-5-129 0,2-2-205 15,0-7 0-15</inkml:trace>
  <inkml:trace contextRef="#ctx0" brushRef="#br0" timeOffset="192">58 719 171 0,'-1'-45'194'0,"1"25"10"0,0-14-2 15,0-4-4-15,0 0-13 0,0 0-32 0,18-37-4 16,-9 39-7-16,1 5-31 0,2 0-10 0,2 4-3 15,4 5-5-15,0 2-26 0,1 3 24 16,6 5-29-16,-4 7-14 0,-2 3-27 0,-19 2-9 16,13 0-17-16,15 21-39 0,-15-6-16 0,-6 5-39 15,-1 2-58-15,-6 5-105 0,0-13-157 16,0 8 0-16</inkml:trace>
  <inkml:trace contextRef="#ctx0" brushRef="#br0" timeOffset="341">104 670 171 0,'-16'24'183'0,"1"-6"-7"0,2-2 0 0,4-4-11 15,3-6-6-15,2 2-14 0,4-3 6 16,0-5-3-16,0 0-16 0,0 0 8 0,19 6-34 16,8-8-7-16,-13 2-24 0,31-12 14 15,-13 3-58-15,-2 3-54 0,2-6-48 0,-4-1-41 16,2-1-129-16,2-4-184 0,0-1 0 0</inkml:trace>
  <inkml:trace contextRef="#ctx0" brushRef="#br0" timeOffset="537">782 98 54 0,'-1'-12'217'0,"-1"3"-13"0,2 1 8 0,-3 0-3 15,3 3-9-15,-3 2-5 0,3 2 12 16,-3 2-28-16,-1 2-21 0,0 2 5 0,-3 16 35 16,-4 4-1-16,3 6-38 0,1 4 5 0,2 5-15 15,-2 0-33-15,4 6 3 16,0-5-14-16,0 2-18 0,0-1-11 0,3-21-2 0,0 12-33 15,0 6-22-15,0 3-69 0,16 37-26 16,-8-39-55-16,-3-3-38 0,7-4-79 0,-5-4-459 16,0 1 0-16,2-1 0 0</inkml:trace>
  <inkml:trace contextRef="#ctx0" brushRef="#br0" timeOffset="1078">966 568 227 0,'5'-21'224'0,"0"4"8"0,-2 5-17 0,-1 6 8 16,-4 2-37-16,2 4-15 0,-2 2-15 16,1 4 8-16,-2 3-35 0,0-1-8 0,-3 16 19 15,2 1-15-15,1-1-2 0,3-3-27 16,0-7-5-16,0 5-29 0,14 32 6 0,-6-28 5 16,2-1-11-16,3-1-6 0,-2-2-6 0,4-4 11 15,1-4-10-15,-3-2-16 0,-2-6-6 0,2 1-21 16,-13-4 15-16,10 0-23 0,-1 0-16 15,18-17-4-15,-11 2 30 0,-1-1-26 0,-2-5 11 16,-2-2 23-16,-1-3-47 0,-1 0 6 16,0-2 23-16,-2 9-16 0,-3-5 25 0,5 4-18 15,-5 2 13-15,-1 5-14 0,-1 6 9 0,1 2-13 16,-3 2 25-16,0 3-16 0,0 0-17 16,0 0 15-16,0 0 3 0,4 20 14 0,-1-11-10 15,-3 1-3-15,6 14 2 0,-2 0-9 16,3 2 19-16,0-7-28 0,2 1 19 0,0 1-27 15,-1-5 0-15,0 0 1 0,0-3 10 0,-2-7-6 16,1 2 5-16,-2-3-7 0,0-1 4 16,1-2-6-16,-2 0 5 0,-4-2 9 0,0 0-6 15,28-17-8-15,-21 3-9 0,12-3 11 16,-8-5 2-16,-2-5 7 0,1-1 6 0,-1-2-6 16,-2 2 14-16,0 1 21 0,-2 4-5 0,2 3 41 15,-4 5-10-15,0 6-16 0,-2 0 20 16,3 5-24-16,-5 4 19 0,1 3 18 0,0 2-20 15,0 1-16-15,0 4 15 0,-4 11-4 0,4-2 7 16,0-10-1-16,0 9-13 0,0 4 2 16,0 3-7-16,0 2-2 0,0-1-8 0,0-1-56 15,17 22-31-15,-13-31-15 0,-1-3-38 16,-1-3-49-16,-1 0-116 0,2-1-355 16,0-3 0-16</inkml:trace>
  <inkml:trace contextRef="#ctx0" brushRef="#br0" timeOffset="1338">1461 359 70 0,'-7'-12'218'0,"1"3"-5"0,2 3-2 0,1 0-2 16,-1 4-33-16,-1 1-10 0,2-3-12 0,2 6-2 15,-2-2-17-15,2 3-20 0,-1-1-13 16,4 3-15-16,0-2-3 0,3 2-1 0,-2-3-18 15,4 4 2-15,-3-2-33 0,2-1-12 16,1 1-26-16,-1-3-5 0,0-1-19 0,-2 1-16 16,2-2-13-16,-2-2 6 0,-1 1-1 0,1-1-5 15,-2 2-13-15,-1 1 8 0,-2-2 16 0,-1 5-10 16,0-3-4-16,-1 2-32 0,1 3-63 16,1-1-48-16,-5 2-127 0,3 0 1 0</inkml:trace>
  <inkml:trace contextRef="#ctx0" brushRef="#br0" timeOffset="1832">2016 629 157 0,'0'-6'198'0,"-3"2"5"15,-3-1 1-15,2 0-12 0,-3 2-2 0,0 0 1 16,-2 3-31-16,0 0-25 0,-1 1-8 16,0-1-16-16,-22 16 10 0,16-6-26 0,2 4 11 15,5-3-9-15,2 0-19 0,3 0-21 16,1 1 18-16,3-12-10 0,0 9-17 0,0 0-4 16,17 18-10-16,-5-10-16 0,-4-7-1 15,0-2-15-15,0-2 14 0,2-4-11 0,2 0-11 16,-3-2-7-16,-9 0-7 0,15 0 22 0,20-18-17 15,-18 5 14-15,-1-6-2 0,-3-3-8 16,0-4 0-16,-1-5 6 0,-3-8-3 0,-4-3-5 16,3-4 14-16,-8-3-5 0,1-4-7 15,-1 28 10-15,0-13 11 0,0-7-4 0,0 1 38 16,0-1 0-16,0 2 40 0,0 2 3 16,0 5-1-16,-17-27-7 0,15 44-5 0,1 7-25 15,-1 3 10-15,-2 8 5 0,3 3-29 0,1 4 12 16,0 3-12-16,5 17 14 0,-5-11-6 0,10 40-12 15,-2-16 13-15,-1 4-13 0,2 5 15 16,-2 0-34-16,3 0 5 0,0 2-37 0,2 1-44 16,-1-1-38-16,4-3-28 0,-4 2-11 15,2-4-35-15,6-3-94 0,-2-3-430 0,2 4 0 16,3-4 0-16</inkml:trace>
  <inkml:trace contextRef="#ctx0" brushRef="#br0" timeOffset="2339">3082 759 125 0,'13'-15'268'0,"-2"6"-31"0,-6 2-4 16,-2 4-10-16,-1 3-11 0,-2 3-25 0,-2 1-16 16,-2 0 9-16,-5 14-19 0,1-1-7 15,-5 8-10-15,0 1-13 0,-3 3-23 0,3 2 8 16,0 3-15-16,0-4-12 0,-3 4 4 15,6-3-22-15,-5-1-19 0,5-3 16 0,1 0-19 16,1-3-11-16,2-8 3 0,2-4-5 16,1-1-3-16,0-4-26 0,0 0 11 0,3-3 21 15,-2-2-46-15,2-2 26 0,3-2-31 16,-1-3 20-16,-1-3 8 0,2-14 6 0,1-8-10 16,4-4-10-16,0-4 17 0,4 0-5 0,-2-3 0 15,2-3-10-15,-2-2-4 0,0 1 15 0,0 1-23 16,-1 4-11-16,-2 0 12 0,2 2 13 0,1 5 8 15,-5 6 7-15,-2 3-7 0,2 6-1 16,-2 10-16-16,-1 2 23 0,3 6 0 0,-5 0 3 16,0 0 7-16,11 16-24 0,-3 7 14 15,5 3 10-15,-2 1-11 0,-1 7 0 0,6-6-21 16,0 4 12-16,0-2 1 0,1 3-2 0,-2 0 0 16,3-3 5-16,1-1-19 0,0 1 12 15,-3-2 3-15,0-5 2 0,0 1-16 16,-6-6 9-16,1-3 11 0,-3-2-12 0,-3-3 13 15,-2-2 4-15,-3-2-10 0,0-6-2 0,0 0-6 16,-18 14 4-16,-7-6 15 0,-1-1-5 0,-7-3-21 16,1 2 7-16,3-2 13 0,-3 1-11 15,3-5 4-15,-1 1-5 0,3 2-8 0,1-1-62 16,7 1-15-16,3 0-41 0,3-2-43 0,1-1-43 16,1 1-622-16,1 1 0 0,1-2 0 0</inkml:trace>
  <inkml:trace contextRef="#ctx0" brushRef="#br0" timeOffset="2914">3640 612 98 0,'3'-5'215'0,"-1"1"-21"0,-5 1 19 0,-3-1-30 15,2 3-11-15,-5 1 1 0,-1 1-19 0,-18 6 23 16,2-1-9-16,0 6-35 0,2 0-23 0,1 1-13 16,1 3 8-16,6 1-13 0,3 1 12 0,3-2-6 15,4 0-27-15,5-2-13 0,1-14 3 16,0 12-13-16,0 0 24 0,21 20-45 16,-6-15 13-16,2-4-24 0,2-1 14 15,1-2 0-15,-1-2 14 0,1 2-36 0,-1-7 24 16,-2-1-18-16,1-1-10 0,-18-1-5 0,10 0 34 15,0 0-26-15,0 0 8 0,-10 0 24 0,0 0-3 16,9 0 3-16,-9 0-47 0,10 8 6 16,-13-5 37-16,-1 3-4 0,-2 0-8 0,-7 11 1 15,6 1 24-15,-5-6-7 0,5-1-14 16,-1-1-6-16,6 1-6 0,-3-1 4 0,2-2-2 16,2 0 5-16,1-8-6 0,0 0-14 15,0 11 32-15,22 16-5 0,-4-11-17 0,-3-5 20 16,-4-5-24-16,4 0-5 0,-1-2-13 15,-2 0 9-15,2-3-47 0,-1-1-39 0,0 0-29 16,9 0-20-16,-2 0-37 0,22-22-40 0,-22 13-506 16,-1-5 0-16,1-4 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9:51.40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83 208 142 0,'0'0'246'0,"0"0"11"0,0 0 6 0,0 0 4 16,-1 27-12-16,-12 2 9 0,0 4-2 0,3 6-16 15,0-1-38-15,1 6-14 16,-1-3-14-16,4 6-23 0,2-2-18 0,1-1-13 16,3 1-47-16,0-24-17 0,0 11-45 0,0 6 16 15,0-2-72-15,0 1-38 0,0-5-36 0,0-4-32 16,14 26-61-16,-9-42-499 0,-4-1 1 0,4-6 0 16</inkml:trace>
  <inkml:trace contextRef="#ctx0" brushRef="#br0" timeOffset="267">60 490 158 0,'-5'-46'203'0,"5"24"-7"0,-11-44 19 0,6 28-20 15,-1-6-8-15,0 7-1 0,3 2-5 0,2 5-16 16,-1 0 12-16,2 16-33 0,0-7-15 16,19-21-3-16,-3 23-36 0,-6 2 24 0,9 3-34 15,0 5 2-15,-3 6-24 0,1 1 5 16,-17 2-16-16,19 0-13 0,17 22 1 0,-22-5 31 15,-6 2-29-15,-6 6-14 0,-2-14-8 16,0 10 5-16,-18 26 3 0,5-19 3 0,-5 1-3 16,-2 1 4-16,0-3-4 0,2-1-26 15,0 0 6-15,-1-3-16 0,2 0-62 0,-1-4-17 16,4-2-44-16,1-2-55 0,6-3-86 16,4 0-314-16,3-5 0 0</inkml:trace>
  <inkml:trace contextRef="#ctx0" brushRef="#br0" timeOffset="485">437 539 128 0,'0'2'308'15,"2"3"16"-15,-1-4-3 0,-1 2-4 0,2-3-27 16,-1 2-33-16,1-3-27 0,2 2-26 0,2 1-20 15,4-5-18-15,0 2-15 0,23-3-22 16,-17 4-13-16,29-7-38 0,-10 5-78 0,1-2-44 16,-3-2-52-16,-1-1-30 0,-3-1-80 15,2 3-477-15,-4-4 0 0,-3 5 0 0</inkml:trace>
  <inkml:trace contextRef="#ctx0" brushRef="#br0" timeOffset="663">637 732 257 0,'-16'11'257'0,"6"-7"16"0,3 4-20 16,1-6-1-16,3 0-57 0,3 0 4 0,3 0-18 15,0-2-35-15,4-2 10 0,0-1-22 16,22-5-4-16,-1 0-29 0,2-2-6 0,3 2-19 16,3-2-21-16,-2 0-86 0,0-3-56 15,1-1-63-15,-2 0-108 0,-1-3-301 16,1 5 0-16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39:52.48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0 687 62 0,'12'-24'184'15,"-1"0"10"-15,4 5-20 0,5 0 3 0,1 3-2 16,3 3-18-16,-3 5-12 0,5 5 17 0,-13 3-6 16,8 0 4-16,25 21-22 0,-22-6 22 15,-1 6-31-15,-2 5-16 0,-7 1-3 16,-5 1-20-16,-5 2 13 0,-4-16-12 0,0 9-14 15,-23 31 13-15,3-27-4 0,0-1-29 0,-5-4 12 16,0 2-11-16,-1-5-31 0,0 2 24 0,6-7-5 16,-1-1-2-16,7-7 35 0,1 0-1 15,3 1-18-15,5-4 4 0,-3 0-7 0,5-2 6 16,1-1-23-16,2 2 2 0,0-2-21 0,0 0 9 16,0 0-4-16,31 19-2 0,-12-5 6 15,1 1-5-15,2-5-28 0,1 2 6 16,3 1-23-16,5-3-61 0,-5 7-32 0,-2-4-25 15,1 1-32-15,-2-5-27 0,1 4-71 16,-2-7-467-16,0 1 1 0,-3-5 0 0</inkml:trace>
  <inkml:trace contextRef="#ctx0" brushRef="#br0" timeOffset="350">704 855 63 0,'0'-8'233'15,"-2"0"2"-15,-2 4 28 0,0 3-4 0,-2 2-9 0,-1-1-13 16,-1 3-8-16,-9 9-14 0,1 0-2 16,2 3-20-16,-1 3-16 0,4-1-14 0,1 3-6 15,7-1-23-15,0-3-12 0,3-16-19 16,0 19 0-16,0 0-11 0,23 21-10 16,-14-21-31-16,6-5-19 0,3-2-13 0,1 2-18 15,4-6-10-15,-3-1-2 0,6-5-20 0,-17-2-11 16,8 0 29-16,3 0-11 0,24-22 3 0,-26 7-11 15,3-2 28-15,-7-5 13 0,-4-2 3 16,-4-3 2-16,0-3 4 0,-6 17 14 0,0-8 17 16,0-4 6-16,-19-20-1 0,9 26 0 0,-6 0 0 15,-3 4-12-15,-1 4 14 0,-2 6-23 0,-1-1 5 16,13 6-11-16,-4 0 0 0,-4 0-3 0,-15 22-2 16,13-9-13-16,5 3-24 0,2-2-11 15,7 6-73-15,4-4-28 0,-1-2-36 0,3-2-48 16,0-3-646-16,0 3 0 0,26 14 0 15</inkml:trace>
  <inkml:trace contextRef="#ctx0" brushRef="#br0" timeOffset="690">1227 792 5 0,'-2'-8'255'0,"-1"3"-1"0,1 2 10 0,-4 0 2 16,1 3 5-16,0 3-23 0,-3-1-33 15,0 2-4-15,-8 9 0 0,-3 3-32 0,6 3 5 16,9-7-26-16,2 4-23 0,-2 8-10 0,4-16-2 16,0 8-22-16,0 2-1 0,14 20-22 15,-3-19-9-15,3-3-56 0,-4-2 25 16,3 0-45-16,3-7-4 0,-4-1-8 0,1-5-2 16,0 0 5-16,-13-1-15 0,17 0 21 15,19-19 1-15,-19 4-12 0,2-4 34 0,-3-5-21 16,-6-3 33-16,0 0-3 0,-1 0 12 0,-3 0 12 15,-6 2 6-15,3 3 7 0,-3 22-6 16,0-13 4-16,0 0-7 0,-18-4-12 0,11 12-2 16,-2 5-2-16,2 1-12 0,-1 2 6 15,-11 7-1-15,4 4-47 0,1 4-49 16,1-1-24-16,3 2-48 0,5-3-37 0,1-1-67 16,0-3-555-16,4-12 0 0,0 10 0 0</inkml:trace>
  <inkml:trace contextRef="#ctx0" brushRef="#br0" timeOffset="920">2045 648 79 0,'13'-10'303'16,"-5"4"-12"-16,-3 4 16 0,-2 2 11 0,-6 2 1 15,0 4-14-15,-3 0-6 0,-6 10-17 16,-2 3 4-16,-2 1-35 0,0 6-13 0,0-4-8 15,-2 0-29-15,-1 4-23 0,-3 2-34 16,3-1-8-16,-2-3-5 0,-3 5-11 0,6 0-47 16,-3-2-43-16,1-3-38 0,6-1-44 0,-5 0-43 15,6-4-53-15,6 0-30 0,-5-8-34 0,5-3-745 16,-2-2 0-16,4-2 0 0</inkml:trace>
  <inkml:trace contextRef="#ctx0" brushRef="#br0" timeOffset="1143">1740 771 152 0,'13'-24'190'0,"-3"0"-5"0,0 5-12 16,-1 6-2-16,-4 4 6 0,1 2-6 0,-1 5 42 15,0 3-24-15,0 2 12 0,-1 2 3 0,-1 0-3 16,4 3-7-16,3 12-15 0,2 4-9 16,1 3-18-16,-2 2-1 0,4 3-21 0,1-1-3 15,1 0-19-15,-1 0-10 0,3 1-14 16,-8 2-18-16,7-8-19 0,-1 3-30 15,0-2-58-15,2 0-40 0,-6-3-59 0,2 1-31 16,-2-7-38-16,2-3-568 0,3-1 0 0,-2-2 0 16</inkml:trace>
  <inkml:trace contextRef="#ctx0" brushRef="#br0" timeOffset="1376">2472 634 254 0,'3'-19'283'0,"0"-5"-26"0,0 11-5 0,-3 4 16 16,0 9-20-16,0 0-21 0,0 0-3 0,0-11-9 15,-3 15-9-15,3 2-16 0,-3 3 3 0,0 18-17 16,3-13-10-16,0 10-24 0,0 5-12 16,0 4-1-16,19 40-21 0,-12-35-8 0,-2 4-3 15,-1-2-14-15,5 1-26 0,-4 0-18 16,0-4-35-16,-2 1-22 0,0-3-67 15,1-5-58-15,5-2-8 0,-6-2-23 0,-3-10-38 16,2-2-605-16,1-2 1 0,-3-5 0 0</inkml:trace>
  <inkml:trace contextRef="#ctx0" brushRef="#br0" timeOffset="1722">2777 864 107 0,'6'-17'227'0,"-3"5"-8"0,0 2 17 0,-2 4-25 15,-1-1-15-15,0 6-11 0,-1 1 23 16,-5 1-32-16,3 2-9 0,-1 2 2 0,-1 2-8 16,5 1-7-16,-4 14-18 0,1-5-14 0,3 2-8 15,0-6-25-15,0 6-5 0,0 3-8 16,13 27-7-16,-4-29-9 0,-6-2 8 16,7-1-38-16,-1-4 10 0,-2-2 5 0,1-4-36 15,6-3 28-15,-6 0-20 0,2-4-8 0,-10 0 7 16,16 0-22-16,28-16 17 0,-26 4-6 0,1-5 1 15,-6-4 0-15,6-4 13 0,-3-1-14 0,0-3 7 16,-6-3-26-16,-4 2 32 0,-1 0 3 16,-5 1 22-16,0 17 1 0,0-7-32 0,-16-20 17 15,2 24-3-15,4 7-15 0,-3 1 32 0,0 6-23 16,13 1-6-16,-19 0-8 0,-21 21 18 0,18-11-4 16,3 6-16-16,-2-1 0 0,5 1-45 15,0 3-14-15,6 0-60 0,-2-2-59 16,5-2-64-16,1 2-562 0,3-3 1 0,3-3 0 15</inkml:trace>
  <inkml:trace contextRef="#ctx0" brushRef="#br0" timeOffset="2293">3045 61 135 0,'-2'-3'188'0,"-1"-2"-5"15,0 2-10-15,0-1-7 0,6-2-24 0,-3 3-1 16,3 0-15-16,2-1-9 0,3 0-23 16,-2 1-20-16,16-5 6 0,-4 2-4 0,1 2-19 15,-1-1-5-15,-1 5-3 0,-1 0 8 16,-16 0-7-16,10 0-25 0,0 0 20 0,2 0-14 15,-5 0 10-15,-7 0-8 0,30 26 7 16,-24-18 2-16,-2 0-5 0,-8 0 16 0,-2-1-7 16,3-2 15-16,-10 10 9 0,0-5-20 0,5 0-5 15,-1 0-18-15,5-2 18 0,-2-1 15 16,3 2-24-16,0-1-21 0,-1 0 28 0,4 0-33 16,0 0 20-16,0-8-26 0,0 12 19 15,16 22 1-15,-6-17-3 0,-2 2-7 0,3-3-2 16,0 1 3-16,-4-5-9 0,-1 1-12 0,-2-3-2 15,-1 0 24-15,0-2-25 0,-3 0 28 16,0-8 0-16,0 0-27 0,0 9 27 0,0-9-24 16,-19 21-10-16,6-7-12 0,0-7-19 15,-1-2-17-15,4 0-42 0,0-5-47 0,1 4-80 16,2 0-359-16,1-4 1 0</inkml:trace>
  <inkml:trace contextRef="#ctx0" brushRef="#br0" timeOffset="3044">3779 712 200 0,'3'-8'207'0,"7"-10"14"16,-7 4 11-16,-3 2 14 0,2 4-43 15,1-1 5-15,0 4-31 0,-3-1-7 0,0 4-26 16,0 2 5-16,0 0-11 0,0 4-2 0,0 1 0 16,-3 3-10-16,0 14-30 0,-7 0-4 15,2 5 8-15,-2 2-12 0,4 1-9 0,-3 1-23 16,2 0 12-16,1 3-20 0,-4 1 0 16,1-7 12-16,6 4-9 0,0 0-22 0,2-3 5 15,-2-13 4-15,3-2-6 0,0-4-15 0,0-2 17 16,-3-1-6-16,3-1 8 0,0-4-11 15,0-2-7-15,0-2 12 0,0-2-12 0,0 0 2 16,0-5-10-16,0 0 4 0,0-20 1 16,0 15-9-16,0-13-4 0,0-4 3 0,16-39 0 15,-10 31 12-15,-2 0-6 0,5 1-11 0,0 2 12 16,-2 1 1-16,2 4-21 0,-5 4 5 16,2 7 15-16,-1 2-11 0,-2 7-13 0,2 5-3 15,-2 4 10-15,2 2 1 0,-5 0 4 16,0 0 10-16,13 13 5 0,-7 9-4 0,7-1-7 15,-1 1 3-15,1 2-14 0,0 1 25 16,0 4-4-16,1-4-19 0,2 6 2 0,0-3 10 16,0-1 2-16,0-1-10 0,-3-2-10 15,5-2 20-15,-6-1-7 0,1-3 8 0,0-1-4 16,-4-7-2-16,-2-3 1 0,-1-2 3 0,2-3-8 16,-3-2 0-16,-5 0 13 0,0 0-6 0,0 0 7 15,14-23 1-15,-9 1 9 0,-3-2-6 16,-2-8 10-16,0 16-13 0,0-7-2 0,0-6 14 15,0-1-14-15,0-3 2 0,0 2 1 16,0 2-9-16,0 1 5 0,0 3-2 0,0 3-4 16,0 5-15-16,0 0-4 0,0 5-31 0,0 2-31 15,0 10-42-15,0-10-51 0,0 10-42 0,0-10-701 16,0 10 0-16,0 0 0 0</inkml:trace>
  <inkml:trace contextRef="#ctx0" brushRef="#br0" timeOffset="3379">4429 87 175 0,'3'-17'247'0,"-3"8"2"16,0-1 1-16,0 5-23 0,-3 3-9 0,3 0 8 0,-3 4-9 15,2 4 7-15,-2 2 6 0,-3 17 4 16,3 7 6-16,0 9-13 0,0 4-10 15,3-1-1-15,-1 6-16 0,-2 1-15 0,0 4-3 16,0 3-30-16,0 1 3 0,0 5-9 0,0 6-11 16,-1-4-3-16,4 1-35 0,-6 2-2 15,3-3-7-15,-2 0-9 0,-3-5-4 0,3-3-9 16,-3-2-17-16,-3-1 11 0,1-3-16 16,-3-1 6-16,1 0-21 0,-1-2-9 0,0-1-22 15,2-2 0-15,-2-4-31 0,4-1 13 0,-4-4-17 16,3 2-32-16,1-4-29 0,2-6-20 0,4-2-43 15,0-3-10-15,3-5 13 0,0-19-28 16,0 10-32-16,0-10-823 0,0 0 0 0,10 12 0 16</inkml:trace>
  <inkml:trace contextRef="#ctx0" brushRef="#br0" timeOffset="4026">4566 1008 152 0,'10'-18'198'0,"-7"4"18"0,3 3 25 0,-2 2-28 15,-1 4 14-15,3-2-44 0,-3 4 23 0,1-2-9 16,-1 4-25-16,6 2 3 0,-4-1-10 0,3 5-6 16,-3 1-29-16,9 10 0 0,-1 2-8 0,-2 3-14 15,2 2-19-15,-4 0 11 0,-2 3-19 16,-1-5-17-16,-6 5-7 0,3 0-3 0,-3-5-9 15,0-3 16-15,0-7-3 0,0 4-12 16,0-2-6-16,0 0-6 0,0-2-4 0,-16 5-6 16,10-9 4-16,3-3 9 0,0-4-15 15,0 0-6-15,2-4 8 0,-2-1-1 0,3-3-10 16,0 0-14-16,4-13 19 0,-4 7-8 16,15-31 0-16,-11 13-4 0,8 0-6 0,-5 3 15 15,4 2 0-15,2 2-15 0,-2 2 11 16,4 2-24-16,-3 2 17 0,-5 7-8 0,-4 1-14 15,3 4 16-15,0 2-1 0,1 1 8 0,-4 4 6 16,-3 0-21-16,0 0 10 0,0 0-1 0,10 17 4 16,-7-7 8-16,3 12-2 0,-4 3-8 15,1 2 11-15,0-1-11 0,0 4-7 16,-1-4 9-16,-2-1 5 0,2-5-3 0,1-5-12 16,-3-1 7-16,0-14 0 0,0 10 10 0,0 0-10 15,0-10-1-15,0 11 0 0,0-11 10 0,0 0 3 16,0 10-16-16,9-6-8 0,-6-7 15 15,-2-2-3-15,2-3 6 0,6-13-10 0,-2-4 4 16,6-1 8-16,-1-3-16 0,1 0 13 0,3 0-8 16,-2 3-5-16,3 0 18 0,1 0-19 15,1 5 7-15,-4 2-9 0,4 3 2 0,-6-2 1 16,0 10 10-16,0 1 3 0,-7 0-10 0,3 7 5 16,-9 0 8-16,0 0 2 0,0 0-9 15,10 0 14-15,3 21-10 0,-5-2 4 0,1 7 4 16,-2-2-4-16,-1-1-5 0,-3 3 10 15,4 4 0-15,-1 4-13 0,-3-5 1 0,-3-2 0 16,3-1-55-16,-3 1-22 0,0 0-44 0,1-9-50 16,-1-18-28-16,0 16-54 0,0-5-565 15,0 1 1-15,0-4 0 0</inkml:trace>
  <inkml:trace contextRef="#ctx0" brushRef="#br0" timeOffset="4458">5182 436 109 0,'10'-17'171'0,"4"2"-17"0,-4 6 0 15,9-5 11-15,0 4-16 0,0 2-5 0,2 0-11 16,-3 3-27-16,-4 4 10 0,2 0-15 16,-6 1-17-16,-10 0 12 0,12 0-13 0,-5 0-15 15,-7 0 13-15,30 27 14 0,-22-15 20 0,-6 2-14 16,1-1 13-16,-3-13-3 0,0 18-11 16,0 1-26-16,-16 11 33 0,8-11-15 0,2-4-5 15,-1-4-5-15,1-2-1 0,0-1-17 16,2 0-2-16,-2-3 12 0,6 1-19 0,0-6-7 0,0 0 16 15,0 0-28-15,0 11 9 0,19 4-4 16,0-7-4-16,10-1-11 0,-8-1-10 0,7-2 2 16,-8-4 10-16,7 2 0 0,-5-2-4 15,-6 0-5-15,3 0-16 0,7 0 25 16,23-16-45-16,-23 12-14 0,1 2-14 0,1-4-43 16,-2 4-6-16,-5-2-23 0,-5 1-38 0,-3 0-33 15,-7 2-91-15,0-3-415 0,0 4 0 0,-6-1 0 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06.09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1888 197 0,'0'-22'231'16,"13"-28"-27"-16,3 15-5 0,2 2-8 0,7-5-17 15,-2-2-32-15,12-3-2 0,5-9-31 0,5 1 3 16,1-11-7-16,8-3-14 0,5-5-12 15,0 0-3-15,5-2-8 0,4-4-13 16,3 4 2-16,4-2-7 0,3 1-13 0,-2 4-6 16,4 3 13-16,-2 5-27 0,3 4 4 15,-3 5 5-15,-3 3 16 0,-1 3-29 0,-4 5 6 16,-2 4-6-16,-3 2-4 0,-4 3-11 0,-3 2 3 16,-5 1-7-16,-4 4 2 0,-5 3 14 0,-7-1-14 15,-3 6-9-15,-6-2 13 0,3 0-5 16,-8 1 8-16,-1 4 2 0,-5 3 9 0,-3-2-11 15,-3 3 8-15,-3 5-27 0,-1-1 14 16,1 1-1-16,-4 1 6 0,-1 2 4 0,0-3-7 16,1 4-14-16,-2-1 28 0,0 0-11 0,1-1-19 15,-1 3 19-15,-2 0-7 0,0 0 0 16,0 0-14-16,0 0 6 0,0 0 4 0,-18-4-2 16,10 3 6-16,1 0-7 0,-6 1 0 15,-13-2 10-15,-3 0-9 0,0 1-6 0,0 0-6 16,0-1 18-16,-6 0 0 0,1-2-3 0,2 2-4 15,1 2 13-15,0-4-7 0,2 4-3 16,0 0 0-16,1 0 11 0,5-1-17 0,23 1 22 16,-16 0-7-16,3 0 3 0,0 0-16 15,3 0 9-15,10 0 10 0,-21 14-6 16,16-11 1-16,2 1 3 0,3-2-14 0,2 2 20 16,4-2-2-16,2 0 0 0,15 2 6 0,3-4-11 15,-10 0-12-15,9 0 11 0,4 0-10 0,1 0 26 16,37-17-20-16,-34 12 6 0,-1-3-7 15,-1 0 3-15,-2 1 0 0,-4-1 14 0,-4 2-22 16,-3 2-1-16,-5 2 13 0,-3 0-16 0,-3 1 30 16,-7 1-1-16,0 0 4 0,0 0-8 0,0 0 22 15,12 21-3-15,-15-12 8 0,0 13-1 16,3-10-21-16,-13 24 4 0,3-10 5 0,4-1 3 16,0 1-7-16,0-1 3 0,1 2-10 15,2-5-13-15,-2 5-30 0,3-4-6 0,-1-6-39 16,1 1-54-16,2-7-86 0,0 5-376 0,0-2 1 15</inkml:trace>
  <inkml:trace contextRef="#ctx0" brushRef="#br0" timeOffset="818">747 1715 21 0,'-3'-5'248'0,"1"-4"-14"0,1 3 9 16,0-2-11-16,-1 4-24 0,-1 0-23 15,-1 3-14-15,0 3-18 0,-2 2 16 0,-7 12-12 16,-3 3-23-16,0 8 22 0,-3 0-16 16,0 4 3-16,4 5-39 0,-1 2-7 0,1 4-2 15,1 1-4-15,2 2-7 0,2-1 10 0,3-2-28 16,3-1-1-16,4-19 1 0,0 7-20 0,0 3-19 15,18 29 14-15,-2-36-22 0,2-7-3 16,2-3-1-16,3-5-12 0,1-6-26 16,4 1-8-16,-15-5 14 0,4 0 13 0,25-25-8 15,-20 10-9-15,-2-7 18 0,-4-2-27 16,0-4 5-16,-3-6 8 0,-4-4-10 0,-2-3 15 16,-1-5-3-16,-5 3 2 0,-1-4 11 15,0 27-14-15,0-14-3 0,-17-42 57 0,7 40 5 16,-3-2-13-16,-3 6-9 0,-3 1-3 15,-1 2 13-15,-2 7-11 0,0 7-5 0,-1 3 6 16,3 12-5-16,7 0 9 0,-6 0-8 0,-24 20-1 16,21-5-4-16,6 3 8 0,3 0-2 0,-1 1-20 15,9-3-4-15,4 0 16 0,1-16 20 0,0 11-7 16,20 18-19-16,-5-13 3 0,3-5 0 16,3 1 11-16,5-4-30 0,1-3 1 0,1 1 17 15,-1-2 16-15,-1 2-37 0,0-2 4 0,-1 2 27 16,-4 2-25-16,2 5 16 0,-2 3-1 15,-7-1-3-15,-4 5-1 0,-1 3 8 0,-2-5 2 16,-3 9-9-16,-1-2 15 0,-1 1-19 16,1-7-5-16,0 7-11 0,2-2-42 15,0-2-55-15,0-1-55 0,-2-5-28 0,0-4-66 16,3-1-465-16,1-3 1 0,0-1 0 0</inkml:trace>
  <inkml:trace contextRef="#ctx0" brushRef="#br0" timeOffset="1015">1290 2009 62 0,'0'-8'265'0,"0"4"-15"16,0-2 24-16,2 2-39 0,-1 0-27 0,-1 0-13 16,0 0-31-16,4 0 16 0,1-1-44 15,2 1 4-15,-1 0-31 0,12-2-5 0,0 1 1 16,8 2-46-16,0 0-17 0,1 2-56 15,1-1-58-15,-8-2-44 0,-3 4-97 0,-4-1-316 16,-13 1 1-16</inkml:trace>
  <inkml:trace contextRef="#ctx0" brushRef="#br0" timeOffset="1198">1383 2129 163 0,'-12'9'220'0,"3"-2"-3"0,2-3-8 0,3 3-7 0,-1-3-16 16,3 0-15-16,0-2-11 0,2 0-38 15,3 0 10-15,1 0-33 0,1-1 15 0,2 0-25 16,0 0 0-16,3-1-29 0,2 1-35 0,14-3-34 16,-13 2-32-16,6 0-36 0,1 0-26 15,28-12-83-15,-27 6-71 0,2-1-140 0,5-2 1 16</inkml:trace>
  <inkml:trace contextRef="#ctx0" brushRef="#br0" timeOffset="1514">2120 1794 198 0,'-3'-5'190'0,"-3"1"-3"0,0 0-9 0,0 2-8 0,-2 2-4 16,-1 2-27-16,-13 6 3 0,2 3-18 0,1 1 7 15,2 4-21-15,7 0 3 0,4-2 2 16,5-2-26-16,1-2 5 0,20 17-14 0,-4-7 5 16,3-3-15-16,2 1-27 0,5 1 7 15,-1-2 11-15,2 2-23 0,2-1-8 16,-3 0 15-16,-3-1-2 0,-5 2 0 0,-3-2-32 16,-3 1 12-16,-3-5-12 0,-9-1 9 15,0-12-9-15,0 8 10 0,0 2-21 0,-22 11 5 16,6-9 9-16,-6-3-10 0,7-3-25 0,-1-3-34 15,0-2-24-15,1-1-37 0,2 0-26 16,-3 0-64-16,-2 0-353 0,-20-24 0 0</inkml:trace>
  <inkml:trace contextRef="#ctx0" brushRef="#br0" timeOffset="1668">2036 1886 1 0,'11'-16'220'0,"-1"-1"-21"0,3 4 1 0,5-1-16 0,-4 2-21 16,6-2-9-16,2 2-6 0,1-1-27 15,3 2-1-15,0 0-21 0,2 3-11 16,1 1-8-16,0-1-25 0,-2 4-32 0,-2-1-42 16,1 2-30-16,-6 0-52 0,-4 3-122 15,-16 0-143-15,14 0 0 0</inkml:trace>
  <inkml:trace contextRef="#ctx0" brushRef="#br0" timeOffset="1985">2533 1905 9 0,'0'26'195'0,"-6"-1"-11"0,6-11 5 0,0 5-22 0,0 6 4 16,0-1-11-16,0 4-3 0,0-2-19 15,0 0-17-15,0 1-14 0,14 20-6 0,-3-24 11 16,2-8-22-16,-3 1-19 0,0-5-4 0,1-3 0 16,2-4-11-16,-1-1-2 0,-12-3 8 15,9 0-14-15,7 0-6 0,14-22 1 0,-14 7 1 16,-2-2 37-16,-2-5-32 0,-4 0 8 0,1-4 15 15,-5-3 2-15,-1 0-6 0,-3 17-8 16,0-13 21-16,0 0-35 0,-18-24 9 0,10 30-9 16,-5 1-2-16,-3 1 4 0,3 7 1 0,0 8-12 15,-2 1-12-15,15 1-4 0,-19 0 13 16,-23 26-5-16,22-8-36 0,-4 5 37 16,3-1-32-16,2 3-2 0,0 2-28 0,6-1-35 15,6 1-29-15,1-2-28 0,5-5-37 0,1-20-31 16,0 17-65-16,17 15-373 0,-4-17 0 0</inkml:trace>
  <inkml:trace contextRef="#ctx0" brushRef="#br0" timeOffset="2325">3013 1718 211 0,'7'-27'262'0,"-3"1"19"0,-4 17-5 15,0-3-19-15,0 3-23 0,0 9 2 0,0-10-25 16,10 2 15-16,-7 12-6 0,-3 2-10 0,3 0-14 16,-3 5-13-16,-1 18-11 0,1-15-2 15,0 9-9-15,0 7-16 0,0 3-13 0,0 4-20 16,0 4-4-16,0 1-23 0,8 1 1 78,-8 0-13-62,15 46-13-16,-14-41 3 0,5-7-18 0,-5-3-35 15,2-2-28-15,-3-21-23 0,0 8-57 0,0 1-45 0,0-3-49 0,0-3-6 16,0-3-40-16,0-4-637 0,0-2 1 0,0-9 0 0</inkml:trace>
  <inkml:trace contextRef="#ctx0" brushRef="#br0" timeOffset="2533">3202 2026 86 0,'19'-37'163'0,"-3"2"5"0,-1 1 18 0,0 5-1 0,-1 2 2 0,-4 5-11 0,-2 3-3 0,-3 4-40 16,-2 5 13-16,2 5 21 0,-5 4 3 15,0 1-46-15,-3 1 20 0,-2 4-19 0,3-2-20 16,-3 4 15-16,-5 8-27 0,-6 2-6 0,0 0-21 16,-2 2 21-16,-1-3-42 0,-7-3 7 0,4 3-24 15,3 1 16-15,-1-6 4 0,4 5-21 16,0-4-16-16,8-1 43 0,-1-1-43 0,2-2-3 16,1 2 17-16,3-1 6 0,0 1 6 15,3-1-10-15,0-9-12 0,0 15 0 0,23 21 5 16,-4-25 13-16,-2 5-49 0,1 0-5 15,2-5-48-15,-3-3-1 0,2 2-13 0,-3-4-29 16,-2 1-26-16,-1-6-27 0,8 9-27 0,2-6-38 16,-4-4-352-16,-9 0 0 0</inkml:trace>
  <inkml:trace contextRef="#ctx0" brushRef="#br0" timeOffset="3005">3420 2030 246 0,'-4'-4'231'0,"1"3"12"0,0 0-15 0,0-1 8 15,0 0-23-15,2 0-60 0,2-2 17 16,3 2-6-16,2-1-39 0,1 2-23 0,15-6 4 16,0-3 8-16,4 3-36 0,0 2-14 15,3-1-14-15,0-2 7 0,2-1-6 0,-2 3-21 16,0 0 27-16,-3 1-10 0,2-3-16 15,-8 0-11-15,0 0 4 0,-2-2-3 0,-4 3 9 16,-4 1-24-16,-3 0 41 0,1 3-5 0,-6-4 10 16,0 2-16-16,-2 5 9 0,0 0-13 15,0 0 34-15,0 0-12 0,-15-11 3 0,8 11-18 16,3 1 23-16,-3 0-21 0,-2 3 18 0,-7 10-25 16,3 2 11-16,0 3 0 0,6 5-5 15,-2 3 2-15,5 3 2 0,-2 0-24 0,5 1 22 16,-1 4-10-16,2-2-11 0,0-12 11 0,0 7 2 15,0 5-16-15,16 37-11 0,-12-35 18 16,5 0-6-16,4 0 3 0,-1-2-3 0,-5-4 0 16,-3-1-9-16,1-4 2 0,-1-3 13 15,-1-5-14-15,-2-5 15 0,-1-11 0 0,0 10 5 16,0-10 7-16,-16 21-1 0,8-18-11 0,-1-2-2 16,-3-1 3-16,-12-2-8 0,11 2-8 15,-29-15-38-15,13 5-51 0,2 1-48 0,-1-4-44 16,-2 2-58-16,-1-1-718 0,4-3 0 15,-5-1 0-15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11.67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778 507 109 0,'-9'-24'227'0,"5"8"1"0,1 1 15 0,0 3-42 0,3 2 9 15,-3 1-38-15,3 1-10 0,0 8-25 0,0 0-7 16,0-10-22-16,22-17-9 0,-3 15-16 16,0-3 5-16,1 5-4 0,4 2 5 15,-5-2-31-15,3 2-13 0,0-1-20 0,-7 5-39 16,-2 0-36-16,-1 2-23 0,-5 0-21 0,-1 2-24 16,-6 0-47-16,0 0-46 0,0 0-233 15,0 0 1-15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23.85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199 267 70 0,'-24'0'194'0,"24"0"-6"0,-21 0 2 0,-18-8-22 0,26 15 0 15,-1-1-15-15,4 1-14 0,3 0-26 16,1 1 4-16,4 0-19 0,1 3 1 0,1-11 0 15,0 15-21-15,16 20 0 0,-6-15-2 16,4-3-7-16,2 5 7 0,3-6-23 16,1-1 1-16,-1 3-13 0,-4-2 14 0,3 3-20 15,-2-3-6-15,-3 2 6 0,3 2-6 0,-7-4-1 16,-5 0 3-16,-1-3-9 0,-3-2 17 0,0-11-8 16,0 15 7-16,-19 12-17 0,11-16-12 15,-3-3 17-15,1-4 2 0,-8 8-9 0,3-5-34 16,-7 2-15-16,-1-5-11 0,13-4-40 0,-4 0-40 15,-7 0-59-15,-5 0-94 0,-24-20-240 16,27 5 0-16</inkml:trace>
  <inkml:trace contextRef="#ctx0" brushRef="#br0" timeOffset="152">13 344 141 0,'16'-13'191'0,"0"-5"-5"0,2 1-2 0,4 0-15 0,-3 0 11 16,3 0-18-16,1 3-9 0,3-3-2 15,0 7-26-15,1-5-29 0,-2 3 5 0,2 0-25 16,-1 0 6-16,2 4-21 0,-4 3-30 0,1-4-44 16,-4 5-35-16,-3 0-38 0,-2 4-108 15,-3 0-131-15,0-1-31 0,-13 1 0 0</inkml:trace>
  <inkml:trace contextRef="#ctx0" brushRef="#br0" timeOffset="536">598 362 131 0,'1'4'241'0,"1"0"-5"0,-1 0 6 0,-2-1-30 16,1 3 6-16,-4 1-19 0,-4 12-16 16,-2 0-18-16,-1-1 11 0,-2 2-23 0,-2 1 7 15,7 2-12-15,2 0-19 0,4-5-43 16,1 1-2-16,1-7 7 0,0 6 6 0,0 3-19 15,22 20-4-15,-8-22-14 0,2-1-3 0,4-4-15 16,3-3-5-16,0 1-8 0,2-6-6 0,4-1-16 16,-2-2-16-16,1-2-4 0,-15-1-5 15,6 0-11-15,2 0-11 0,24-21 7 16,-22 3-9-16,-4 3 17 0,-3 1 16 0,-3-4-20 16,-2-2 13-16,-3-2 8 0,-1-1 3 0,-7 12 5 15,0-6 20-15,0-6 19 0,-23-20-28 16,7 24 18-16,3 3-15 0,-3 4-14 0,-3 1 19 15,-4 3 20-15,-3 1-35 0,-1 6 7 16,14 1 9-16,-8 0-16 0,-3 0-6 0,-21 16 12 16,25-7-20-16,1 1-6 0,9 2-49 0,-8 1-42 15,11-2-44-15,4-1-62 0,2-1-472 16,1-9 0-16,0 0 1 0</inkml:trace>
  <inkml:trace contextRef="#ctx0" brushRef="#br0" timeOffset="763">1335 438 269 0,'0'-4'293'0,"0"1"-19"0,0-2-21 16,-1 3-28-16,1 0-2 0,0-2-16 0,1 0-39 15,3 1-3-15,-1 1 0 0,3-2-33 16,17-5-5-16,5 2-19 0,6 2-9 0,4 0-5 15,-4 0-24-15,3 3-28 0,2 1-45 0,0 0-44 16,-3-3-29-16,-9 4-48 0,2 0-32 16,-1-2-122-16,-20 2-280 0,5 0 0 0</inkml:trace>
  <inkml:trace contextRef="#ctx0" brushRef="#br0" timeOffset="923">1477 592 198 0,'-12'10'237'0,"3"-3"3"0,5-3-39 0,3-2-14 0,3-2-18 0,1 0 7 0,5-2-32 0,-1-1-15 0,19 0-23 0,0-4-10 0,4-1-8 0,5 4-1 0,-1 0-33 0,4 0-51 0,1-4-42 0,-1 0-35 16,2 1-69-16,1-1-142 0,-2-3-109 0,0 2 0 16</inkml:trace>
  <inkml:trace contextRef="#ctx0" brushRef="#br0" timeOffset="1476">2500 65 84 0,'5'-8'245'16,"-3"4"-17"-16,1 0-4 0,-3 4-32 0,0 2-22 15,0 4 12-15,-3 2-7 0,-7 14-4 0,-3 6 1 16,0 1 15-16,-3 4-8 0,0 2-24 15,1 0-22-15,1 0-4 0,-2 0-6 16,5-2-16-16,-4-1-24 0,9-2 5 0,-1-2-12 16,3-2 4-16,-1-5-21 0,3-5 0 0,0-3-37 15,-1-3 2-15,3-1-12 0,0 1-6 0,0-7-17 16,0-3-8-16,0 0 5 0,0 0-8 16,9 0 18-16,-8-3-12 0,2-5 4 0,4-12 13 15,-1-1-3-15,3-8-10 0,0-5 3 0,1-3 11 16,-3-5-24-16,0 3 15 0,2 1-4 0,-1 0 22 15,0-1 2-15,0 1-13 0,2 8-10 16,-2 5 21-16,-3 2-13 0,-2 5 12 0,2 5 0 16,-2 8 15-16,-1 2-10 0,-2 3-27 15,0 0 43-15,0 0-15 0,34 30-2 0,-23-10 18 16,4 3 5-16,1 1-30 0,1 3 2 0,5-3 6 16,-4 3-10-16,1 1 1 0,4-2 7 15,2-4 11-15,-2 3-22 0,2 2-2 0,1-3-19 16,0 1 21-16,-3-3-20 0,-5-6 36 15,-2 2-26-15,-1-4 3 0,-6-4 5 0,-1-3-10 16,-5 1 12-16,-1-2-11 0,-2-6 30 0,0 0-34 16,0 0 9-16,-32 22 0 0,14-16 10 15,-3-1-1-15,-5 1 9 0,-6-4-7 16,6 4 2-16,-3-3-9 0,0 2 14 0,0-1-8 16,5 3-24-16,-4-4 25 0,4 0-7 0,8 0-11 15,1-1-31-15,4-1-34 0,2 3-8 0,0-3-43 16,4 0-42-16,-1 0-53 0,1-1-469 15,3 1 1-15,2-1 0 0</inkml:trace>
  <inkml:trace contextRef="#ctx0" brushRef="#br0" timeOffset="1704">2992 87 65 0,'18'-17'274'0,"-2"4"-24"0,-8 4-27 15,2 4-4-15,-4 7-16 0,-2 1 21 0,-1 2-13 16,0 4-8-16,2 13-40 0,-3 5 12 0,3 2 5 16,1 0-15-16,-1 2-24 0,0 3-11 15,0-2-10-15,0 3-19 0,1-7-10 0,-2 5-16 16,-3-2-1-16,2-2-23 0,-3-2-64 16,2 1-44-16,-2-16-39 0,0 3-42 15,0 1-51-15,0-3-110 0,0-1-338 0,0-4 0 16</inkml:trace>
  <inkml:trace contextRef="#ctx0" brushRef="#br0" timeOffset="1918">3056 142 78 0,'-3'-23'266'0,"2"6"-9"0,-1 3 13 0,1 2-28 15,1 12-26-15,0 0-4 0,0-11-32 0,0 3-28 16,0 8-16-16,0-9 6 0,0 9-23 15,14-18 5-15,8 11-4 0,1-2-31 0,0 5 9 16,5 0-23-16,-1 3-53 0,0 1-47 16,-1-3-49-16,-4 2-35 0,-6 0-61 0,-3 1-110 15,-13 0-255-15,10 0 0 0</inkml:trace>
  <inkml:trace contextRef="#ctx0" brushRef="#br0" timeOffset="2084">3121 232 17 0,'-20'18'188'0,"2"-2"-8"0,4 0 8 15,2-6 7-15,4-1-15 0,-1-4 5 16,5 1 3-16,-2-4-19 0,4 3 1 0,1-3-8 16,1-2-37-16,0 0 30 0,0 0-24 15,16 4-38-15,-5-4-12 0,20-4-6 0,-20 4-27 16,11 0-33-16,32-12-22 0,-26 8-42 0,0-5-24 16,2 5-43-16,-4 4-60 0,-3-6-106 15,-5 3-179-15,-4 2 0 0</inkml:trace>
  <inkml:trace contextRef="#ctx0" brushRef="#br0" timeOffset="2247">3151 541 169 0,'-5'8'177'16,"0"-3"8"-16,5 0-4 0,0-2 5 0,0 0-6 16,3-1-20-16,3 1-12 0,0-5-21 15,1 2-7-15,3-1-16 0,15-1-4 0,-11 2-14 16,28-11-19-16,-10 4-13 0,-2-1-39 0,5-1-64 15,-1-1-49-15,1-2-111 0,4-1-217 16,-6 0 0-16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21.76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3889 549 209 0,'-6'1'205'15,"3"1"6"-15,0-2-4 0,-1 0-10 0,2 0-11 16,2 0-14-16,2 0 4 0,2-2 17 0,-1 1-17 16,4-1-44-16,18-4-3 0,2 0 35 15,5-1-48-15,3 2 4 0,-1 1-1 0,7 0-30 16,-1-4-17-16,2 3 25 0,4-1-18 0,-1 2-21 15,2-4-3-15,3 4-8 0,-5-1-5 16,1-1 4-16,-8 4-37 0,-1-6-41 0,-2 5-33 16,-6 0-13-16,-7-3-31 0,-7 2-40 15,-3-1-56-15,-8-1-462 0,-1 0 0 0,-3 6 0 16</inkml:trace>
  <inkml:trace contextRef="#ctx0" brushRef="#br0" timeOffset="237">4254 317 153 0,'-3'-3'227'0,"3"0"-10"0,-1 0-7 15,1 2-28-15,-1-1-4 0,1 4 10 16,1 2 2-16,0 1-4 0,2 3 8 0,0 18-28 16,-3-13 9-16,9 30 3 0,-2-11-29 15,-7 1-24-15,9 2-1 0,-5-1-11 0,2 2-14 16,3-1-10-16,-2-1-1 0,1 0-16 0,-2-2-8 15,4 0-14-15,-4-5-36 0,7 0-58 16,-4-2-37-16,1-6-58 0,3 0-53 0,-2-4-115 16,5-1-360-16,0-4 0 0,3-4 0 0</inkml:trace>
  <inkml:trace contextRef="#ctx0" brushRef="#br0" timeOffset="769">4870 340 88 0,'11'-29'273'0,"0"7"-24"0,-3 1-9 0,-1 8-20 0,-4 5-1 16,0 5-24-16,-3 3 7 0,0 2-33 15,-3 4-22-15,3 0 10 0,0 3-12 0,-7 16-10 16,7-11 9-16,0 8-22 0,0 6-12 0,0 3-9 16,0 3-6-16,0 0-4 0,0 1-31 15,0 0 14-15,0 0-8 0,7 31-12 0,-1-37 7 16,4-3-10-16,2-4-16 0,-5-3 9 0,5-3-14 15,-2-5-3-15,-2-3 5 0,2-6-13 0,-2-1 15 16,-8-1-21-16,11 0 16 0,14-21 1 16,-9 6-20-16,0-5 6 0,-3-1-4 0,-3-4 1 15,1-3 7-15,2-3-2 0,-1 1-9 16,-2-4-1-16,-1 1-17 0,-2 4 23 0,-1 6 7 16,1 3-12-16,-4 2-1 0,0 5-1 0,0 1-3 15,-3 5-4-15,2 4 2 0,-2 3-10 16,0 0 6-16,0 0-10 0,0 0 21 15,16 35-2-15,-6-12 7 0,2 0-24 0,-2 2 21 16,3-1-4-16,6 1 5 0,-5-3-5 0,5 0-4 16,-3-3 11-16,0-1-13 0,0-1 7 15,3-2-1-15,-4-3-11 0,1 0 2 0,-3-5 12 16,-4-2-11-16,1-2 3 0,-1-2-4 16,-9-1 14-16,0 0-9 0,10 0 9 0,-10 0 9 15,30-27 12-15,-17 9 3 0,-3 0 6 0,-1-8 1 16,-3-4 2-16,-2-4 3 0,-4-4-10 15,3-1 1-15,-3-6-10 0,0 21-7 0,0-11 4 16,0-3-4-16,0-3-9 0,0 0 0 0,-19-40-2 16,12 45-10-16,1 5-23 0,-2 6-9 15,0 3-26-15,-3 5-67 0,1 7-27 0,-3 3-30 16,0 6-39-16,-2 1-710 0,2 0 1 0,-21 14 0 16</inkml:trace>
  <inkml:trace contextRef="#ctx0" brushRef="#br0" timeOffset="-2087">210 220 91 0,'0'0'195'0,"0"0"-9"0,0-18 18 0,0 18 4 16,-25-33-13-16,25 27 4 0,0 1 0 0,0 1-4 15,-3 0 3-15,3 0-33 0,-1 0-14 16,-2 6-39-16,-1 3 19 0,-11 14-8 0,-4 6-23 16,1 5-9-16,-3 9 20 0,1 6-20 15,1 2 0-15,2 5-5 0,3-1-10 0,1 2-8 16,7 3-2-16,-1-2 6 0,4-3-1 0,1-2-22 16,2-24-5-16,0 9-4 0,0 6-7 15,25 38 9-15,-11-39-12 0,7-6-4 0,-1-6 10 16,1-5-20-16,11 0 20 0,0-5-21 0,1-5-8 15,2-3 5-15,-2-4-19 0,-17-5 9 0,9 0-16 16,30-19 5-16,-24 3 12 0,-5-8-23 16,0 0 10-16,-7-5-2 0,-2-8 1 15,-4-5 14-15,-2-6-28 0,-7-4 18 0,-1-4 17 16,-3 24-15-16,0-15-15 0,0-11 20 0,-22-59-4 16,9 56-15-16,-3 4 26 0,-1 8-3 0,-5 7-12 15,-1 7 37-15,-3 8-26 0,-1 5 18 16,-7 7-15-16,3 13 10 0,12 2-16 0,-33 28 5 15,19-8-7-15,2 7 10 0,2 7 5 16,6 1-3-16,2-1 15 0,5 3-15 0,3 2 7 16,8 5-6-16,5-2-6 0,0-25-9 0,0 12 22 15,23 28-3-15,-5-31-3 0,5-4-17 16,4-5 12-16,5-5-5 0,1-6 3 0,5-3-9 16,-21-3 14-16,11 0 2 0,1 0-13 0,30-22 2 15,-29 11 2-15,-4 1-8 0,-1-2 21 16,-5 6-15-16,-4-1-1 0,-6 2 9 0,2 4-11 15,-8 1-1-15,-4 0 6 0,0 0 4 0,0 0-10 16,16 21 14-16,-9 0-10 0,-3 3-2 16,2 3 8-16,-2 0-4 0,4 0-5 0,0 0-4 15,2-3-15-15,3 4-68 0,-1-3-18 16,1-2-47-16,0-2-31 0,-1-3-46 0,4-4-573 16,-3-2 0-16,5 1 0 0</inkml:trace>
  <inkml:trace contextRef="#ctx0" brushRef="#br0" timeOffset="-1892">1087 612 102 0,'0'-7'287'0,"0"1"-13"0,0 2-8 0,0-3-4 15,0 4-25-15,1-2-32 0,1 1-11 0,4 0-54 16,12-5-8-16,0-2 15 0,5 4-34 0,3-1-5 15,4 0-4-15,-2 2 2 0,6 2-66 16,-2 0-34-16,1-1-52 0,-7 2-48 0,0 2-53 16,2 1-71-16,-28 0-337 0,16 0 0 15</inkml:trace>
  <inkml:trace contextRef="#ctx0" brushRef="#br0" timeOffset="-1706">1236 709 42 0,'-31'16'219'16,"5"-3"7"-16,2 0 22 0,4-2-10 0,7-3-13 15,0-3-4-15,7-1 33 0,-1-1-55 0,-1 1-2 16,5-3-32-16,2-1-4 0,1 0-24 16,9-1 11-16,-2 1-36 0,3 0 6 15,17-4-25-15,-11 4-6 0,9 0-24 0,34-11-22 16,-20 7-54-16,2-3-40 0,-1 0-28 16,2 0-40-16,-3 0-44 0,1 1-72 0,0 0-394 15,-3-3 0-15</inkml:trace>
  <inkml:trace contextRef="#ctx0" brushRef="#br0" timeOffset="-1183">2140 329 14 0,'10'-15'278'0,"-1"2"-17"0,-2 4 6 16,-4 1-22-16,3 3-15 0,-6 2-6 0,0 3-20 15,-3 2 22-15,-1 2-33 0,-8 17-5 16,-1 1-6-16,-3 3-7 0,0 2 1 0,-2 6-17 15,3-2-16-15,2 1-3 0,-3 5-23 16,-3-2 0-16,-2 2-21 0,1-1-6 0,1 0-10 16,1-2 3-16,1-3-21 0,1 3-2 0,2-1 2 15,1-5-20-15,3-5-11 0,1-3-13 0,3-5-18 16,2-4-13-16,0-2-5 0,4-6-30 16,0-1 23-16,1-4-3 0,3-1 13 0,-1-5-29 15,6-9-9-15,1-5 0 0,3-6 2 0,-3-7-9 16,2-4 16-16,-1-4-2 0,2-3-8 15,3-3-5-15,-4-3 12 0,5 1 8 0,-1 3-1 16,1 1 5-16,1 5 22 0,-5 9 10 0,0 3-10 16,5-1-1-16,-8 7 7 0,1 9 13 15,-4 6 22-15,2 6-28 0,-9 3 35 0,0 0 0 16,15 17-6-16,-2 0 8 0,3 11-7 16,-7-3-13-16,4 1 14 0,1 6 3 0,2 0 9 15,3-1-14-15,-3 0-9 0,3-1 2 0,1-2-13 16,2 0 9-16,-1-3 7 0,1 0-12 15,3 2-11-15,-4-3-10 0,0-3 13 0,-4-3 1 0,0-2-1 16,-5 0-6-16,-8-1 3 0,-1-7 8 16,-3-8-8-16,-16 31 13 0,3-16-17 15,-9 0 8-15,1-2 7 0,-5 3-6 0,4-5-4 16,-8 0 10-16,4 1-33 0,1-1 20 16,-4-2-9-16,6 2-8 0,0-4 23 0,6-1-41 15,5-3-56-15,1 1-31 0,3 0-33 0,1-1-31 16,1-1-49-16,1 1-519 0,2-2 0 15,0 0 0-15</inkml:trace>
  <inkml:trace contextRef="#ctx0" brushRef="#br0" timeOffset="-928">2721 313 224 0,'9'-12'241'0,"-2"4"-15"0,-3 1 10 16,-1 3-18-16,2 4 13 0,-4 5-12 0,2 1-9 16,0-1-4-16,-3 4-11 0,4 16 3 0,-4-1-27 15,5 3-26-15,-3 4-1 0,0 3-16 16,1 2-20-16,-3-18-5 0,0 9-16 16,0 6 1-16,0 2-11 0,0 1-9 0,-19 39-15 15,13-39-31-15,2-1-83 0,-2-4-19 0,0 0-6 16,2-5-55-16,0-4-31 0,-1-4-94 0,2-7-432 15,1-3 0-15,2-4 0 0</inkml:trace>
  <inkml:trace contextRef="#ctx0" brushRef="#br0" timeOffset="-710">2822 324 90 0,'2'-19'251'0,"-2"4"-5"0,-3 3 29 0,3 1-14 15,1 3-42-15,-1 8-22 0,0 0-15 0,0-10-9 16,0 10-11-16,0-10-31 0,15-1-12 0,-8 7-21 16,15-1 1-16,2-2-22 0,2 6 11 15,2-4-20-15,1 5-57 0,-2-2-40 16,-14 2-41-16,3 0-42 0,0 0-50 0,-3 0-98 16,0 0-269-16,-2 0 0 0</inkml:trace>
  <inkml:trace contextRef="#ctx0" brushRef="#br0" timeOffset="-536">2866 497 118 0,'-22'20'196'0,"3"-2"-19"16,6-4 16-16,2-3-4 0,3-1-11 0,1-3 3 15,4-1-8-15,-1-2-6 0,1-1-9 0,3 2-1 16,0-5-9-16,0 2-29 0,0-2-14 16,15 0 7-16,-7 0-40 0,17-7 13 15,1 4 4-15,3-2-48 0,1 1-27 0,0-2-16 16,-2 2-29-16,-1-2-55 0,-1-2-30 0,-1 4-55 15,-6 1-91-15,-3 1-239 0,-8 2 0 16</inkml:trace>
  <inkml:trace contextRef="#ctx0" brushRef="#br0" timeOffset="-356">2840 900 14 0,'-12'15'202'0,"5"-4"-3"0,1-3 0 16,3 0 12-16,0-4-15 0,3 1 31 0,0-2-7 15,3 0-17-15,-3-3 1 0,5 0-30 16,0 1-25-16,4 0-30 0,-2-3 10 0,5 2-24 0,15-4-19 16,-12 4 16-16,31-9-27 0,-16 3-26 15,2 0-40-15,-2 0-44 0,1-5-71 0,-5-1-52 16,1 2-124-16,1-3-291 0,1 0 0 16</inkml:trace>
  <inkml:trace contextRef="#ctx0" brushRef="#br0" timeOffset="4602">2731 2098 263 0,'-3'0'250'0,"3"0"11"15,-1-2 1-15,2 0-27 0,-1 1-14 16,5-1-33-16,-1 1 2 0,3-2-10 0,2-1 0 16,21 0-26-16,2-2-15 0,9 0-1 0,-2 2-7 15,4 0-17-15,-1 1-26 0,1-1 8 16,1 0-18-16,-4 1-17 0,-2-2-30 15,-2 4-71-15,-3-4-35 0,-4 2-34 0,-10-2-26 0,-1 0-66 16,-8 1-474-16,-1 0 0 0,-5-4 0 16</inkml:trace>
  <inkml:trace contextRef="#ctx0" brushRef="#br0" timeOffset="4820">3051 1740 111 0,'-3'-5'262'0,"-3"2"-4"0,3-1-18 0,0-1-13 0,0 7-14 16,2-1-9-16,-2 3-17 0,0 2 5 16,0 1 7-16,2 4 0 0,-4 14 4 0,5-10-8 15,0 7-15-15,0 7-5 0,0 2-26 0,0 4-6 16,0 1-18-16,9 38-16 0,-2-32 2 16,2-4-17-16,1-2-5 0,5-1-28 0,-7-7-33 15,7 2-27-15,-2-2-40 0,1-3-51 16,-1 0-45-16,0-5-33 0,-1-1-54 0,-2-3-604 15,3 0 1-15,-2-6 0 0</inkml:trace>
  <inkml:trace contextRef="#ctx0" brushRef="#br0" timeOffset="5129">3757 1461 60 0,'0'-27'279'0,"0"6"-19"0,0 7-25 0,0 14-5 0,0-10 2 15,-14-1-37-15,4 12-13 0,-9 11-9 0,-4 2 11 16,1 7-17-16,0 6 5 0,5 5-3 0,-2 1-4 16,2 6-5-16,0 6-14 0,6 5-7 15,1 5-18-15,-3 3 1 0,5 1-11 0,0 4 2 16,3-4-20-16,5-28-3 0,0 10-10 15,0 8-6-15,16 50-15 0,-6-52 5 0,3-3-7 16,1-2-11-16,2-3-46 0,3-4-13 0,0 0-27 16,4-6-71-16,1-5-45 0,5-3-29 0,-1-1-33 15,-1-5-646-15,2-4 0 0,0-5 0 16</inkml:trace>
  <inkml:trace contextRef="#ctx0" brushRef="#br0" timeOffset="5687">4027 1728 103 0,'-2'-29'310'0,"2"4"-17"0,0 17-27 15,0-2-27-15,-12-7-16 0,8 15-14 0,1 0-27 16,-3 6-7-16,0 1-22 0,-1 14 2 16,-3 1-14-16,4 6-6 0,3 5 4 0,0 3-28 15,0 2-19-15,3-17 11 0,0 9-2 0,18 46-21 16,-8-36-8-16,0 2-16 0,3-2 7 15,-1-3 6-15,1-8-30 0,-5 0 16 0,5-2-15 16,-1-6 8-16,-2 0-28 0,-4-6-27 16,1-4 25-16,-1-7-32 0,1 0 8 0,2-2-27 15,-9 0 14-15,0 0 12 0,28-25-27 0,-15 5 35 16,6-5-36-16,-4-4 33 0,-2-6-13 0,-2-1 19 16,-1-1 0-16,-1 2-3 0,-2-1-11 15,6 2-16-15,-4-3 8 0,-2 7 7 0,2 4 31 16,-6 4 4-16,0 6-8 0,1 3-10 0,-1 9-7 15,-3 0 7-15,0 4 0 0,0 8-10 16,-4-1 0-16,-2 12 12 0,0 6-23 0,3 2-1 16,0 1 22-16,3 4-3 0,0-18 13 0,0 8-14 15,0 4-24-15,0 0 41 0,18 30-9 0,-8-34-2 16,-3 0-12-16,4-2 0 0,0-4-1 16,3-2 20-16,-4-2-13 0,6-1-31 0,0-7 41 15,-3-2-25-15,-13-2 19 0,11 0-14 16,2 0 3-16,19-21 3 0,-17 6 9 0,2-3-3 15,-3-8-1-15,-1-1 9 0,-1-6-5 0,-2-6 30 16,-1 2-15-16,1-3-9 0,0-4 11 16,-7 0 5-16,3-1-2 0,1 2-10 0,-4-2 8 15,0 5 2-15,-3 10-7 0,0 5 0 16,0 11-7-16,0-5 4 0,0 1-11 0,0 6-8 16,-19-5-13-16,12 11-18 0,1 11-68 15,0-2-14-15,0 1-23 0,2 0-45 0,-9 11-56 16,1 2-516-16,5 1 0 0,1 2 0 0</inkml:trace>
  <inkml:trace contextRef="#ctx0" brushRef="#br0" timeOffset="7904">4787 2400 94 0,'0'0'270'0,"0"0"-23"0,0 0 7 0,0-16-25 15,0 16-29-15,0 0 12 0,-18 0-7 0,18 0-10 16,0 0-25-16,-31 14-8 0,24 6-35 0,-2 1 7 16,2 2-17-16,4-3-8 0,-2 5-21 15,0 2 14-15,-1 0-25 0,4 1-36 16,2-14-46-16,0 5-48 0,0 1-47 0,0-1-65 16,0-3-99-16,0-1-348 0,0-3 0 15</inkml:trace>
  <inkml:trace contextRef="#ctx0" brushRef="#br0" timeOffset="8167">4675 2404 111 0,'3'-23'196'0,"2"-1"-15"0,0 7 0 0,1 3-1 0,-1 4-29 16,3 2 1-16,7-5 1 0,1 9-9 15,-1 3-17-15,-15 1 1 0,19 0-5 0,21 19-9 16,-20-2-19-16,-1 0 4 0,-3 1-14 0,-2 7-25 15,-3 1 14-15,-6 1-14 0,-5 1-2 16,0-14 6-16,0 8-7 0,-16 26-20 0,1-20 15 16,-4-3-4-16,0-3-9 0,0 2-7 15,-3-6 2-15,4-1 6 0,2-6-28 16,-6 4 14-16,6-6-48 0,3-2-28 0,13-7-25 16,-14 0-33-16,4 0-26 0,10 0-65 0,-10 0-88 15,-2-15-223-15,9 10 0 0</inkml:trace>
  <inkml:trace contextRef="#ctx0" brushRef="#br0" timeOffset="8333">4926 2445 82 0,'9'-5'208'15,"1"4"-18"-15,-1-1 20 0,-5 2 1 0,2 3-9 16,-3 0-20-16,0 1-9 0,-1 4 16 16,3-1-40-16,-2-1 4 0,0 3-24 0,2 13-8 15,-2 0-14-15,4 2 5 0,-1 2 0 0,-3-2-34 16,1-1-17-16,2 0-53 0,0-3-39 0,-3-4-55 15,-3-7-62-15,3 1-97 0,-3-3-297 16,4 1 0-16</inkml:trace>
  <inkml:trace contextRef="#ctx0" brushRef="#br0" timeOffset="8522">4993 2222 78 0,'-2'-9'190'0,"-1"0"-3"0,0 4-9 16,1 2-15-16,-1 0-13 0,0 2-14 0,1 1-20 16,-1 1-7-16,1 1-24 0,2 1-16 0,-3-1-14 15,3 2-40-15,0-1-27 0,0 2-49 16,3-2-70-16,-1 3-93 0,3-2-52 0,1 2 0 16</inkml:trace>
  <inkml:trace contextRef="#ctx0" brushRef="#br0" timeOffset="8800">5199 2343 168 0,'0'-3'195'0,"-3"1"5"15,-4 2-13-15,4 0 7 0,-5 2-22 0,0-1-5 16,0 1-14-16,-8 10-17 0,0-4-28 16,6-1-14-16,-2 0 1 0,5 0-13 0,4 0 9 15,-3 0-20-15,6 1-2 0,0-8-19 16,0 0 11-16,16 29 7 0,-3-13-22 0,6-1-33 15,0-4 20-15,0 6-13 0,-1-6-5 16,-2 3 4-16,-1-1 5 0,-8-1 6 0,-1-1-18 16,-3-2 1-16,0 2-7 0,-3-1 9 0,0-10 4 15,0 9 6-15,-15 19 9 0,2-12-25 16,0-2 9-16,-3 0 8 0,2-3-1 0,1-3-28 16,3-5 8-16,1 3-44 0,-1-4-33 0,4-2-31 15,6 0-65-15,0 0-64 0,0 0-306 0,0 0 0 16</inkml:trace>
  <inkml:trace contextRef="#ctx0" brushRef="#br0" timeOffset="9008">5302 2316 15 0,'7'-3'214'0,"-1"3"-2"0,1 3 4 16,-4 0 12-16,0 3-19 0,0-1 22 0,0 18-35 15,0 3 8-15,1 3 7 0,-4-12-18 0,0 9-9 16,0 7-19-16,0 6 2 0,0 2-21 15,0 2-18-15,0 3-14 0,0 1-23 0,0-1 14 16,0-2-45-16,0 2-60 0,0-5-24 16,0 1-23-16,0-4-37 0,0-4-42 0,0-2-41 15,0-3-103-15,0-6-373 0,0-4 0 16</inkml:trace>
  <inkml:trace contextRef="#ctx0" brushRef="#br0" timeOffset="9234">5363 2606 19 0,'0'-43'229'0,"0"26"-22"0,0-8 27 0,0 3-19 0,0-1-28 15,0 2-24-15,0 6 0 0,0 4-28 16,11-5-6-16,-4 15-4 0,2 1 9 0,-2 4-20 16,9 9-2-16,0 0-33 0,-1 4-7 15,-2-1 4-15,-3 2-17 0,-5-1 6 0,-2 7-5 16,-3-4-6-16,0-6 2 0,0 5-16 15,-16 25-24-15,11-22 1 0,-5-2-43 0,-6-1-4 16,4-3-34-16,-1-7-31 0,3-1-27 16,-2-4-47-16,12-4-97 0,-7 0-231 0,7 0 0 15</inkml:trace>
  <inkml:trace contextRef="#ctx0" brushRef="#br0" timeOffset="9440">5558 2129 207 0,'8'-14'233'0,"-2"3"-12"0,-2 5-16 0,2 2 0 16,-3 4-1-16,0 5 17 0,-3 2-10 15,0 1-23-15,3 19-27 0,1 1 10 0,-4 2-2 16,0-14-29-16,0 10-9 0,0 4 1 16,0 4-24-16,0-1-19 0,0 2 7 0,0 0-32 15,0-1-64-15,0 2-42 0,0-1-49 0,0-2-50 16,0 0-69-16,0-8-458 0,12 23 0 15,-5-27 0-15</inkml:trace>
  <inkml:trace contextRef="#ctx0" brushRef="#br0" timeOffset="9792">5852 2511 211 0,'0'-14'230'15,"-2"0"10"-15,0 4-33 0,-1 1 8 0,-3 3-19 16,1-1-4-16,-3 5 2 0,0 0-22 0,-2 2-9 15,-12 8-26-15,-3 1-5 0,4 0-10 0,5 4-26 16,-6 2 15-16,12-5-19 0,-3 4-17 0,1 3-9 16,12 0-6-16,-1-1-16 0,1-16-16 15,0 12-3-15,0-1 18 0,0-3-10 0,16 6-13 16,0-1-7-16,0-8-16 0,0-1-20 16,-16-4 20-16,13 0-7 0,3 0-18 0,24-20 48 15,-21 5-39-15,0-1-3 0,-1-3 16 0,-2 0 0 16,-3 0 17-16,-1 2 6 0,1 1 19 15,-5 4 7-15,-3 4 12 0,1 1-9 16,-4 1-4-16,1 4 14 0,0 0-37 0,-3 2 8 16,0 0 16-16,0 0-17 0,0 0-19 0,3 18 25 15,-3-11-8-15,0 3-11 0,0-4-4 0,2 23-6 16,3-7-37-16,1 3-32 0,-2-3-26 16,2 0-55-16,-3-5-30 0,-3-4-56 0,3 0-462 15,0-5 1-15,0 0 0 0</inkml:trace>
  <inkml:trace contextRef="#ctx0" brushRef="#br0" timeOffset="10191">6163 2371 213 0,'3'-12'233'0,"0"-4"-3"16,-3 7 0-16,3 0-44 0,-3 4-22 15,-3 4 0-15,0 2-15 0,0 4 5 0,-3 0-6 16,-4 11-13-16,-1 0 17 0,-5 1-34 0,0 3 0 15,-3 2-2-15,6-3-14 0,-3 2-20 16,5 0 10-16,3-2-6 0,3 3-45 0,2-6 32 16,3-16-12-16,0 13-15 0,19 14 13 0,-2-11-28 15,2-4 1-15,1-1-25 0,2-1-9 0,2-5-13 16,-5-5 2-16,7 5 20 0,-26-5-14 16,19 0-18-16,24-22 30 0,-24 7-26 0,-3 0 18 15,2-2-13-15,-5-2 13 0,1-2 23 0,-6 2-17 16,2 2-17-16,-7 4 58 0,0 1-6 15,-3 5-18-15,0 7 31 0,0 0-14 0,0 0-5 16,0-10 10-16,-16-1-2 0,10 12-14 0,-1 1 3 16,1 2 10-16,1 0-9 0,-8 15-21 15,0-8 11-15,7 1 3 0,-3 6 13 0,5-4-16 16,4 1-3-16,-3 0 5 0,3-15-27 0,0 13-27 16,0-2-32-16,16 22-26 0,-6-14-38 15,-1-1-22-15,4-6-12 0,-2-2 1 0,2-4 0 16,-3 2-32-16,9-1-33 0,-3-1-360 15,-4-5 1-15</inkml:trace>
  <inkml:trace contextRef="#ctx0" brushRef="#br0" timeOffset="10915">6527 2560 108 0,'0'-10'185'16,"0"2"-6"-16,0 0 28 0,-3 2-15 16,3-4-4-16,-3 4 3 0,3-1-27 0,0 3-9 15,0-1 10-15,0 0-47 0,0 5-6 0,0 0 11 16,0-1 2-16,0 5-20 0,0 1-27 15,3-1 6-15,0 2-18 0,0 0 4 0,0 2 6 16,-2-2-19-16,5 17-4 0,-3-4-20 16,3 1-10-16,-3-2 28 0,-3-2-9 0,1-3 0 15,1-6-21-15,-2 1 20 0,0-8-2 16,0 0-2-16,0 0 12 0,0 0-10 0,0 0 14 16,0 15-31-16,-2-15 15 0,2-3 1 0,0-2 10 15,0-2-20-15,0-2-2 0,2-1-20 16,-1 2 12-16,2-17 12 0,-3 11-14 0,12-22-15 0,-8 11 28 15,5 4-15-15,-2 6-10 0,-4 2-10 16,0 4 9-16,-1 5-24 0,1-2 25 16,0 6-16-16,-1-3 18 0,1 3 1 0,-3 3-6 15,2 1-2-15,-3 1-2 0,2 2 17 16,-1 0-15-16,0 2-3 0,0 0 9 0,3-3 0 16,-3 2-7-16,3 2 18 0,-3-10-19 15,0 11 18-15,0-1-9 0,0-2 5 0,0-8-10 16,0 12-18-16,0-12 31 0,9 21 14 0,-8-19-19 15,2-2-2-15,0-4-4 0,0 1 6 16,0-2-16-16,3 1 29 0,1-14-10 0,6 1 15 16,-10 2-17-16,6-3 9 0,-2 5-14 0,-1 0 4 15,1 4-12-15,-3 0-12 0,0 1 18 16,-1 4-28-16,0 0 4 0,0 1 29 0,-3 3-9 16,0 0 9-16,0 0 0 0,0 0-1 15,10 0-5-15,-10 0 9 0,22 18-21 0,-6-2 3 16,-3-8 7-16,3 6 13 0,-2 0-15 0,-1 2-12 15,3 2 15-15,-3-10 1 0,-4-2 5 16,1-1-11-16,-2-2 0 0,0 0 7 0,-3-3-9 16,4 2 9-16,-5 0-2 0,-4-2 3 0,0 0-7 15,9 0-2-15,-9 0-4 0,10 0 25 16,8-17-2-16,-8-1-9 0,-6 1 9 0,0 3-6 16,-2 0 5-16,-2-1 7 0,3-8 1 15,0 3-6-15,-3 20 12 0,0-12 13 0,0 0 1 16,0 1-17-16,0 3-2 0,0 8 9 0,0 0-8 15,-12-15-7-15,8 15-3 0,1 5-4 0,-3 1 3 16,5 1-5-16,-1 0 1 0,1 3 3 16,1 1-2-16,0-1-25 0,-2 17-6 0,2-14-11 15,0 5-39-15,0 4-33 0,21 25-11 0,-17-26-38 16,-1-4-6-16,7 2-13 0,-1-3 11 16,1 1 15-16,1-6-13 0,-2-4-25 0,8 2-76 15,-1-1-335-15,-16-8 0 0</inkml:trace>
  <inkml:trace contextRef="#ctx0" brushRef="#br0" timeOffset="11451">7114 2529 769 0,'-2'-17'196'0,"1"4"-3"0,-2 0-25 0,3 3 33 15,-3 2 11-15,3 2-39 0,0 6-32 0,0 0 11 16,0 0-49-16,0 0 4 0,0 0-8 16,-6-15 8-16,5 19-35 0,-2 3 8 15,5-1-10-15,-2 0-35 0,0 5 10 0,4 12 22 16,-4-10-14-16,0 4-21 0,13 24-1 0,-9-20-9 15,5-1 9-15,-3-6-31 0,-5-3 10 0,5-3-9 16,-3-4-6-16,-3 0 30 0,3-1-4 16,1-4-4-16,0-1-3 0,-2-2-20 0,4 1 39 15,2-16-34-15,-3 3 25 0,5-8 3 16,1 1-3-16,2 2-28 0,-4 2 3 16,0 0 4-16,-2 0-5 0,-1 5 23 0,-2 6-21 15,-1 2-15-15,0 2 15 0,0 0-17 0,-3 4 36 16,5 0-34-16,-5 0 15 0,0 0-4 15,0 0-8-15,11 20 34 0,-9-14-13 0,1 0 1 16,0 2-19-16,10 8-11 0,-4 0 21 0,-2-2 2 16,6 1-15-16,-3 1 20 0,-1-6-6 15,-3-2-4-15,-1-1-5 0,3-2-4 0,-3-2 9 16,1 0 19-16,-1-3-28 0,0 0-4 16,-5 0 15-16,0 0 2 0,0 0-18 0,28-26 36 15,-24 9 4-15,2-3-14 0,-2-6 3 16,-1-2 11-16,-3 13-15 0,0-9 1 0,0-9-10 0,0-3 15 15,-17-40 3-15,8 38 15 0,3 0 19 16,-1-2 6-16,1 3 3 0,-1 6 15 0,1 7 3 16,-2 1-10-16,5 8-17 0,1 6 6 15,1 5-7-15,2 4-11 0,-2 5 2 0,-1 3-7 16,1 3-1-16,2 13 3 0,-1-10-4 0,0 10-16 16,18 30 3-16,-10-21-2 0,7 1 3 15,-11-1-21-15,5-2-28 0,1 2-55 0,0-2-25 16,2-3-47-16,-7-1-47 0,1-2-733 15,-4-4 0-15,1-3 1 0</inkml:trace>
  <inkml:trace contextRef="#ctx0" brushRef="#br0" timeOffset="11628">7338 2386 200 0,'-4'-10'271'0,"-2"-1"26"0,0 3-15 0,3 2-16 16,0 1-25-16,2-3-30 0,-1 4-41 0,4-2 10 15,2 2-33-15,2-1-14 0,13-5-6 16,-1 2-26-16,1-2-7 0,-3 4-28 0,10 4-14 16,2-4-67-16,3 2-37 0,0-3-23 0,2-1-27 15,-3 0-33-15,5 0-75 0,-2-1-353 16,2-3 1-16</inkml:trace>
  <inkml:trace contextRef="#ctx0" brushRef="#br0" timeOffset="11913">7815 1779 270 0,'-6'0'287'0,"0"0"36"15,-1 2-24-15,4-1-17 0,0-1-43 16,-1 0-14-16,1 0-4 0,3 0-39 0,4-1-19 15,2 1-6-15,6-2-27 0,19 0-12 0,-13 2-18 16,12 0-10-16,45-9-7 0,-36 6 9 0,7-1-23 16,-2-1-6-16,5 1-2 0,-1 4-28 15,2-2 11-15,-4 0 10 0,-8-2-37 0,-2 2-52 16,-1 2-46-16,-8-1-25 0,-8-2-28 16,-6-1-55-16,-3 2-66 0,-7-4-446 0,-4 2 0 15,-2-1 1-15</inkml:trace>
  <inkml:trace contextRef="#ctx0" brushRef="#br0" timeOffset="12139">8160 1466 185 0,'-4'-5'249'0,"5"2"20"0,-4-1-26 0,0 2-28 0,1-2 1 16,-1 4-25-16,0 2 0 0,-2 2 23 15,3 4-10-15,-4 13 9 0,3-3-10 0,-2 12-10 16,5-14 3-16,0 11-11 0,0 3-24 0,0 5-7 15,21 39-15-15,-14-35-9 0,0 0-13 16,2-1-15-16,0-2-22 0,1-1-10 0,0 0-9 16,1 5-51-16,1-5-28 0,-1-3-52 15,2-1-46-15,-1-5-39 0,-2-2-35 0,6-4-35 16,-10-2-630-16,5 1 1 0,1-4 0 0</inkml:trace>
  <inkml:trace contextRef="#ctx0" brushRef="#br0" timeOffset="12709">8666 1668 126 0,'7'-35'246'0,"-4"4"40"0,3 7-31 0,-3 5-4 16,-3 19-15-16,0-11-24 0,0 11-3 0,-6-16-22 16,1 19-5-16,3 2-15 0,0 5-7 15,-2 15-16-15,4-9 1 0,0 8-21 0,0 5 13 16,0 5-15-16,21 38-14 0,-8-33-3 0,-1-2-15 15,2 1-6-15,1-3-2 0,-1 1-19 16,2-2-4-16,0-6 4 0,0 3-18 0,-1-6-5 16,0-1 1-16,-6 1-5 0,6-10-6 0,-7-3 12 15,1-4-7-15,-2-4-11 0,0-4-5 0,-7 0-2 16,0 0-2-16,0 0-9 0,22-33-7 16,-16 10-24-16,1-7-4 0,-1-8-28 0,-2-1 26 15,-1-2-22-15,0-4 2 0,0 4 11 0,3-6-8 16,-2 8-11-16,2 4 3 0,-2 4 23 15,-1 4 31-15,-3 13-29 0,0-1 19 16,0 3-7-16,0 12 3 0,6-13 29 0,-3 17-19 16,-1 4 8-16,4 14 12 0,0 2-9 15,3 4 23-15,-2 2-8 0,4 5-28 0,-2-1 25 16,6 0-20-16,1 1 9 0,2-3 13 0,1-5-13 16,1 0 3-16,-2 1-6 0,-1-4 1 15,0-5-2-15,5 0 8 0,-5-7-15 0,-1-5 11 16,0-2 3-16,-4-4 7 0,-12-1-24 0,11 0 18 15,22-14 6-15,-14-1 3 0,-1-5 1 0,-2-3 3 16,4-4-4-16,-9-12 4 0,-1 4-4 16,-1-4 1-16,-3 0 7 0,-2-5-15 0,1-2 0 15,-4-3 1-15,-1 1-8 0,0 25 6 0,0-10 0 16,0-4-16-16,0 0 14 0,-14-34-7 16,9 44 4-16,1 3 2 0,0 11-21 0,-2 4 1 15,1 8 25-15,-2 2-28 0,-1 3-13 16,2 3-25-16,-1 15-11 0,-1-1-21 0,8 8-38 15,-6 1-50-15,1 4-69 0,-3 2-577 16,3 3 0-16,2 0 1 0</inkml:trace>
  <inkml:trace contextRef="#ctx0" brushRef="#br0" timeOffset="12947">9640 2176 124 0,'7'2'261'16,"-3"-2"-8"-16,-2 2 7 0,1 3 7 0,-3-2-15 16,0 5-14-16,-2 0-10 0,1 18-11 0,1-14-19 15,0 6-15-15,-13 25-20 0,11-11-3 16,-2-4-8-16,2-1-22 0,2-1-22 0,0-11-8 16,0 5-12-16,0 3-9 0,0 4-47 0,0-2-42 15,0 0-23-15,0-3-34 0,16 12-37 16,-16-21-31-16,0-13-36 0,0 9-75 0,0-9-436 15,0 9 0-15,0-9 0 0</inkml:trace>
  <inkml:trace contextRef="#ctx0" brushRef="#br0" timeOffset="13179">9612 2193 201 0,'-3'-43'206'15,"3"26"-4"-15,0-10-10 0,0-2 5 0,16-25-21 16,-9 35-2-16,1 0-24 0,0 6 2 0,0 5 7 15,3 2-8-15,-2 4-33 0,-9 2-11 0,14 0 10 16,22 21-15-16,-17-7-11 0,-3 4 1 16,-3 3-20-16,-4 1 2 0,-1 0-23 0,-3 3 6 15,-4 2 11-15,-1-14-18 0,0 8 14 0,0-1-38 16,-24 25-1-16,12-20 8 0,-1-1-24 16,0-5 2-16,3 0-32 0,-2-2-19 0,2 1-40 15,0-6-46-15,-1-4-32 0,6 1-89 0,1-2-367 16,0-2 0-16</inkml:trace>
  <inkml:trace contextRef="#ctx0" brushRef="#br0" timeOffset="14717">9813 2363 202 0,'9'-10'223'0,"-2"4"31"0,-3-3 3 16,1 5-20-16,-2-1-7 0,-2 2-52 0,-1-1 4 15,0 2-22-15,-3 1-22 0,-1 2-4 16,-1 1-3-16,0 2-14 0,-1-1 2 0,-1 3-11 15,-8 12-30-15,1-6 10 0,4 0-8 0,2 1-26 16,1-4 0-16,3 0 6 0,1-1-31 0,2 0-3 16,-1-1 15-16,-1-1-32 0,3-6 29 15,0 0-23-15,0 0-22 0,0 0 0 0,16 14 10 16,-7-14 8-16,1-2-14 0,10-6 3 16,5-4 12-16,-2-1-21 0,0-3 6 0,1 4 10 15,-3-7-15-15,-1 1 10 0,-1 3-7 16,-3 3-18-16,-2-3 42 0,-4 7-24 0,-3 4-6 0,1 0-3 15,-5 2 8-15,-3 2-4 0,0 0 23 16,4 6 9-16,-6 0-35 0,2-1 13 0,-1 3-13 16,0 0-7-16,1 0 32 0,-2 1-7 0,2 1 13 15,-3-1-20-15,3-9-12 0,0 9 7 16,0 0 17-16,0 1-3 0,0-1-18 0,0-9 24 16,0 11-7-16,19 6-28 0,-5-3 5 15,-1-8 8-15,2-2-3 0,-2-2-2 0,0-2 1 16,-13 0 9-16,19 0 4 0,-1 0 6 15,21-25-30-15,-20 11 13 0,-6 1 9 0,-3-4-14 16,3-2-2-16,-3 3 12 0,-4-5 13 0,-1 4 8 16,-5 3 11-16,0 3-17 0,0 11 3 15,0 0-12-15,0-10 22 0,-19-2 14 16,12 12-28-16,-2 2 1 0,-1-1-1 0,-13 10 13 16,1 0 2-16,5 5-9 0,-2-1 10 0,-3 3 13 15,8 0-27-15,1-2-3 0,1 4 3 0,4-2 9 16,0 6-14-16,4-11 2 0,3-2 14 15,-1 1-32-15,2-12 18 0,0 0 1 0,0 10-2 16,0-10 9-16,0 11-28 0,19 3-3 16,-12-14-10-16,0 0 18 0,2 0-16 0,0-2 19 15,11-8-19-15,-3-3 39 0,-1-3-20 0,0-5-27 16,-4 1 43-16,3-5-16 0,-4-6-12 0,-3-4-12 16,-1-2 33-16,-4-6-14 0,-1-3 25 15,-1 2-26-15,-1-2-2 0,0 23 35 16,0-9-13-16,0-1 17 0,0 1 4 0,-16-23-12 15,13 33-16-15,1 12 17 0,-4 3 0 0,1 7 4 16,0 4 2-16,0 3-1 0,-6 12 2 0,2 4 13 16,3 1-2-16,-4 3-29 0,6 5-2 0,-2 3 30 15,6 0 1-15,-1 2-7 0,1-19-3 16,0 9-18-16,0 6 1 0,16 31-15 16,-8-33-8-16,4 0-20 0,-2-1-18 0,3-7-20 15,0-2 1-15,7-2 12 0,-1-1-10 16,0-6 12-16,2 0-5 0,0-5 0 0,-3-3 14 15,10-1-3-15,-19-3 5 0,6 0 13 16,22-18 9-16,-13 8-13 0,-5-7 0 0,-2-1 11 16,-2-3 8-16,-1 0 0 0,-7-3 15 15,2 0 5-15,-5 3 13 0,-2 4 43 0,1 5-31 16,-3 2 15-16,0 10-6 0,0 0-3 16,0-9-18-16,-15 1 10 0,9 10 15 0,-2 0-10 15,-10 9 3-15,1 1 3 0,1 3 3 16,0-1-4-16,3 0-17 0,0 3-9 0,3 1 21 15,2 1-30-15,2-3 21 0,3-3 15 0,0-3-17 16,0 1 3-16,3-11-23 0,0 0 14 0,0 11-32 16,0 0-16-16,0-11 17 0,19 20 9 0,-15-16-43 15,2-1 2-15,1-1 31 0,2 0 8 16,-2-4-17-16,3 0 6 0,-1 2 7 0,20-21 17 16,-8 6-21-16,-5-5 4 0,-3 0 13 15,0-9 8-15,-3-4-26 0,-2-4 8 0,-2-4 12 16,-1-1 11-16,0-1-24 0,-4-1-9 0,3 1 10 15,-4 21 5-15,0-12 32 0,0-2 4 16,0 1 19-16,0 3-2 0,0 6-5 0,0 6 1 16,0 6 14-16,-14-7-11 0,10 19 2 15,-1 4-19-15,-1 2 18 0,2 1-5 0,-7 17-9 16,2 2-5-16,2 3 16 0,2 4-9 16,-2 2 4-16,3 4-27 0,2-2 13 0,2-16 0 0,0 8 3 15,0 5-8-15,16 33 0 0,-9-31 1 16,1-7 0-16,0-2-6 0,2-3-16 0,1 1-4 15,-3-5 1-15,2-1-14 0,-2-5-35 16,3-4 35-16,-4 0-20 0,2-3 23 0,-2-5-20 16,2 0-5-16,-9 0 8 0,0 0-16 15,30-17 19-15,-14-1-1 0,2-6 32 16,-7-4-36-16,-2-5 19 0,1-4 3 0,-3-2 5 16,2 1-18-16,-6-5 14 0,0-2 17 0,-2 5-24 15,2 2 23-15,1 3-23 0,-2 7 36 0,-1 4-5 16,-1 6-20-16,0 2 18 0,0 16-28 15,0 0 22-15,0 0 18 0,-4-12 6 0,-2 19-10 16,3 0-6-16,-3 16 31 0,5 6-17 0,-5 3-12 16,2 3-1-16,4-17 13 0,0 9 1 15,0 5-5-15,0 3-3 0,0 0 6 0,0 0-4 16,0-4-7-16,19 27 1 0,-6-23-11 0,-6-11-3 16,-3-10-1-16,2 0 14 0,3-4-22 15,-5-2 4-15,3-1-28 0,2-3 26 0,10 4-14 16,-4-3 2-16,-15-5 19 0,13 0-18 15,1 0-2-15,19-17-3 0,-14 2 19 0,1-1-29 16,-3-2 33-16,2-3-10 0,-3-1 0 0,-3 0-24 16,-3-4 12-16,-3 11 35 0,-4 1 2 15,0 4 9-15,-2 2-11 0,-1 8 9 0,0 0-5 16,0 0-13-16,-16-8 1 0,9 12 9 16,3 0 4-16,-11 12 13 0,4-1-20 0,-1 1 0 15,4 3 0-15,2-3 13 0,3 1-9 0,3-17-14 16,0 12-16-16,0 4-15 0,17 21-56 0,-2-18-66 15,2 0-11-15,8 1-17 0,-1-3-43 16,7 1-564-16,-3-4 1 0,13-1 0 0</inkml:trace>
  <inkml:trace contextRef="#ctx0" brushRef="#br0" timeOffset="15433">8900 3002 64 0,'-2'-5'255'0,"1"-1"-18"15,1 4-11-15,-1-2 1 0,-1 3-19 0,1 1-11 16,-1 0 14-16,4 4-18 0,-4 0-3 0,2 6-20 15,0-1-7-15,6 17-8 0,-6-11-26 16,12 24-6-16,-2-10-8 0,4-2-3 0,1-1-31 16,-4 1 2-16,6-5-22 0,1-1 15 0,-2-2-9 15,-2-2-32-15,1-3 29 0,-2-1-14 16,-5-6-16-16,1-3-23 0,0 0 25 0,-1-4-43 16,-8 0 32-16,0 0 1 0,9 0-22 0,5-15-17 15,-11 9 23-15,5-15 11 0,0-3-16 16,-2 0 1-16,0 0-13 0,2 1 13 0,-2-1 24 15,-1 6-21-15,-1 2 18 0,-3 5-20 0,-1 11 4 16,0-8 15-16,0 8-14 0,0-10 7 16,0 10-23-16,0 0 15 0,12-8-4 0,-11 10-17 15,4 3 27-15,-1 1-12 0,2-1-3 0,8 14 16 16,2-4-10-16,0 3-3 0,4-2-5 16,-1-2 5-16,0-1 7 0,1-3-14 15,0 1 5-15,1-1 1 0,-3-4-4 0,-2 0-11 16,0-4 17-16,-4-2-4 0,-12 0-13 0,11 0 18 15,-2 0-3-15,-9 0 3 0,23-19 20 16,-13 3-9-16,-1-3 15 0,-5-7-13 0,-1-1-21 0,-2-2 29 16,-1 14-23-16,0-7 14 0,0-4-5 15,-21-28 8-15,14 30-21 0,-4 1 11 0,1 5-19 16,2-1 12-16,-4 1-7 0,6 9-5 16,-7 1-35-16,3 4-36 0,2 3-34 0,-1 0-19 15,9 1-28-15,0 0-38 0,-12 0-88 0,12 0-480 16,-21 16 0-16,16-12 1 0</inkml:trace>
  <inkml:trace contextRef="#ctx0" brushRef="#br0" timeOffset="16355">9513 2857 84 0,'17'-21'222'0,"-1"2"-17"0,0 3 27 0,0 4-14 16,-9 1-9-16,1 3-7 0,-2 0 10 15,-1 4-22-15,-1 1-22 0,0 2-30 0,-4 1 11 16,0 0 18-16,5 14-7 0,2 7-5 0,-1 1-28 15,-2 3-4-15,5 2-8 0,-1 4-5 16,-5-1-3-16,0 1-13 0,3 0-9 0,-3 3 5 16,0-6-25-16,2 0-16 0,-2-3 18 15,0-1-22-15,-1-9-1 0,1-2-2 0,-1-3-2 16,6-5-25-16,-4 0 12 0,0-2-11 0,2-3 5 16,-2 0-6-16,-4 0-11 0,26-16-3 15,-10 1-3-15,3-4-13 0,0-3 16 0,1-1-30 16,0 0 13-16,2-2 12 0,0 7-3 15,-2 1-10-15,-1 7 3 0,-1 2 1 0,-3 3-13 16,-2 4 26-16,-13 1-9 0,0 0-19 0,9 0 17 16,7 20 17-16,-11-12-26 0,-2-1-3 15,0-1 14-15,7 13 24 0,-3-5 0 0,1-1-19 16,-1-5-8-16,0 2 7 0,6 5-9 0,0-4 26 16,0-2-10-16,3-8-7 0,-6 4-8 15,2-3-7-15,-1-2 8 0,1 0-18 0,-12 0-24 16,16 0 36-16,24-15-28 0,-20 3 19 15,-4-3 0-15,0-3 18 0,-4-2-24 0,-4-3 31 16,0 2-40-16,-5-2 27 0,-2 3 7 0,-1 4-3 16,0 16 16-16,0-13 9 0,0 3-3 15,-14-7 5-15,6 12-9 0,3 2-1 0,-3 4 21 16,0 1-22-16,-11 10 11 0,4 2-1 0,-1 3 15 16,6 3-17-16,2-1 5 0,-2 2-5 15,8 2 7-15,2-1-32 0,0-11 35 0,0 6-15 16,17 20-21-16,-4-16 26 0,2-4 5 15,1-5-9-15,3 0-24 0,-2-1 21 0,3-4-1 16,3 0-5-16,-4-5-2 0,-2 0-1 0,-2-2-18 16,5 0 9-16,3 0 2 0,25-22-17 15,-25 11-5-15,4-4 24 0,-6-1-2 16,-3-3 8-16,-2-1-16 0,0-1 25 0,-4-3-7 16,-5 3 10-16,-1 1-14 0,-5 1 3 0,-1 7-3 15,0 12 12-15,0-10-18 0,0 10 5 0,0-11 19 16,0 11 15-16,-18-8-31 0,13 12 27 15,-1 2-13-15,1-1 3 0,-6 13 2 16,0-2-5-16,7 1-2 0,-4-3 19 0,5-1-33 16,-4 6 17-16,6 0-16 0,1-19 12 0,0 14-2 15,0-1 9-15,20 14-11 0,-6-12 5 16,-6-7-23-16,-1 1 4 0,2-3 15 0,-1-2-45 16,1-3 16-16,0 1 1 0,-2 0 12 15,-7-2 2-15,0 0 12 0,11 0-26 0,21-20 11 16,-19 4-2-16,3-3-2 0,-3 0 1 0,3-5 31 15,-6-3-26-15,-3 0 22 0,-1-3-37 16,0-2 17-16,0-1 5 0,-3 3-7 0,-2-2 43 16,-1 20 4-16,0-5 14 0,0 2 13 0,0 3-7 15,0-1-2-15,0 3-13 0,0 10-3 16,0 0-7-16,0 0 11 0,-16-11 1 0,13 15-2 16,-1 3-10-16,4 1-5 0,-3 2 14 0,-1 16-7 15,1 4-4-15,3-3-3 0,0-15-3 0,0 11-7 16,0 1-1-16,0 3-24 0,14 25-12 15,-8-30-49-15,3 0-29 0,-2-1-57 0,2-3-9 16,2 4-9-16,6-9-23 0,-1 3-52 16,5-2-558-16,-6-2 0 0,6-4 1 0</inkml:trace>
  <inkml:trace contextRef="#ctx0" brushRef="#br0" timeOffset="16856">10725 1049 14 0,'9'4'203'0,"5"7"-12"16,5 3 10-16,-2 4-5 0,5 3-14 0,-1 0 7 15,3 5-19-15,-3 1 19 0,4 6-34 0,-1 4 24 16,1 8-31-16,1 6 23 0,-1 7-11 16,-1 4-18-16,-1 3-41 0,-3 3-15 0,-1 5 18 15,-4 0-33-15,-2 1-4 0,-5 0 4 0,-2-1-9 16,-2-6-21-16,-4-3 28 0,0-33-22 15,0 14-16-15,-15 54-20 0,4-44-31 0,0-4-29 16,-5-5-43-16,-3 1-35 0,-5-5-45 16,-2-5-87-16,-6-2-374 0,-6 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48.42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333 27 255 0,'0'-9'309'0,"4"1"15"16,-4 0-15-16,0 6-28 0,-2 2-7 15,-3 2-16-15,-3 3-26 0,-17 11 1 0,0 6-16 16,-1 1-8-16,-5 5 1 0,2 6-9 15,-2-2-19-15,5 7-4 0,-1 0-15 0,-2 2-20 16,10 3-16-16,0-1-10 0,5 3-27 0,1-3 4 16,6 0-6-16,7 4-5 0,0-27-16 15,17 42-11-15,0-23-11 0,5-4-36 0,1-2-22 16,2-2-37-16,4-3-64 0,1-7-62 16,2-2-52-16,3-2-816 0,4-7 1 0,-6 0 0 15</inkml:trace>
  <inkml:trace contextRef="#ctx0" brushRef="#br0" timeOffset="209">517 596 89 0,'-16'-11'280'0,"1"2"2"0,2 0-7 0,3 1 7 16,4 2 4-16,-1 2-5 0,1-4-15 16,2 6-27-16,0-2-28 0,1 1-16 0,3 2-22 15,0 1-16-15,0 0-16 0,0 0-20 0,33-19-14 16,-10 13-19-16,5-3-38 0,1 5-61 15,2-1-22-15,0-3-53 0,0 1-45 0,-3-1-31 16,2 0-35-16,-1 4-57 0,-4-4-409 16,-9 5 1-16,4-4 0 0</inkml:trace>
  <inkml:trace contextRef="#ctx0" brushRef="#br0" timeOffset="382">853 368 857 0,'2'-4'212'0,"-2"-3"19"15,3 2-17-15,-2-3-6 0,1 4-3 0,-5 0-8 16,1-1-39-16,1 3 2 0,1 2-3 15,1 3 1-15,-2 3 9 0,1 2-8 0,0 3-5 16,-2 15-9-16,2-12-15 0,0 7-8 0,0 5 3 16,0 1-24-16,0 6-11 0,0-2 5 15,0 0-21-15,13 34-7 0,-8-34-29 0,-2-2-21 16,4 2-45-16,-4-7-49 0,2 0-26 16,1-4-57-16,-1-4-22 0,0-4-57 0,1-1-624 15,-2-2 0-15,-1-2 0 0</inkml:trace>
  <inkml:trace contextRef="#ctx0" brushRef="#br0" timeOffset="649">1144 518 49 0,'-7'-21'253'16,"1"1"4"-16,-6 2 26 0,3 4-22 0,4 5-9 16,-3 2-13-16,3 0-11 0,-1 3-21 15,2 0-23-15,1 1-36 0,0 3 0 0,1 3-19 16,1-3-10-16,2 4-2 0,4 0-21 0,-1 4-6 15,10 13 2-15,5-1-14 0,6 0-2 16,-3 1-1-16,4 1-14 0,-5-3-12 0,2 3 6 16,0-1-11-16,-2-4-12 0,-4 1-18 15,-1-2 17-15,-6-1-4 0,-3-3-38 0,-5-2 10 16,1-2 1-16,-3-8-48 0,0 0 2 16,0 9-17-16,-22 6-23 0,13-12-6 0,-15 0-16 15,2-3-20-15,9 0-17 0,-6 0-26 0,-24-13-36 16,18 2-440-16,1 2 0 0</inkml:trace>
  <inkml:trace contextRef="#ctx0" brushRef="#br0" timeOffset="815">1144 352 150 0,'16'-16'202'16,"0"5"-16"-16,1-1 4 0,2 0-6 0,-1 3-29 15,4-1-8-15,1 2 3 0,0 4-29 0,-5-4-18 16,5 5-3-16,3-1-20 0,-6 3-11 15,-1 1-52-15,-3-1-35 0,-3-1-70 16,-13 2-111-16,13 0-111 0,-3 0 0 0,7 0 0 16</inkml:trace>
  <inkml:trace contextRef="#ctx0" brushRef="#br0" timeOffset="1116">1589 414 23 0,'-7'26'213'0,"1"-5"-14"0,0-5 20 15,-1 4-26-15,1 1 0 0,3-2-11 0,0-3-18 16,3-16 3-16,0 17-23 0,0 1 5 16,22 15-26-16,-12-17-20 0,4 1 15 0,4-7-31 15,-2 0-1-15,2-1-27 0,0-5 37 16,8-2-34-16,3-2 8 0,-16 0 4 0,7 0-34 16,2 0-5-16,22-19-17 0,-22 6 1 0,-2 3 34 15,-4-6-8-15,-3-2 32 0,-4-3 5 16,-5 1-21-16,-1-1 25 0,-3 21-2 0,0-14-8 15,0-2-5-15,-26-17-11 0,10 22-7 16,0 4 4-16,-4-1-7 0,-3 8-9 16,3 0-9-16,5 0 7 0,-6 0-15 0,-4 0-20 15,-24 21-15-15,24-11-8 0,5 3-44 0,4-1-63 16,6 1-27-16,-1 3-41 0,3-6-58 0,3-1-502 16,5-9 1-16,0 0 0 0</inkml:trace>
  <inkml:trace contextRef="#ctx0" brushRef="#br0" timeOffset="1387">1989 168 238 0,'1'-18'274'0,"-1"6"-3"0,0 1-39 15,2 6-21-15,-2 0 10 0,3 2-2 16,3 3-4-16,1 3-8 0,12 10-7 0,1-1-4 0,4 8-6 15,0 3-10-15,0 2-16 0,-1 4-9 16,2 3-8-16,-1 3-25 0,1 2-2 16,-8 3-8-16,1-4-20 0,-8 4-7 0,-2 2-8 15,0-2 2-15,-7 3-9 0,-1-22-10 0,-16 36-11 16,2-24-2-16,-8-2-14 0,-3 2-23 16,1-2-51-16,-8-3-40 0,-3 2-46 0,-1-5-50 15,-6-2-52-15,2 4-677 0,-3-6 1 0,-2 0 0 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40.49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283 540 149 0,'0'-19'220'15,"0"19"4"-15,-19 0-15 0,19-18-26 0,-23-7-19 16,23 18-13-16,-3 4-20 0,3-4-1 0,0 5 10 16,-1-3-30-16,-1 2-15 0,-1 0 11 15,0 6-18-15,-4-2-10 0,-10 9 10 0,-8 5-24 16,1 3-13-16,-4 1 10 0,-1 4 1 0,3-3-1 15,2 0-17-15,1 0 0 0,8 0-5 16,8 2-8-16,4-5 11 0,3-5-23 0,17 16 38 16,7-12-1-16,6 2-35 0,8-6-4 0,-2 1 14 15,3-2-3-15,4 0-8 16,-1 0 6-16,0 1-34 0,-3 2 10 0,-4 0 19 16,-2-1-20-16,-9 1 7 0,-5-1 13 0,-4 1-2 15,-11-1 14-15,-4-13-9 0,0 14 8 0,-30 14-11 16,8-11 3-16,-6-4-2 0,-2-2-7 0,0 2-22 15,-4-2 35-15,0-5-32 0,2 0-18 16,5-1-28-16,-2-5-42 0,13 0-33 0,-4 0-61 16,-19-16-82-16,14 12-370 0,8-14 1 15</inkml:trace>
  <inkml:trace contextRef="#ctx0" brushRef="#br0" timeOffset="146">70 627 15 0,'14'-16'239'0,"-4"-1"-34"0,4 0 12 0,3 4-26 15,4-2-15-15,5-1-15 0,3-1-1 0,2 0-35 16,3 2 0-16,0 0-18 0,7 1-21 16,-1 6-13-16,4-5 3 0,-3 0-30 0,1 3-55 15,-3 0-36-15,3 0-112 0,-4 1-151 0,-2 1-63 16,-4 3 0-16</inkml:trace>
  <inkml:trace contextRef="#ctx0" brushRef="#br0" timeOffset="485">753 703 208 0,'-9'23'237'0,"-1"2"5"16,-2 0 6-16,1-1-37 0,1-4 27 0,-2 4-29 16,-3-3-13-16,7 3-16 0,-4-7-14 15,9-1-25-15,3-16 3 0,0 14-6 0,0-2 3 16,25 13-25-16,-6-11-6 0,7-6-19 15,3 0-6-15,1-5-29 0,-3-1 5 0,2 2 10 16,-17-4-24-16,7 0 1 0,2 0 0 16,1 0-1-16,17-18-8 0,-17 8-31 0,-12-1 17 15,-1 0-2-15,-7 0-8 0,0 1 2 0,-2-4 3 16,0 3-9-16,0-8-1 0,-23-24-3 0,11 18 5 16,1 4 5-16,-2 3-31 0,-3 5 19 15,0-3-12-15,4 7 12 0,-2 3 9 0,2 2-13 16,-1 4-21-16,5 0 6 0,8 0-23 0,-18 0-30 15,-24 13-31-15,26-7-23 0,-2 2-40 0,5 0-46 16,5-1-534-16,3 1 0 0,2-2 1 16</inkml:trace>
  <inkml:trace contextRef="#ctx0" brushRef="#br0" timeOffset="2527">3832 707 67 0,'-2'0'204'15,"1"0"4"-15,-2 0 0 0,3 0 11 0,0 0-11 16,3 3 0-16,-2-6 3 0,4 3-21 0,0-1 12 16,3-1-20-16,12-4-19 0,3-1-8 15,3 3-16-15,3-2-11 0,7 2-15 0,6-2 0 16,1-1-18-16,4-1 6 0,-4 4-29 0,-1-3 6 15,0 4-23-15,-3-3-10 0,-2 3 3 16,-3-1-37-16,-8 4-17 0,-8-2 8 0,-5-2-10 16,0 4-38-16,-1 0-15 0,-5-2-18 0,-3 2-24 15,1 0-13-15,-2-2-20 0,-3 2-44 16,0 0-60-16,0 0-373 0,0 0 0 0</inkml:trace>
  <inkml:trace contextRef="#ctx0" brushRef="#br0" timeOffset="2760">4168 455 232 0,'-4'-7'233'0,"0"0"-4"0,2 2 20 0,-2 2-22 16,4 0-51-16,-3 0-1 0,3 3-27 16,0 3 15-16,-1 1-5 0,1 3 8 0,1 3 5 15,5 16-8-15,-6-14-16 0,0 9-11 16,10 33-4-16,-4-21-18 0,-2 2-12 15,-1-1-12-15,6 4-5 0,1-1-20 0,1-2-10 16,-2-2-35-16,3 2-39 0,-2 0-69 0,-2-7-36 16,4-2-43-16,-2-2-66 0,-6-8-469 0,6 5 1 15,3-1 0-15</inkml:trace>
  <inkml:trace contextRef="#ctx0" brushRef="#br0" timeOffset="3095">4837 499 117 0,'18'-24'177'0,"1"6"-6"0,4 5-2 16,0 5-5-16,1 4-3 0,-2 4-12 0,-9 0-1 16,4 0-18-16,25 25-21 0,-23-13 1 15,0 6-20-15,-10 1-1 0,2 4-23 0,-7-1 9 16,-4 5-19-16,0-14 8 0,0 7-9 15,-27 28-3-15,10-26-17 0,-2 0 6 0,-3-3-5 16,3-3-2-16,1-3-21 0,-1-3 17 0,0-2 2 16,5-1-3-16,2-4 21 0,2 3-5 0,3-3-8 15,2 1 12-15,0-2-29 0,2 0 3 16,1 0 1-16,2 3 0 0,0-5 20 0,0 0-4 16,0 0-26-16,29 22-4 0,-14-9 10 0,5-4-12 15,-1-1 12-15,2 3-19 0,-3-1-4 16,2-1-39-16,-3-4-21 0,-2 2-22 0,-1-6-31 15,-2-1-47-15,-12 0-124 0,11 0-231 0,1 0 0 16</inkml:trace>
  <inkml:trace contextRef="#ctx0" brushRef="#br0" timeOffset="3439">5440 612 151 0,'-1'-5'236'0,"-1"2"-6"0,-1 1-27 0,-1 2 3 15,0 2-10-15,-4 1-10 0,-9 9-2 16,3 2-10-16,2-5-8 0,-1 13-17 0,4-3-11 16,-1 2-27-16,3-1 3 0,3-3-10 0,4-5-15 15,0 0-4-15,21 16-16 0,-6-13-4 0,2 0-1 16,0 0-47-16,2-6 15 0,3-2-26 16,0-6-8-16,-2 3-15 0,-12-4-8 0,10 0 16 15,1 0-28-15,20-24 29 0,-22 12-13 16,-1-4-3-16,-3-4 24 0,-6-2 5 0,-1-2 19 15,-5-5 9-15,-1 15-14 0,0-5 29 16,0-6-11-16,-23-20-5 0,12 24 33 0,-7 3-11 16,7 1-11-16,-2 7 3 0,0 7-11 0,1 0-12 15,12 3 13-15,-19 0-5 0,-20 23-9 0,21-11-16 16,5 4 17-16,-3 3-8 0,6 1-16 16,4 1-27-16,-1 2-36 0,7-5-37 0,0-18-42 15,0 14-54-15,0 3-107 0,23 20-344 0,-5-25 0 16</inkml:trace>
  <inkml:trace contextRef="#ctx0" brushRef="#br0" timeOffset="3791">5801 594 218 0,'5'-8'223'0,"-4"0"3"0,1 4-25 0,-2 4-16 15,-2 0-21-15,1 3 5 0,-1 2-13 0,1 3-3 16,-2-1-39-16,0 15 5 0,-3 1-27 15,6-1-3-15,-3 1-10 0,3-9-18 0,0 1 14 16,0 5-7-16,0-1-18 0,19 11 5 0,-10-12-18 16,2-1 7-16,-2-7-19 0,1-2 5 15,0-3-2-15,-1-4-10 0,1-1-7 16,-10 0 7-16,10 0 11 0,5 0-31 0,15-24 28 16,-16 8-23-16,-2 2 16 0,-2-7 8 0,0 1 1 15,-4-3-1-15,0-2 23 0,-5 1-17 16,1 2 26-16,-2 11 3 0,0-8-38 0,0 1 15 15,-22-17-1-15,15 23 16 0,-2 3-23 16,-1 5-2-16,0 4-7 0,0 4 17 0,-11 6-4 16,0 3-21-16,2 3-6 0,3 1 10 0,-3 3-15 15,9-1-3-15,0 6-56 0,4-2-47 16,3-5-18-16,3-18-49 0,0 19-72 0,0-4-441 16,0 0 0-16,16 9 0 0</inkml:trace>
  <inkml:trace contextRef="#ctx0" brushRef="#br0" timeOffset="4018">6360 526 140 0,'8'-14'313'0,"5"1"-20"0,-5 4-28 0,-8 5-36 16,5 4 28-16,-5 1-22 0,-5 6-5 15,2-2-8-15,3 2-7 0,-14 16-12 0,1-5-3 16,-3 3-22-16,2 2 1 0,-4 4-31 0,0 0-9 15,3 2-5-15,-2-2-23 0,5 2-12 16,-2-2-35-16,-2-3-18 0,4-2-64 0,2 0-24 16,2-3-32-16,0 1-59 0,4-10-26 15,-3-3-40-15,4-2-27 0,1 2-537 0,0-7 1 16,0 0 0-16</inkml:trace>
  <inkml:trace contextRef="#ctx0" brushRef="#br0" timeOffset="4227">6186 495 110 0,'0'-20'254'16,"3"4"-14"-16,-2 5-9 0,-1 1-47 0,0 6 1 16,1 0 2-16,-2 4-1 0,2 2 8 0,1 0-16 15,1 5 5-15,-2 3-9 0,5 10 6 16,0 5-1-16,2 1-26 0,3 3-3 0,-4 2-3 16,4-1-21-16,5 0-8 0,0 1-25 0,0-1 4 15,4 0-16-15,-1-4-14 0,-2 2-31 16,2-1-24-16,-3-6-39 0,1-1-65 0,-1-3-38 15,-3-4-51-15,-3-3-65 0,-1-4-522 16,1-1 1-16,0-4 0 0</inkml:trace>
  <inkml:trace contextRef="#ctx0" brushRef="#br0" timeOffset="4449">6690 424 252 0,'3'-16'274'0,"-2"5"16"15,1 0-29-15,-1 6-49 0,1 1 11 0,-4 4-9 16,-1 2 9-16,2 1-26 0,-1 4-10 0,-1 1-8 16,1 15 7-16,-1 0-20 0,-5 5-11 15,6 3-15-15,0 4-7 0,1 0-24 0,-2-3-11 16,3-15-5-16,0 10-21 0,0 4-3 0,0 0-16 16,19 31-34-16,-15-36-41 0,3 4-47 0,2-4-25 15,0-4-52-15,-1-5-30 0,1 1-60 16,-2-7-530-16,-1 0 0 0,1-4 1 0</inkml:trace>
  <inkml:trace contextRef="#ctx0" brushRef="#br0" timeOffset="4787">6921 645 133 0,'4'-26'227'0,"1"4"15"16,-4 6 38-16,-1 16-34 0,6-26-15 15,-6 20-31-15,0 3-7 0,0 3-35 0,-6 1-18 16,2 3 35-16,1 2-14 0,0 3-18 0,-4 9-32 15,4 2 2-15,3 5-26 0,-1 0 7 0,1-13-16 16,0 7-23-16,0 2-5 0,21 22 15 16,-9-20-3-16,4-2-16 0,-3-3-19 15,1 1-3-15,6-5-6 0,2-3-37 0,-6-1 15 16,-2-4-4-16,1-3-23 0,-1-3 11 0,-14 0 0 16,9 0-6-16,1 0-2 0,15-24 19 15,-9 5-7-15,-6 2-7 0,-5-7 17 16,0-3 14-16,-5 2-6 0,0 12 11 0,0-5 8 15,0 0 25-15,-19-23-28 0,6 22 11 0,0 1-3 16,-3 4 2-16,-1 1-15 0,-3 5-1 0,2 4 13 16,2 0-11-16,2 3-12 0,2 1 1 0,-1 0-27 15,13 0-31-15,-8 0-17 0,-3 0-38 16,11 0-50-16,-13 0-73 0,-18 21-456 16,23-15 0-16,1-1 0 0</inkml:trace>
  <inkml:trace contextRef="#ctx0" brushRef="#br0" timeOffset="5203">7043 83 212 0,'-5'-10'221'0,"5"-1"-11"0,-1 5-21 0,2 0-14 0,1-2-4 16,1 3-30-16,12-8-7 0,4 4-15 16,1 2-7-16,-4 3-13 0,0 2-15 0,0 0-14 15,-16 2-8-15,19 0 2 0,18 21-5 0,-21-5 3 16,-4-6-12-16,-6 3-10 0,-2-1 1 16,-3 1 2-16,-1-3-7 0,0 0-4 15,0 3 11-15,-14 14-17 0,8-19-18 0,3 2 19 16,0-2-1-16,2 1-1 0,1-2-18 0,0-7 4 15,0 0 0-15,16 34-1 0,-6-19 2 0,2 0-6 16,-2-3 8-16,4 2-8 0,1 2-7 16,-1-5 1-16,-1 4 11 0,-6-4-7 0,-1-2-6 15,0 1 4-15,-3-4 16 0,-3 1-8 0,0-7 38 16,0 0-12-16,0 9-15 0,0-9-4 16,-31 26 1-16,17-20 0 0,-3 7-2 0,1-8-30 15,3 1-23-15,-3-3-22 0,7 1-35 16,0-2-64-16,5 0-56 0,-2 1-361 0,2-2 0 15</inkml:trace>
  <inkml:trace contextRef="#ctx0" brushRef="#br0" timeOffset="5515">7885 136 185 0,'-9'-7'207'0,"-1"-1"5"0,0 5 32 15,-2 5-26-15,-6 10-3 0,-1-1 3 0,-7 6-27 16,4 2-11-16,3 6 9 0,-2 4-19 0,-1-1-12 16,3 6-9-16,3 1-5 0,3 4-2 0,0 1-27 15,2 2-18-15,4 2-2 0,1 2-8 0,-3-1-9 16,8 1 8-16,1-25-29 0,0 11-2 15,16 41 2-15,-3-33-27 0,3-3-8 0,-1-2-35 16,4-4-21-16,3-2-32 0,1-2-21 16,2-5-43-16,-1-3-24 0,-1-5-38 0,2-2-52 15,-1-7-427-15,-11-5 1 0,0 0 0 0</inkml:trace>
  <inkml:trace contextRef="#ctx0" brushRef="#br0" timeOffset="5793">8123 526 201 0,'-8'-24'223'0,"-1"6"19"0,2 7 2 0,0 5-2 16,-2 0-24-16,3 2-15 0,-3 1-15 15,-1 0 4-15,3 4-50 0,7-1 5 0,0 0-7 16,0 0-25-16,0 0-10 0,-16 19-5 0,21-12-9 16,5 11-2-16,4-1-5 0,8 3-28 15,1-2 3-15,1 5-3 0,4-6-5 0,4-1-8 16,-11 6-8-16,3-3 18 0,-3 1-4 0,-2-3-10 15,-3-1-18-15,-7-1-20 0,-4 0 21 16,0-4 14-16,-5-2-26 0,0-9-4 0,0 0 18 16,-19 21-11-16,0-11 9 0,3-2-9 15,-5-4-3-15,0 0-12 0,4-4-26 0,17 0-85 16,-20 0-28-16,-1 0-32 0,-20-17-85 0,19 4-460 16,3 0 0-16,6 0 1 0</inkml:trace>
  <inkml:trace contextRef="#ctx0" brushRef="#br0" timeOffset="5952">8086 421 1 0,'10'-8'228'0,"-1"-2"-29"0,1 6-3 0,6-6 18 15,8 0-32-15,-2 4-18 0,-1-2-19 16,3 1 6-16,-3 3-24 0,4 0-22 0,-3 3-6 16,4-1-8-16,-5 1-5 0,-2 1-18 15,-19 0-40-15,22 0-44 0,-4 0-59 0,8 0-114 16,-4 0-139-16,3 0-41 0,1 0 0 0</inkml:trace>
  <inkml:trace contextRef="#ctx0" brushRef="#br0" timeOffset="6159">8661 662 41 0,'-6'2'309'0,"2"3"-5"0,1-1 0 16,0 0-23-16,3-2-32 0,-3-2-16 0,3 1-21 15,3-1-17-15,-3 0-19 0,4-1-20 0,2 1-17 16,6 0-1-16,14-2-25 0,-8-1-6 16,-2 3-16-16,3 0-16 0,3 0-20 0,5 0-37 15,27-10-49-15,-25 10-50 0,-5-8-44 16,-5 6-65-16,4-6-83 0,-4 4-351 0,0-2 0 16</inkml:trace>
  <inkml:trace contextRef="#ctx0" brushRef="#br0" timeOffset="6513">9065 492 146 0,'0'-8'209'0,"0"1"-25"16,3-1 3-16,2 3-8 0,0-2-9 15,8-7-17-15,6 3-7 0,0 0 6 0,3 3-13 16,2 1-8-16,-1 2-2 0,-1 1 5 0,-3 4-44 15,-8 0 6-15,5 0 9 0,22 16-21 16,-25-8 16-16,-3 1 8 0,-4 2-25 16,-3 2 20-16,-3-3-26 0,0-1 16 0,0 7-1 0,-22 21 12 15,6-17-14-15,3 1 4 0,-4-4-20 16,1 0 7-16,3-1-17 0,0-1 2 0,0-2-27 16,4-2 22-16,3 1-10 0,2-3-11 15,1-3 2-15,0 2-6 0,3-8 1 0,0 0-3 16,0 10-2-16,32 14-5 0,-13-15-10 0,3-2 6 15,-4-2-10-15,1-5 4 0,6 5-12 16,-5-5-6-16,-6 0-29 0,5 0-43 0,1 0-6 16,5 0-46-16,23-18-28 0,-30 7-18 0,1 1-52 15,9-1-598-15,-12-1 0 0,8 0 1 0</inkml:trace>
  <inkml:trace contextRef="#ctx0" brushRef="#br0" timeOffset="6822">9480 74 208 0,'0'-6'248'16,"-3"3"-14"-16,3-1-7 0,3 3-21 0,0 1-26 15,1 1-5-15,5 3-4 0,4 9 4 0,9 2 16 16,-3 4-14-16,8 1-5 0,-4 4-21 15,2 2-20-15,-7-1 3 0,4 4-8 0,1 1-13 16,-1 2 6-16,-3 1-22 0,-6 2-7 0,-5 2-11 16,0 3-1-16,-5-1-22 0,-3-19 9 15,0 7-7-15,-19 36-10 0,6-28-11 0,-6-3 2 16,0-2-8-16,3-4-11 0,-5 0-33 0,5 1-37 16,3-3-16-16,1-4-43 0,-1-2-34 15,3 1-22-15,4-4-34 0,3-3-68 0,3-2-439 16,0-10 0-16,0 0 0 0</inkml:trace>
  <inkml:trace contextRef="#ctx0" brushRef="#br0" timeOffset="7119">10125 710 317 0,'-5'-7'300'0,"2"5"-16"0,-2-3 8 0,2 4-16 16,0-3-11-16,1 2-9 0,0 0-23 16,2-4-18-16,0 4-5 0,4-3-4 0,2 4-25 15,2-3-7-15,2 3-26 0,22-3-17 0,6-1-5 16,2 1-14-16,4 2-14 0,0 1-14 16,4-3 3-16,1 2-15 0,-1 0 2 15,2 0-4-15,-6-2-13 0,3-1-11 0,-3 4 0 16,-4-4-11-16,-4 3-16 0,-5-4-29 0,-2 2-23 15,-8-4-16-15,1 0-63 0,-9 1-29 16,-4-1-14-16,-5 1-37 0,-4-2-14 0,0 9-673 16,0 0 0-16,-26-22 0 0</inkml:trace>
  <inkml:trace contextRef="#ctx0" brushRef="#br0" timeOffset="7341">10596 328 20 0,'-6'-7'229'0,"2"0"2"0,1 4-5 0,0-1 6 16,0 1-27-16,1 2-10 0,0 1 3 16,-1 0 16-16,0 1-13 0,0 6 22 0,0-3-3 15,0 6-3-15,2 14-1 0,-5 1-13 0,3 2-6 16,0 4-17-16,3 4-13 0,0-20-13 16,0 9-7-16,0 9-18 0,0 0-25 0,19 37-1 15,-13-35-21-15,4 0-33 0,-4-5-73 16,1 0-44-16,1 1-53 0,0-3-53 0,-5 0-63 0,2-2-693 15,-2-2 0-15,6-3 1 0</inkml:trace>
  <inkml:trace contextRef="#ctx0" brushRef="#br0" timeOffset="714">1539 677 229 0,'2'-4'239'15,"3"2"-22"-15,-1-1-20 0,3-1-11 0,1 2-14 16,9-6-15-16,5 2-5 0,4 0-30 0,0 0-24 16,5 2-6-16,4 1 16 0,-2 1-45 0,1 0-41 15,-4-2-61-15,0 1-53 0,-5 0-105 16,-5 1-132-16,-3 1-21 0,-17 1 1 0</inkml:trace>
  <inkml:trace contextRef="#ctx0" brushRef="#br0" timeOffset="877">1633 911 193 0,'-15'6'222'0,"8"1"-5"0,1-1-12 15,5-3-17-15,1 0-21 0,3-2-15 16,1 2-29-16,3-3-2 0,0 0-8 0,5-3-11 15,15 3 5-15,-11 0-34 0,7 0-43 16,39-13-22-16,-27 5-43 0,0 1-46 0,2-4-113 16,1-1-153-16,0 0 6 0,1 0 0 15</inkml:trace>
  <inkml:trace contextRef="#ctx0" brushRef="#br0" timeOffset="1393">2614 516 198 0,'1'-6'233'0,"2"2"-3"16,-3 2-23-16,0 3-6 0,-3-1-22 0,2 5 5 15,-11 10-8-15,-1 0 3 0,0 2-9 0,-4 3 0 16,2 4-17-16,-3-2-16 0,2 3 2 16,4 4-29-16,-2-3 4 0,2 4-9 0,-2-2-17 15,-4 1 7-15,4 1-2 0,1-4-16 0,3-1-1 16,4-3-25-16,-3-2-14 0,2 0 16 0,4-10-29 15,-1 1 22-15,2-5-42 0,1 2 9 16,1-5 0-16,0-3-19 0,0 0-19 0,10 0 2 16,-6-3 8-16,14-9-9 0,-1-11 4 15,0 1-9-15,-2-7-21 0,-2-2 42 16,-2-6-30-16,-1 0 0 0,-1-2 32 0,-2-5-21 16,1-2 2-16,-3 5 7 0,3 0 31 0,-3 4-16 15,-3 3 22-15,2 8-13 0,1 1 13 0,-3 11-21 16,4 4-2-16,-1 3 15 0,2 6-7 15,-7 1-21-15,11 0 29 0,18 24 15 0,-11-9-12 16,0 5-23-16,3 1 34 0,-1 3-24 16,3 1 7-16,0 0 0 0,-1 3 15 0,-2-1-22 15,3-4-2-15,-3 2-15 0,3 1 4 0,-1-1 9 16,-3-3 12-16,-3 1-3 0,-6-4 12 16,-1 0-6-16,-7-5-3 0,4-1-22 0,-6-13-8 15,0 11 25-15,-20 19 4 0,4-16 3 0,-3-4 18 16,-2 2-18-16,-4-3 11 0,-1-1 3 15,0 1 3-15,0 2 10 0,0-1-25 0,0-4-1 16,7-2 6-16,9 0-1 0,0 1-45 0,0-1-25 16,4-4-53-16,-1 1-29 0,1 0-32 15,0-1-46-15,3 0-518 0,2 0 0 0,1 0 0 16</inkml:trace>
  <inkml:trace contextRef="#ctx0" brushRef="#br0" timeOffset="1629">2969 529 142 0,'6'-7'209'0,"0"4"3"0,-2 3 9 0,2 3 5 16,-3 1-13-16,-2 1-8 0,1 3 18 0,0 0-24 16,-2 2-7-16,5 15 15 0,-5 2-30 15,3 0-6-15,1 1-16 0,-4-13-11 0,0 5-8 16,0 6-24-16,0 1-12 0,0 2-5 0,0-2-13 15,0 0-26-15,0-3-23 0,0-1-76 16,0 0-25-16,0-4-30 0,0-6-42 0,0 0-35 16,10-1-73-16,-10-12-437 0,0 10 0 0,13 7 1 15</inkml:trace>
  <inkml:trace contextRef="#ctx0" brushRef="#br0" timeOffset="1821">3004 570 178 0,'-3'-19'243'16,"-1"-3"17"-16,4 9-35 0,-2 0-17 0,2 13-20 16,0-11 5-16,0 3-46 0,0 8-9 0,0-13-17 15,0 13 2-15,0-10-34 0,13-4 8 16,3 3-20-16,0 5-16 0,0 2-15 0,0 2-48 16,7-1-35-16,-1 2-41 0,-8-2-33 15,-14 3-112-15,13 0-263 0,-1 0 0 0</inkml:trace>
  <inkml:trace contextRef="#ctx0" brushRef="#br0" timeOffset="1991">3079 701 71 0,'-7'11'207'0,"1"-5"-19"0,2 1 11 16,-1-1 6-16,1-1-19 0,2 0-4 16,0-4-12-16,2 4 16 0,0-3-37 0,2 0-11 0,1-2-24 15,3 1-12-15,1-1 1 0,3-1-30 16,14-4-7-16,-11 5-29 0,23-8-23 15,-13 3-33-15,0 0-43 0,-6 1-30 0,-2 0-38 16,-1 0-74-16,-1 3-267 0,-3 1 0 16</inkml:trace>
  <inkml:trace contextRef="#ctx0" brushRef="#br0" timeOffset="2173">3077 1050 126 0,'-2'7'198'0,"0"-1"9"0,-2-1-8 0,4-1 2 0,0-3 8 16,6 2-27-16,-4-2-22 0,3-1-11 16,1 3-14-16,1-6-15 0,3 3-24 0,-1-1-19 15,15-5-6-15,-1-1-50 0,0-1-20 16,-1 0-39-16,0-1-44 0,4 6-58 16,-3-10-106-16,0 7-166 0,2-7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3:13.01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1524 464 148 0,'0'0'234'0,"0"-20"2"0,11-8-5 0,-8 23-23 15,-1 3 1-15,-2 2-28 0,0 4-10 16,-2 3-9-16,1 3-2 0,-2 20-17 0,3-13 25 15,-15 36-30-15,11-10 9 0,1 3-22 0,2 3 2 16,1-28-18-16,0 11-7 0,0 8-24 16,0 1 8-16,0 4-1 0,18 39-28 0,-10-43 18 15,-1-4-15-15,2 2-9 0,4-3-2 0,0-6-7 16,0-7-10-16,-2-2-4 0,2-5 2 16,-3-8-15-16,-1-6-7 0,-9-2 10 15,16 0 11-15,17-18-19 0,-13 5 4 0,-2-5-21 16,0-9 18-16,1-2-2 0,-4-2-22 0,-1-4-4 15,1-2 32-15,-2-6-34 0,-2 3 20 0,2-3 15 16,-4 2-28-16,2 4 16 0,2 2-5 0,-3 3 22 16,-2 3-26-16,-1 6 21 0,-1 3-11 0,-6 10-14 15,4 3 3-15,-4 7 16 0,0 0-9 16,6 17-4-16,-5-7 5 0,2 17-4 0,0 7 2 16,3 1 1-16,-2 1 1 0,2-1 1 0,3 4-9 15,-2-4 6-15,6 0 1 0,1 0 9 16,1-4 9-16,2-1-20 0,0-2 5 15,-1-4-2-15,2 0 20 0,-4-4-6 0,2-7-14 16,1 0-13-16,-4-7 26 0,3-2-23 0,-4-4 10 16,-12 0-15-16,11 0 15 0,18-18-13 0,-14 0 13 15,1-7 4-15,-3-3-3 0,-3-3 2 16,-2-7-3-16,-3-1 8 0,-1-9-2 0,0-1 2 16,4-6 0-16,-8 26 8 0,0-14-15 15,0-9 9-15,0-1-18 0,0 1 15 0,0 3-5 16,0 1 11-16,0 4-3 0,0 6-2 0,0 3-19 15,0 11 19-15,0 3-6 0,0 9-11 16,0 12 18-16,-9-13-10 0,9 16-12 0,0 3-46 16,0 2 10-16,7 13-50 0,0 3-29 0,2 1-54 15,1-3-46-15,2-1-583 0,-1 4 1 0,2 6 0 16</inkml:trace>
  <inkml:trace contextRef="#ctx0" brushRef="#br0" timeOffset="212">2813 776 68 0,'2'1'261'15,"0"1"-7"-15,-1-2 20 0,2 1-1 0,0-1-18 16,0 1-44-16,0-1-11 0,-2 0-22 16,4-2 1-16,-1 0-52 0,0 0 4 0,5-1-30 15,11-3 18-15,2-6-16 0,5 4-5 16,4-1-14-16,1 3-52 0,1 1-49 0,-1 0-21 15,-2 1-40-15,-1-4-43 0,-5 1-34 16,1 2-105-16,-11 2-310 0,1 3 0 0</inkml:trace>
  <inkml:trace contextRef="#ctx0" brushRef="#br0" timeOffset="422">2853 976 279 0,'-19'13'350'0,"6"-4"-20"0,3-1-32 0,4-5-56 15,-1-4-4-15,7 1-21 0,2 0-22 0,3-1-18 16,1-3-24-16,1 3-12 0,15-8-17 16,5 0-7-16,4-1 0 0,3 1-27 0,0 2 4 15,3-4-20-15,4 5-28 0,-5-5-27 16,3 4-56-16,0-1-49 0,-4-3-33 16,-2 1-44-16,3 5-91 0,-3-5-407 0,0-1 0 15,-2-6 1-15</inkml:trace>
  <inkml:trace contextRef="#ctx0" brushRef="#br0" timeOffset="634">3811 663 240 0,'-4'0'299'0,"1"0"20"15,0 0-58-15,0 0-24 0,2 3-30 0,-4-2-28 16,4-2-7-16,-1 1-16 0,1-3-16 0,4 3-24 15,3-1 11-15,-2-2-19 0,19-2-8 16,6-1 3-16,9 1-13 0,3 2-21 0,1-2-6 16,5 3-38-16,2-2-26 0,0-1-45 15,0 0-28-15,2 1-40 0,-5-1-55 0,-1-3-99 16,-2 0-317-16,0-1 0 0</inkml:trace>
  <inkml:trace contextRef="#ctx0" brushRef="#br0" timeOffset="1584">4899 395 57 0,'3'-5'178'0,"-3"3"-25"0,0-1 5 16,3 2 3-16,-3 1-8 0,0 1 5 0,1 4 6 16,-1 2-19-16,2 3 13 0,2 15-15 15,-4-13-12-15,3 35 11 0,-3-31-15 0,0 10-23 16,0 4-12-16,0 4-3 16,0 0 14-16,0-2-25 0,0 2-11 0,0-3-19 0,0-3 7 15,0-1-3-15,0-7-19 0,0-3 4 16,0-3 15-16,0-3-29 0,0 1 2 0,0-12-7 15,0 8 15-15,0-8-1 0,0 0-4 0,-16 12-7 16,19-17-9-16,-3 1 8 0,0-4-26 0,6-11 12 16,-2-6-5-16,2-2 3 0,-3-2 32 15,4-3-23-15,5 1-18 0,-1 0 3 0,4-1 18 16,-2 0-18-16,4 5 0 0,2 1 5 0,-3 4-9 16,-3 0-3-16,3 3 5 0,-2 8 6 15,-1 3 13-15,-4 4-12 0,-2 3-1 0,-7 1 1 16,0 0 8-16,9 0-32 0,17 31 21 0,-18-13 0 15,2 3 3-15,-2 0-20 0,0 2 11 16,-2 5 8-16,-3-3-7 0,-2 4 4 0,2-2 8 16,-1-1 21-16,-2-14-34 0,0 7-6 0,0 2 19 15,0-5-4-15,0-2-11 0,0-5 11 16,0-9-1-16,0 12 35 0,0-12-18 0,0 0-11 16,-2 14-4-16,4-18 3 0,-1 0 8 0,2-5-6 15,-3 1 6-15,6-15-1 0,-3-2-17 16,7-4 10-16,0 0-4 0,3-5-12 0,-2 3 6 15,5 3 3-15,0-3 20 0,3 4-6 0,3-1-22 16,-1 5 2-16,3 0-8 0,-4 1-4 16,0 7 20-16,-1 3-9 0,-6 6-2 0,-2 5 0 15,-11 1 12-15,9 0 16 0,8 17-30 16,-5 0 26-16,-6 4-17 0,1 3 4 0,-1 1 24 16,-3 1-21-16,-2 4-2 0,0 1 10 0,-1-17-6 15,0 8-4-15,0 3 10 0,0 1-26 0,0 1-39 16,0 0-22-16,0-3-30 0,0-5-38 15,0-3-38-15,0 0-98 0,0-5-335 0,0 0 1 16</inkml:trace>
  <inkml:trace contextRef="#ctx0" brushRef="#br0" timeOffset="1930">6262 337 116 0,'0'-8'234'16,"0"-1"-14"-16,-3 1 15 0,3 0-26 0,-3 2-8 15,-1 0-21-15,-5 1-12 0,-1 4-23 0,-15 3 8 16,9-2-26-16,-33 22-16 0,17-5 36 15,-2-1-15-15,-1 3-22 0,3 4-7 0,2 1 8 16,4 5-31-16,4-4-4 0,3 5-10 16,4 3 12-16,4-3-20 0,6 3 6 0,5-18-36 15,0 8 12-15,24 31 4 0,-6-24 3 0,6-4-17 16,1-5-7-16,1 0-26 0,1-2-11 0,8-3-25 16,0 0-41-16,-5-2-23 0,2-7-38 15,-1 2-43-15,-3 0-94 0,-2-4-346 0,-1 0 0 16</inkml:trace>
  <inkml:trace contextRef="#ctx0" brushRef="#br0" timeOffset="2203">6412 780 59 0,'3'-8'253'0,"-2"3"-10"0,2 1-24 0,0-3-14 16,-3 3-18-16,3 0 4 0,0 4-24 16,-3 0-20-16,0 2 28 0,0 3-8 0,3 1-44 15,-3 0-3-15,0 2 25 0,0 2-21 0,3 15-6 16,1-1-31-16,2 1 10 0,0-4-6 15,1 3-20-15,4 1 3 0,-3-7-3 16,0-1-12-16,5 0 3 0,-7-6 9 0,1-2-4 16,-1-3-19-16,0-2-9 0,1-2-16 15,-1-2 6-15,-6 0 9 0,0 0-11 0,10 0-6 16,20-20 15-16,-14 5-1 0,-3-5-1 16,-1 1-20-16,1-1 1 0,-3-7-43 0,1-4 5 15,-3 7-14-15,0-3 2 0,-3 4-28 0,3 0-42 16,-5 3-20-16,0 4-30 0,0-1-43 0,-2 8-97 15,2-2-377-15,-3 2 0 0,3 2 0 16</inkml:trace>
  <inkml:trace contextRef="#ctx0" brushRef="#br0" timeOffset="2750">7335 390 27 0,'3'-2'232'0,"0"2"-8"0,-6 2 8 0,0 5-28 0,3 1 13 16,-13 16 11-16,-4-1-3 0,1 8-6 15,-3 0-17-15,1 1 8 0,2 0-40 16,0-2-10-16,3 1-12 0,-3 4-22 0,7-2-2 16,2-1-10-16,-5-4-24 0,2 3-7 15,2-9-1-15,0-1-25 0,3-9 15 0,2 0-26 16,-3-3 6-16,6-3-19 0,-2 0-11 0,0-3-9 15,2-2-41-15,0-1 15 0,0 0-3 0,0-11 8 16,2 3-30-16,9-14 10 0,-3-4-11 0,2-4-13 16,1-2 25-16,0-8-9 0,2 0-7 15,0-2 11-15,-1-5 22 0,4 4-34 16,-1 0 22-16,-2 2-6 0,2 4-6 0,-2 2 17 16,3 4 0-16,-6 4 2 0,1 4 4 0,-6 11-2 15,3 5 14-15,-5 4 13 0,-3 3-20 0,0 0 17 16,19 17 13-16,-12 7-1 0,5 0 14 0,-2 3-23 15,-1 5 26-15,4 2-26 0,0-1 15 16,3 0 6-16,-2-1-4 0,2-2-37 16,0 2 18-16,3 2 17 0,-3-4 2 0,2 0-45 15,-2-3 23-15,3 7-3 0,0-9-2 0,-6-2-6 16,1-1 14-16,-4-6-6 0,-2-4-4 0,-8-1 9 16,1-3 23-16,-1-8-19 0,0 0-6 15,-17 14-13-15,9-12 26 0,-19 6 23 0,-2-1-27 16,0-3 23-16,-7 0-17 0,-3 0 9 0,1 0-27 15,1-1-1-15,2-2 27 0,5 3-22 0,1 2 4 16,4-6-49-16,10 5-1 0,-1-5-60 16,10 1-32-16,-4-1-30 0,1 3-25 15,2-3-61-15,1 0-464 0,3 0 0 0,3 0 0 16</inkml:trace>
  <inkml:trace contextRef="#ctx0" brushRef="#br0" timeOffset="3080">8001 68 208 0,'9'-17'232'15,"-5"3"19"-15,2 2-35 0,-3 0-8 0,0 7-14 0,-3-1-16 16,3 4-17-16,0 1 22 0,-3 5-7 15,0 4 16-15,-3 16 3 0,-3 5 3 0,6-12-8 16,-9 36 0-16,5-13-2 0,-2 6-20 16,1-3 6-16,0-5-12 0,4 8-2 15,-1 0-26-15,2 3-10 0,0-28 2 0,0 9-14 16,0 5-13-16,0 2-4 0,22 37-14 16,-15-43-1-16,5 1-17 0,-2-6-8 0,3-2-5 15,3-1-15-15,-2-2-23 0,4-7-34 0,-4-1-22 16,5-3-31-16,-6-2-26 0,3-4-40 0,-3 0-22 15,-2-4-38-15,-11 0-835 0,10 0 0 16,1 0 0-16</inkml:trace>
  <inkml:trace contextRef="#ctx0" brushRef="#br0" timeOffset="3296">7932 485 243 0,'-32'0'320'0,"5"-2"10"15,20 2-54-15,-8 0-18 0,5 0-24 16,0 0-12-16,10 0-14 0,-14-11-19 0,14 7-17 16,2 3-30-16,7-2-6 0,14-1-29 0,8 1 1 15,0 2-17-15,7-1 6 0,-1-1-30 16,1 2-19-16,-19 1-80 0,10 0-38 0,3 0-49 16,2 0-48-16,-1 0-79 0,-4 0-408 15,2 0 0-15,-8 0 1 0</inkml:trace>
  <inkml:trace contextRef="#ctx0" brushRef="#br0" timeOffset="4692">18 2080 141 0,'19'-21'230'0,"-19"21"10"0,0-18-24 0,23-5-23 0,-22 19-16 16,1 1-15-16,-2 3-28 0,0 3 1 15,0 5 17-15,0 2-41 0,-2 20 20 16,2-13-12-16,0 9 9 0,0 7-16 0,-14 45-6 16,10-39-24-16,-4 2-1 0,3 2-11 0,0 0-18 15,-2-1 22-15,3-5-15 0,-4 2-9 16,7 4-24-16,0-6 12 0,-2-6 16 0,3-18-5 15,0 5-14-15,0-2-2 0,0-4 21 0,17 11-32 16,-8-19-24-16,-2 1 19 0,2-5-12 16,-2-2-13-16,3-2 3 0,10-7-2 0,-1-8 20 15,1-2-32-15,0-5-21 0,1-2 19 0,-6-6-24 16,6 4 4-16,-5-2 14 0,-2-3 4 16,2 3-14-16,-2-1 12 0,2 1 15 0,-1 0-17 15,-2 7 9-15,-3 4 7 0,-1 4-14 0,-2 7 37 16,-4 3-18-16,0 6 15 0,-3 1-6 15,0 0 42-15,7 18-14 0,-7-8-2 0,6 21-26 16,-6-18 6-16,0 11 0 0,8 28 14 16,-2-20-22-16,0-1 5 0,-3-1 32 0,7 1-14 15,-2-4-11-15,0 0 13 0,5-3-15 0,0-3 18 16,1-2 6-16,2 0-25 0,1-8 14 16,4 0-23-16,-3-3-14 0,-2-2 37 0,-1-6 6 15,-15 0-23-15,19 0-13 0,21-20 32 0,-20 6 5 16,-1-5-27-16,-2-2 11 0,-2-4-8 15,-2-3 21-15,-2-2-10 0,-1-10-6 0,-4 5-10 16,0-4 29-16,-2-4-14 0,-4 19 14 0,0-10-26 16,0-5 20-16,0-2-20 0,0 4 13 15,-16-33 19-15,16 37-12 0,-2 9-7 0,-1 7 7 16,0 4 1-16,1 4 3 0,-2 1-15 0,3 3 12 16,-2 5-24-16,0 0-15 0,0 2-16 0,1 1-58 15,2 3-21-15,0-1 0 0,-1 0-29 16,2 3-47-16,2-2-84 0,-1 0-452 15,11 10 0-15,-2 0 0 0</inkml:trace>
  <inkml:trace contextRef="#ctx0" brushRef="#br0" timeOffset="4903">1164 2279 129 0,'0'5'276'0,"0"-4"-34"16,3 2 31-16,-5 0-13 0,2 2-8 0,2-5-31 0,1 3-3 15,-3-2-17-15,3 0-8 0,-2 3-14 16,2-4-30-16,0 0-28 0,3 0 7 0,1-4-17 16,1 3-12-16,20-3-10 0,-1-2-15 15,2 1-48-15,4-1-80 0,-1 1-27 0,-1-4-27 16,-5 5-51-16,0 0-63 0,-3-2-433 16,-9 4 1-16,-1 1 0 0</inkml:trace>
  <inkml:trace contextRef="#ctx0" brushRef="#br0" timeOffset="5096">1255 2470 136 0,'-23'16'244'0,"0"-5"14"0,4 0 8 15,0-2-6-15,9-4-7 0,0 2-26 0,1-4-17 16,2 2-16-16,1-3-16 0,3-2-16 16,3 0-4-16,5 0-39 0,2-1 15 0,2-2-31 15,15-2-7-15,4-3-18 0,0 3-4 16,3-6-41-16,2 3-42 0,-1 1-49 0,-2-1-47 15,-1-4-41-15,-3 2-58 0,0 0-462 0,-4-2 1 16,4-1 0-16</inkml:trace>
  <inkml:trace contextRef="#ctx0" brushRef="#br0" timeOffset="5321">2040 2303 241 0,'-3'3'247'0,"1"0"25"16,1-3-41-16,-1 3-19 0,1-2-17 0,-1 1 18 16,1 0-50-16,-1 0 6 0,4-2-16 15,1 1 10-15,1-1-20 0,5 0-17 0,0-1-31 16,18-5 27-16,-11 6-46 0,34-10 6 0,-9 6-35 16,-1-1-42-16,-4 2-51 0,3-3-61 15,-1-3-27-15,-2 2-53 0,-1-1-113 16,0 0-246-16,1-2 1 0</inkml:trace>
  <inkml:trace contextRef="#ctx0" brushRef="#br0" timeOffset="5668">2784 2052 192 0,'-5'-7'220'16,"2"2"1"-16,3-3-9 0,9-10-36 0,1 9-15 16,6-4-10-16,4 4-15 0,2 4-22 15,1 1 4-15,-13 4-9 0,9 0 3 0,24 20-21 16,-18-8 18-16,-3 5-21 0,-2 3-24 16,-4 5 6-16,-3 2-22 0,-7 2 11 0,-6 1-13 15,0-15-12-15,-19 34 15 0,3-17 1 0,-1-4-34 16,-2 3 26-16,-3-5-27 0,2-3 21 0,-2 3-3 15,2-5-19-15,4-4 16 0,3 1-6 16,3-6-1-16,4-3-3 0,0-1-3 0,2-2 5 16,4 0 9-16,0-1-22 0,0-5 10 15,0 0 12-15,14 11-7 0,8-2-21 0,1-5-4 16,2 0-20-16,1-2-19 0,1-1-20 0,-12-1-29 16,5 0-32-16,5 0-61 0,28-15-69 15,-27 9-318-15,0-3 0 0</inkml:trace>
  <inkml:trace contextRef="#ctx0" brushRef="#br0" timeOffset="5960">3700 1812 175 0,'-2'-5'259'0,"-1"1"11"0,1 4-10 0,-6 2-30 16,3 3-3-16,-8 7 1 0,-6 2-12 0,1 7-31 16,0 3 2-16,-3 0 4 0,6 6-20 0,-1 1-8 15,3 1-23-15,-2 3-9 0,8 2-12 16,3 0-7-16,-2 0-10 0,0 0-14 16,6 0-19-16,0-16 3 0,0 8 8 0,0 3-21 15,20 38-47-15,-13-35-12 0,4-4-27 0,2-2-18 16,3-3-48-16,1-4-43 0,2-6-10 0,2-4-30 15,7-1-51-15,-1-7-497 0,4-3 0 16,-16-1 0-16</inkml:trace>
  <inkml:trace contextRef="#ctx0" brushRef="#br0" timeOffset="6310">4158 2076 46 0,'-6'-10'220'0,"-1"2"-34"0,0 2 13 0,-2 2-10 15,-1 0-1-15,0 4-16 0,0 1 6 0,-1-1 3 16,-25 17-30-16,16-7-25 0,1 2 3 16,5 3-32-16,7-4 2 0,2 1-4 0,0 1-12 15,5-13-10-15,0 13 8 0,24 16-9 16,-7-14-21-16,2-3 15 0,3 2-19 0,2-4-9 16,-2 1-8-16,1-3 5 0,2-2-28 0,-6-2 40 15,-1-3-33-15,-3-1 10 0,-15 0-15 16,17 0 15-16,24-21-16 0,-21 10 10 0,-3-2-4 15,-4-4-3-15,0-2 24 0,-4-4 2 0,-6-5-12 16,-2 3 55-16,1 3 0 0,-2 9-7 16,0 0-12-16,-22-17 2 0,5 15-7 0,-1 1-1 15,-8 8-6-15,-1 0 2 0,11 6-11 0,-9 0-7 16,-5 0-2-16,-29 23 1 0,20-14-4 16,11 4-11-16,8 3-32 0,-2-1-31 0,7 3-6 15,3-1-83-15,5-3-27 0,5-2-44 16,2-12-604-16,0 11 0 0,21 13 1 0</inkml:trace>
  <inkml:trace contextRef="#ctx0" brushRef="#br0" timeOffset="6509">4526 2142 105 0,'9'-4'289'0,"-3"1"26"0,-6 2-30 15,0-2 10-15,4 0-5 0,-1 1-15 0,0 2-22 16,0-2-15-16,0 0-28 0,-3 2-17 0,3-1-36 15,-3-1 2-15,2 1-29 0,1-2-18 16,-1-1-63-16,-1 4-39 0,4 2-50 0,0-2-59 16,-2 0-39-16,2-2-62 0,0 2-522 0,3 2 0 15,-8-2 0-15</inkml:trace>
  <inkml:trace contextRef="#ctx0" brushRef="#br0" timeOffset="6773">4698 1909 251 0,'-7'-11'243'0,"1"1"53"0,-1 3-37 16,3 3-25-16,-1-2-25 0,5 4-30 15,0-1 0-15,0-5 3 0,0 7-63 16,3-4 30-16,6 1-21 0,14-4-4 0,3 2-17 16,6 3-27-16,1-2-11 0,2 2 8 15,-22 3-30-15,14 0 0 0,-1 0 18 0,33 25-40 16,-34-12 12-16,-6 5 1 0,-2 3 10 15,-5 3 15-15,-5 1-16 0,-4 5 14 0,-3-15 11 16,0 5-18-16,0 6-14 0,0 2 5 0,0 3-20 16,-18 24-7-16,14-26 17 0,3-5 9 0,-5 0-38 15,2-2-23-15,2 3-43 0,2-7-35 16,-1-5-27-16,-1-2-57 0,-1-2-50 0,2-3-521 16,-2 1 0-16,0-2 0 0</inkml:trace>
  <inkml:trace contextRef="#ctx0" brushRef="#br0" timeOffset="6948">4841 2192 64 0,'-5'-11'282'0,"2"2"-38"0,0-2 2 15,-2 4-34-15,5 1-19 0,2 0-28 0,1 0-7 16,0-2-23-16,13-2-3 0,-1-3-12 0,4 3-20 16,3-1 21-16,2 3-37 0,5 0-18 15,-4 0-26-15,-2 4-46 0,4-3-66 0,-6-1-63 16,2 0-110-16,0 4-231 0,-4-4 0 15</inkml:trace>
  <inkml:trace contextRef="#ctx0" brushRef="#br0" timeOffset="7138">5289 1840 160 0,'2'-6'262'0,"-1"3"-25"0,-1-1-10 0,0 3 16 0,-1 1-13 15,-1 1-12-15,-2 3-1 0,-2 1-17 16,-3 16-3-16,-5-7 0 0,5 7 8 0,4 3-30 15,-3-1-9-15,5 1-17 0,1 5-3 16,-1-3-23-16,3 4-9 0,-3-4-16 16,0 1-3-16,3-13-39 0,0 5-25 0,0 1-37 0,0 3-49 15,0-4-70-15,0-2-23 0,16 9-42 16,-15-16-59-16,2-4-495 0,1 0 1 0,-1-2 0 16</inkml:trace>
  <inkml:trace contextRef="#ctx0" brushRef="#br0" timeOffset="7606">5561 1981 223 0,'-3'-10'218'16,"0"5"11"-16,-3 1-13 0,2 1 5 0,-2-3-11 16,0 6 8-16,-1 0-23 0,1 0-33 0,4 0 5 15,-4 0-44-15,1 4 22 0,4-2-22 16,0 2-21-16,1 3-21 0,1 1 20 0,8 10-11 15,-1 0-16-15,11 0 16 0,-3 3-29 0,-3 0-7 16,3-2 13-16,0 1-25 0,-2 2-10 16,-1-1 18-16,-4 1-23 0,1-4-14 0,-6 4 5 15,-1-5 21-15,-3-4-18 0,0-13 19 16,0 10-4-16,0 0-29 0,-26 13 15 0,15-13-1 16,1-2-24-16,-2-2 7 0,2-2 17 0,0-4 1 15,1 0-13-15,2 0-34 0,7 0 6 16,0 0 38-16,-9 0-8 0,-4-14 0 0,13 5-26 15,3 1-17-15,7-12 0 0,3 0-2 16,3-4-5-16,3 0-10 0,1 1-2 0,3-6-4 16,-1 2-9-16,0 0 4 0,-2 1 24 0,0-4-2 15,0 1 2-15,-2-4 7 0,-2 4 13 16,-3 6 36-16,-6-1 27 0,-1 3 3 0,-4 5 8 16,-2 16 3-16,0-9-17 0,0 9 9 0,-21-18-7 15,12 16 9-15,-1 2-12 0,0 2-4 16,-5-2-4-16,-22 18 11 0,14-9-17 0,4 7 6 15,0-3-21-15,3 0-2 0,5 2-29 0,1 1-34 16,4-1-41-16,3-3-21 0,0-1-39 0,3-2-52 16,0 0-561-16,0-9 0 0,0 0 0 15</inkml:trace>
  <inkml:trace contextRef="#ctx0" brushRef="#br0" timeOffset="7908">5903 1693 20 0,'-3'-11'271'0,"-2"2"-26"0,0 1 7 0,4 1-23 0,-1 4-33 16,2-3-6-16,0 5-32 0,0 0-11 16,5 1 2-16,3 2 14 0,11 8-6 15,3 3-20-15,0 5 10 0,1 2-5 0,-2 5 0 16,1 4-35-16,0-1-15 0,-6 3 22 0,0 3-18 15,-3 1-5-15,0 3-2 0,-2 2-14 16,-8 1-2-16,-3-20-20 0,0 13-1 0,0 1 0 16,-19 47-8-16,11-41 4 0,-8-1-5 0,3-5-17 15,-3-1-28-15,-3-1-9 0,5-2-25 0,-2-2-35 16,3-4-29-16,0-5-47 0,1-4-14 16,2-3-48-16,7-5-557 0,-4-5 0 0,4 2 0 15</inkml:trace>
  <inkml:trace contextRef="#ctx0" brushRef="#br0" timeOffset="8206">6585 1614 56 0,'6'-25'255'0,"0"2"-9"0,-5 9 3 0,2 4-10 0,-3 0-29 0,3 7 9 15,-3 3 6-15,-6 0-17 0,2 4 14 16,1 3 9-16,-10 19 0 0,-4 2 4 16,-1 6-11-16,4 0-6 0,-2 1-8 0,3 1-23 15,-3 3-14-15,0 6-16 0,5-1-14 0,1 3-11 16,-5-2-19-16,8 0-21 0,1 5 1 16,6-3-14-16,0 0 3 0,0-26-16 0,0 12-13 15,16 42-32-15,-1-37-26 0,-2-3-22 0,2-5-29 16,1 0-32-16,3-4-35 0,6 0-26 15,1-6-46-15,-2-5-30 0,-2-4-776 0,0 0 1 16,-4-8 0-16</inkml:trace>
  <inkml:trace contextRef="#ctx0" brushRef="#br0" timeOffset="8608">6886 1889 75 0,'0'-31'248'0,"0"6"10"15,0 15-10-15,0-2 3 0,0 0-55 0,0 1 2 16,0 11 9-16,0-9-40 0,0 9 20 0,-9-11-14 16,9 13-13-16,-3 4-9 0,1 2-21 0,-1 3 5 15,3 14-12-15,-2 1-16 0,2-15-7 16,0 11-11-16,16 26-6 0,-6-24-20 0,-1-5 5 16,1 5-6-16,2-7 3 0,1-1-3 15,0-2-23-15,0-6-8 0,-2-1 5 16,-1-3 3-16,3-4-22 0,-1 0-2 0,1 0 1 15,14-25-17-15,-11 11 4 0,6-5 9 0,-9-1 15 16,-3 0-7-16,3-6-15 0,-2-2 13 0,0 8-5 16,0-2-3-16,-4 6 21 0,-4 0-5 15,3 5-4-15,-3 5 9 0,1-4-9 0,-1 10-4 16,-3 0 3-16,0 3 6 0,0 0 1 0,-4 4 5 16,-5 13-5-16,3 1-4 0,-1 6 12 15,-4-7-9-15,0 7 2 0,3 1-3 0,3 3-4 16,-3-2-4-16,2 4 4 0,2-3-4 0,1-1-10 0,3 0-12 15,0-16-11-15,0 7-32 0,0 3-27 16,16 25-62-16,-11-26-54 0,3-2-27 16,-5-5-718-16,-1-1 0 0,1-6 0 0</inkml:trace>
  <inkml:trace contextRef="#ctx0" brushRef="#br0" timeOffset="9040">7405 2018 112 0,'5'-28'213'0,"0"1"0"0,1 0 11 0,-1 0-23 16,-2 10 18-16,-3 17-15 0,0-19-28 15,0 3 31-15,0 1-7 0,0 4-18 0,0 0-25 16,0 11-3-16,0-10-5 0,0 10-31 0,-14-13-23 16,7 15 5-16,1 0 1 0,-4 2-23 15,-6 11-22-15,-3-1 0 0,3 6 11 0,2 1-10 16,4-1-6-16,-2 4-26 0,8 1 23 15,-5-3-28-15,9-4 6 0,0-1 10 0,0-17-22 16,0 10-8-16,0 1-18 0,19 7-8 16,0-9-4-16,-11-2 17 0,5-7-49 0,0 0 20 15,-1 0-3-15,4 0 18 0,24-19 19 0,-21 5-44 16,-2 0 31-16,2-1 5 0,-4-3-23 16,3 1 15-16,-5-3 20 0,0 3 27 0,-1 0 24 15,-5 7-7-15,-1 3 7 0,0 0 4 16,-2 5 8-16,-4-2-13 0,3 4 5 0,-3 0-1 15,0 0 8-15,0 9 2 0,0-1-1 0,-6 16-6 16,-4 3 6-16,1 0 5 0,2 4 5 16,-2-5-4-16,2 9-18 0,-1-2 1 0,0 6 2 15,3-4-8-15,-1-2-5 0,-1 2-3 0,4 2-14 16,3-10-18-16,-3 3-30 0,3-5-52 16,0 1-49-16,0-13-40 0,0 1-47 15,0 1-782-15,0-4 0 0,0 0 0 0</inkml:trace>
  <inkml:trace contextRef="#ctx0" brushRef="#br0" timeOffset="9240">7825 2344 96 0,'0'-11'325'0,"0"4"28"0,0 0-22 16,-3 0-4-16,-2 1-6 0,5 1-21 0,-3 0-26 15,1 0-30-15,-1 0-20 0,0 3-16 0,3 0-21 16,-2-2-11-16,2 2-21 0,0 0-24 15,0-1-20-15,0 3-31 0,0 0-52 0,0 0-35 16,0 0-55-16,0 0-81 0,15-10-52 16,-3 10-99-16,-8 0-499 0,5 0 0 0,-2-3 1 15</inkml:trace>
  <inkml:trace contextRef="#ctx0" brushRef="#br0" timeOffset="9611">8045 1967 108 0,'-12'-18'274'0,"2"2"-39"0,1-1-18 0,7 6-14 16,-3-2-9-16,5 3-17 0,0 10-26 15,0-11-2-15,23-14-8 0,-11 10-35 0,7 4-18 16,4 2 14-16,-6 4-8 0,2 5-33 16,4-5-8-16,-4 3-5 0,-19 2 15 0,16 0-11 15,-5 0-19-15,-1 0 3 0,9 23 12 0,-16-15-3 16,0 0 13-16,-6 1-30 0,3 2 1 0,-13 26 6 15,2-14 26-15,-2-2-36 0,4-1-2 16,-1 0-5-16,3-1 9 0,4-3-12 0,0-3 10 16,3 0-15-16,0-13 36 0,0 9-6 0,16 22-16 15,-6-12-12-15,1 0-12 0,-1-2 33 16,5 2-27-16,-5-1 4 0,-3-4-24 0,-1 7 12 16,-3-4 11-16,-3-2 13 0,0-15-8 0,0 12 9 15,0 5 17-15,-22 11-44 0,9-9 38 0,0-5 10 16,-3-1-7-16,-1 1-31 0,4-7 6 15,0-2 16-15,3-2-33 0,-2-1-29 0,4-1-23 16,0 2-48-16,8-3-13 0,0 0-42 16,-10 0-66-16,10 0-461 0,-20-20 0 15,16 15 0-15</inkml:trace>
  <inkml:trace contextRef="#ctx0" brushRef="#br0" timeOffset="9947">8415 1971 90 0,'4'-5'262'0,"2"2"-9"0,-3 3-20 0,-3 3-27 16,0 2-22-16,0-2 8 0,1 2-10 15,-2 2-10-15,-2 1-2 0,3 3-20 0,0-2 12 16,0 4-28-16,0 4-13 0,0 5 12 0,19 21-57 16,-9-24 13-16,1-1-6 15,2-1-3-15,3 1-14 0,3-6 14 0,3-3-3 16,-6-4-48-16,8 2 23 0,-1-3-7 0,-4-2 19 15,-3-2-19-15,-5 0-4 0,2 0 13 0,16-16-8 16,-11 4 19-16,-5-8-10 0,0 1 9 16,-6-4-7-16,-3 2-5 0,-2-5-15 0,-2-1 12 15,0 12-6-15,0-5-3 0,0 0-7 0,-19-19 0 16,9 20-16-16,0 8-3 0,1 3 5 16,-1 3 2-16,1 4 0 0,-1 1-14 0,10 0-32 15,-16 0-12-15,-17 17-44 0,17-6 12 0,-3 2-54 16,6-1-38-16,0 1-30 0,2-1-47 15,2-3-581-15,5 0 1 0,-2 0 0 0</inkml:trace>
  <inkml:trace contextRef="#ctx0" brushRef="#br0" timeOffset="10187">9254 2158 197 0,'5'-2'314'0,"-3"0"8"0,0-1-4 0,1 3-48 0,-2-3-14 16,1 1-26-16,-1 1-11 0,2 0-21 16,1-1-20-16,1-4-13 0,2 5-17 0,2 0-24 15,15-5-12-15,-1-3-4 0,2 5-16 16,1-1-18-16,4 4-26 0,-4-5-18 0,9 3-50 16,-3-2-27-16,1 3-34 0,2-4-9 15,-6 2-41-15,-2-3-20 0,-1 4-54 0,1 0-465 16,-3-3 0-16,0 0 1 0</inkml:trace>
  <inkml:trace contextRef="#ctx0" brushRef="#br0" timeOffset="10534">9920 1799 181 0,'0'-12'199'0,"-1"-3"-28"0,4 7 12 16,3-3-19-16,4-3-13 0,4-2-10 0,4 3-3 16,-1 10-3-16,5-6-18 0,-2 5-4 15,3 2 2-15,-1 2-5 0,-22 0-24 0,18 0-1 16,24 25-3-16,-26-13-22 0,0 8 9 16,-7 3 18-16,-6 4-25 0,-3-9 14 15,0 5-5-15,-19 35-3 0,6-26 28 0,-3 1-17 16,-3-2 2-16,2 0 2 0,-1-3-14 0,3 6-15 15,-1 1 10-15,4-9-3 0,6 4-4 0,3-8-11 16,1-4-18-16,2-18 18 0,0 19 7 0,18 18-35 16,0-23 15-16,-2-1 0 0,-3-3 10 15,13-2-20-15,0-6-15 0,1 0-29 0,2 1-41 16,-15-3-26-16,8 0-20 0,30-14-32 16,-24 3-46-16,0 0-21 0,-2-5-500 0,-4-7 0 15,4 7 0-15</inkml:trace>
  <inkml:trace contextRef="#ctx0" brushRef="#br0" timeOffset="10868">10698 1924 59 0,'0'-8'290'0,"-2"4"-25"15,-1 0 3-15,-2 0-20 0,-1 1-29 16,-1 3-16-16,-2 3-3 0,-11 5-21 0,-3 2 4 16,0 3-19-16,-1 1 5 0,9 0-7 0,0 2-14 15,4 2-5-15,8-1-30 0,1-2 2 16,1-1-7-16,1-1-15 0,16 15-13 15,-3-7-5-15,1-5-1 0,2-2-14 16,1-3 3-16,2 0-16 0,1-2 5 0,2-4-25 16,-2-4-6-16,-1 0-16 0,-6-1 5 0,4 0-18 15,24-16 19-15,-19 3-2 0,-1-3 5 0,1-2-3 16,-6-1-1-16,0-2-4 0,-5-9-5 0,-1 1 13 16,-5 0-23-16,0 6 20 0,-5 11 20 0,0-5-29 15,-18-16 6-15,2 17 5 0,1 8-15 16,-6 0 3-16,2 6 11 0,0-3-7 15,6 5-14-15,-23 17 16 0,14-4 0 0,1 0 9 16,3 2 0-16,2 1-39 0,3-1-29 0,5 0-39 16,3-3-35-16,1 1-33 0,1-4-50 0,3 1-631 15,0-3 0-15,0-7 0 0</inkml:trace>
  <inkml:trace contextRef="#ctx0" brushRef="#br0" timeOffset="11209">11214 1871 171 0,'-2'-6'274'0,"-1"4"0"0,-2-4-16 15,-1 6 11-15,0 1-13 0,-1 2-41 0,0 1-16 16,-2-3-19-16,-6 15 4 0,2 0-22 0,5 0 7 16,-2 2-9-16,7-4-11 0,3 2-29 15,0-16-1-15,0 9-10 0,0 7-18 0,27 18-6 16,-12-20-2-16,3 0-12 0,0-3-7 15,1-3-9-15,4-2-7 0,-2 0-4 0,-2-6-15 16,-3 0 3-16,-3 0-15 0,4 0 0 16,21-20 2-16,-19 9 11 0,0-5-10 0,-8 1 3 15,-8 3-20-15,1-12 16 0,-4 5-6 0,0 7 12 16,-16-19-15-16,5 11-6 0,-5 3 5 0,-4 5-6 16,-2 2 7-16,0 3-5 0,-4 1-9 0,2 4 5 15,-1 0 3-15,12 2-1 0,-6 0 3 16,-20 14-35-16,25-6-20 0,0-1-48 0,3 1-38 15,3-4-34-15,2 3-44 0,2-1-641 16,-1-3 0-16,2 4 0 0</inkml:trace>
  <inkml:trace contextRef="#ctx0" brushRef="#br0" timeOffset="11482">11325 1428 169 0,'1'-12'273'0,"2"2"-6"0,2 0-13 16,-1 6-28-16,0-3-38 0,2 3 20 0,0 7-39 15,2 1 15-15,14 4 20 0,1 6-18 0,-1 6 6 16,4 2 2-16,-4 1 13 0,1 8-24 16,-3 3-10-16,2 1-3 0,-2 6-12 15,-3 6 10-15,-4 4-21 0,-3-4-1 0,-2 5-5 16,-7 1-35-16,-1-27 11 0,0 12-10 0,-27 53-17 15,6-42-9-15,-5 2-9 0,-5-6-28 16,-4 2-33-16,-7-9-48 0,-3 3-88 0,-1-2-84 16,-2-6-907-16,-1-4 0 0,-6 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00.69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3214 1171 12 0,'-22'0'177'16,"22"0"-15"-16,0 0-11 0,0 0 7 0,0 0-12 16,0 0-15-16,0 0-12 0,0 0-10 0,0 0 1 15,25 22-16-15,-6-22 8 0,10 0-5 0,11 0-14 16,8 0 5-16,5 0-15 0,73-13-21 15,-48 5 11-15,7 0-9 0,6 3-11 16,0-2 22-16,3 1-27 0,6 4 18 0,4-2-25 16,3 0-2-16,3 1-8 0,-3-1 10 0,7 3-18 15,-58 1 25-15,28 0-13 0,10 0-21 0,7 0 11 16,0 0 0-16,-4 0-13 0,100 16 13 16,-106-12-7-16,-6 0-2 0,-3 3 20 0,-7-3-18 15,1-1-18-15,-7 3 29 0,-3-3-12 0,-4 2-18 16,-4-2 17-16,-4-1-17 0,-5 2 4 15,-6 0 4-15,-1-2 8 0,-1 1-3 0,-8-2 4 16,-1 3-11-16,-6-1 10 0,-2-3-9 0,-6 1 23 16,9 2-6-16,-8-2-8 0,-3 0 10 0,-6 1-19 15,-10-2-8-15,10 0 16 0,-1 0-10 16,-9 0 23-16,11 0-1 0,1 0-18 0,-2 0 9 16,-10 0-8-16,11 0 0 0,-1 0-11 15,-10 0 15-15,12 0-12 0,-2 0 9 0,-10 0 7 16,13 0 1-16,-13 0-12 0,23 12 12 0,-17-10-12 15,0-2 4-15,0 2-6 0,-1-1 18 0,0-1 11 16,-1 1-2-16,0 1-14 0,-1-2-2 16,3 2 12-16,-2 0 0 0,2-2-10 15,-1 3 11-15,0-3-1 0,3 1-6 0,-3 2-4 16,1-2 8-16,0 3 0 0,0-4-18 16,-2 3 5-16,3-1 8 0,-2 2 10 0,-1-4-16 0,2 2-8 15,-3 2-4-15,1-4 9 0,0 2 29 16,-1-1-20-16,0 0 17 0,0-1-8 0,0 4-3 15,-3-4 8-15,0 0-9 0,0 0-3 0,0 0-15 16,0-4 25-16,-3 2-16 0,1-2 10 16,0 2 9-16,-1-2-18 0,-3 0-3 15,3-3 6-15,-3 2 2 0,-4-13-20 0,-3 2 4 16,2-2 2-16,-7 0 12 0,2-3-17 0,-1 0 3 16,0 1 3-16,-2-1 0 0,0 2-12 15,-1 5 13-15,-3-4-2 0,2 4 0 0,0-1-9 16,1 3-10-16,-1 1 25 0,3 3-16 0,2-5 38 15,3 8-21-15,1 0-4 0,5 0 15 16,1 2 0-16,2 1-10 0,-2 0 7 0,2 1-2 16,2 1-4-16,2 0 6 0,0 0-4 0,0 0 7 15,0 9 6-15,6-4-15 0,0-1 9 16,14 12 2-16,3-2-5 0,0 3 11 0,3-3 11 16,-1 1-12-16,2 5-4 0,-1-5 10 0,3 1-6 15,0 3-6-15,-6-3-32 0,-3 0 26 16,1 1-27-16,-1 0 15 0,-1-3 12 0,-2-1 11 15,-4 3 2-15,-1-6-25 0,-4-2 20 0,-1 2-15 16,-2-2 8-16,-1 1-32 0,-2 0 37 0,-2-1-9 16,0-8-8-16,0 13 9 0,-28 21 12 15,11-19-25-15,-3 5 22 0,-8-4 4 0,-1 0-22 16,0 2-3-16,-3 2-13 0,-1-5-9 0,0 1-21 16,0 0-50-16,1-2-49 0,-1-1-55 15,1-3-530-15,3 2 1 0,2 5 0 0</inkml:trace>
  <inkml:trace contextRef="#ctx0" brushRef="#br0" timeOffset="1163">6 831 47 0,'0'-18'202'0,"0"18"2"0,0 0-9 0,0 0-39 0,0-17 25 16,0 17-17-16,0 0 14 0,0 0-14 15,0 0-8-15,-10 31 30 0,19-2-33 0,0 4-6 16,1 5-9-16,-2 3-12 0,1-2-13 16,3-1-23-16,1 1 6 0,-2 0-7 0,4-1 3 0,-2-1-19 15,1-1 0-15,0-1-16 0,4-2 9 16,-1 2-37-16,2-6 11 0,3 0-12 0,-8-2 17 15,5-5-16-15,-2-2-8 0,-2-1 15 16,2-5-19-16,-7-5 1 0,-1-5-1 0,-2-4 17 16,-7 0-23-16,0 0-1 0,0 0 7 15,20-21 11-15,-13 3-42 0,-5-5 47 0,1-6-23 16,-3-8-4-16,1-6-17 0,-1 0-6 16,0 21 21-16,0-11-1 0,0-7 23 0,0-1-39 15,0-4 16-15,0 2 1 0,0 3-3 0,0 4 29 16,0 3-20-16,0 8-5 0,0 5-2 15,0 5 9-15,0 4-29 0,0 11 9 0,-4-9 16 16,7 12 7-16,-2 5 4 0,5 14-10 0,1 4-3 16,-2 7 13-16,6-2 15 0,4-2-1 15,0 3-24-15,1 2 2 0,0-7-14 0,3 5 13 16,1-5-13-16,2-2 15 0,2 4-17 0,1-5 17 16,0-1-1-16,-2-2-12 0,-3-3-4 15,0-2-1-15,0-5 12 0,1-2-23 16,-8-2 24-16,-3-6 8 0,0 0-29 0,-10-1 3 15,0 0 5-15,9 0 5 0,4-20 0 0,-5 1-14 16,-3-5 27-16,-3-4-20 0,1-4 4 0,-3-5 26 16,0 14-2-16,0-8-3 0,0-8-4 0,0-3 5 15,-21-46-9-15,13 47 14 0,3 0-11 16,-4 0-6-16,2 3 2 0,0 4-1 0,1 5 4 16,-3 6 8-16,6 4-18 0,-1 6 10 15,-2 4-1-15,5 4-1 0,-2 0-31 0,1 4 10 16,2 1-19-16,2 1-28 0,1 4-33 0,-2 0-37 15,2 2-16-15,0 2-37 0,6 18-94 16,-2-3-477-16,1 4 0 0,3 4 0 16</inkml:trace>
  <inkml:trace contextRef="#ctx0" brushRef="#br0" timeOffset="1964">1697 928 52 0,'0'-2'262'0,"0"-4"21"0,-3 4 21 0,0-3-40 16,5 1-5-16,-4 0-27 0,2 0-24 0,0 0-19 15,3-2-37-15,1 0 11 0,11-7-26 16,5-1-8-16,2 2-10 0,-1-1-31 0,1 1-13 16,4 4-73-16,4-2-38 0,-4 1-50 0,3 2-61 15,-1 1-98-15,-4 2-356 0,-5 1 0 16</inkml:trace>
  <inkml:trace contextRef="#ctx0" brushRef="#br0" timeOffset="2142">1883 1031 178 0,'-13'16'260'0,"2"-2"10"0,4-5 20 0,1-1-5 0,0-3-24 16,2-2-12-16,1 0-31 0,3-2-12 0,0-1-26 15,0 0-16-15,4-2 2 0,2-2-37 0,16-4-18 16,-1-1-7-16,4-3-38 0,4 2-37 16,0-4-42-16,1-1-75 0,2 1-21 0,-8-3-82 15,5 2-43-15,-7-4-399 0,1 0 0 16</inkml:trace>
  <inkml:trace contextRef="#ctx0" brushRef="#br0" timeOffset="2341">2411 738 38 0,'-6'1'225'0,"6"1"-4"15,-3-2 25-15,2 0-9 0,1 0-9 0,-3 1-3 16,0-1-7-16,3-1-44 0,0 1-29 0,3 0 21 15,1-3-41-15,2-1 22 0,3 3-38 16,11-4-14-16,7-5 7 0,-2 3-57 16,1 2-64-16,-2-3-63 0,1 0-47 0,-2 0-84 15,-1-1-363-15,-1-1 0 0</inkml:trace>
  <inkml:trace contextRef="#ctx0" brushRef="#br0" timeOffset="2536">2812 385 92 0,'-2'-4'233'0,"-1"2"-9"16,0 0 39-16,-2 0-25 0,3 2 9 0,-4 2 2 15,3-1-42-15,0 5 27 0,-1 1-2 16,4 0-2-16,-3 3-18 0,3 1-4 0,0 2-32 16,0 8-1-16,16 30-17 0,-6-22-16 0,-2 2-18 15,5-6-15-15,-1 3-5 0,-2 2-20 16,-3-4-16-16,5 2-22 0,-2-3-50 0,2 0-42 15,1 0-54-15,-3-5-59 0,1-2-41 16,-1-3-687-16,-1-3 0 0,1-3 1 0</inkml:trace>
  <inkml:trace contextRef="#ctx0" brushRef="#br0" timeOffset="2802">3035 519 85 0,'-3'-15'213'0,"-3"5"-28"0,3 0 43 15,1 4-22-15,-1 1-23 0,1 4-9 0,2-3-18 16,0 3-17-16,0 2-23 0,0 0 8 16,2 2 5-16,3 0-25 0,4 2-3 0,7 6-16 15,6 5 11-15,1-4-30 0,1 4 20 16,-2-1-39-16,0-1 10 0,-6 3-15 0,-1-4 10 16,-2-2 0-16,-1 4-28 0,-2 3 24 15,-7-6-6-15,4-1-13 0,-7 0-3 0,0-11-23 16,0 9 36-16,0 0-21 0,0-9-19 15,-26 26 11-15,5-14-39 0,5-7-22 0,0-1-29 16,3-2-25-16,13-2-29 0,-15 0-41 16,-1 0-93-16,-21-19-263 0,18 9 0 0</inkml:trace>
  <inkml:trace contextRef="#ctx0" brushRef="#br0" timeOffset="2942">3021 437 50 0,'5'-17'214'0,"-2"4"-21"0,0 1-11 16,7-7 19-16,-1 3-21 0,7-1-16 0,0 3-18 15,0 0 18-15,5 2-35 0,4 1-24 16,1 4 0-16,-2-4-14 0,-2 5-20 0,4-4-50 16,-1 3-46-16,-4 1-71 0,0 0-102 0,-4 2-133 15,-4 4-11-15,3-2 0 0</inkml:trace>
  <inkml:trace contextRef="#ctx0" brushRef="#br0" timeOffset="3257">3522 428 19 0,'-9'25'209'0,"2"-10"-25"0,4 1 8 0,-3 4-6 0,1 0-11 16,0-5 1-16,2-3-17 0,0 1-7 15,3 0-4-15,0-5-21 0,0 3 0 0,19 13-22 16,-10-15-4-16,4 4-14 0,0-7-1 16,-3 1-10-16,2-2-18 0,-5-2-4 0,4-3-9 15,2 0-1-15,-13 0 15 0,16 0-25 0,3 0 5 16,19-27 4-16,-20 15-2 0,-2 0-3 15,-3-7 13-15,-4-2-4 0,0 0-11 0,-5-6 13 16,2 0 16-16,-6 13-15 0,0-6 0 16,0-2-7-16,-25-24-5 0,18 28 24 0,-5 1-24 15,2 6-1-15,-3 4-20 0,2 5 12 0,-5 0-5 16,6 2 6-16,-9 0-9 0,-22 22-4 16,20-6-11-16,-1 1 4 0,6 3-28 0,3 0-5 15,5 0-56-15,0-4-44 0,5-4-38 0,3 3-97 16,0-4-448-16,0-11 0 0,16 28 1 15</inkml:trace>
  <inkml:trace contextRef="#ctx0" brushRef="#br0" timeOffset="3509">3814 78 187 0,'4'-25'263'0,"-1"6"33"0,0 4-34 0,-6 4-20 15,3 11-13-15,0 0 1 0,0 0-3 0,6-8 9 16,-6 15-18-16,0-1 6 0,3 19-16 16,2 3-11-16,-5-16-16 0,8 38 2 0,0-14-15 15,2 1-18-15,2-2-17 0,-2 2-17 16,3-1 11-16,0-1-26 0,2-1-24 0,-2 0 0 16,0-1-12-16,3 3-43 0,-2-2-33 15,-1-6-37-15,0-1-64 0,-4-3-41 0,1-5-41 16,-4-4-32-16,-2-5-693 0,2-1 0 0,-6-4 0 15</inkml:trace>
  <inkml:trace contextRef="#ctx0" brushRef="#br0" timeOffset="3788">4106 265 77 0,'4'-28'194'0,"2"6"-4"0,-3 5 13 0,0 2-11 15,-1 5-29-15,0 2 10 0,-1 2-15 0,-1 2-15 16,2 2 7-16,-2 1-16 0,0 4 0 0,-2-1 23 15,1 2-26-15,-1 1-15 0,0 1-5 16,-1-1-23-16,0 4-4 0,-4 11-10 0,-5 4-6 16,3-7-2-16,-4 4-6 0,6-4-15 15,-4 1-16-15,0 0-9 0,3-4 19 0,3-1 5 16,3-3 8-16,-1 0-25 0,3 1 10 16,0-11 4-16,0 8-30 0,0-8 21 0,0 16-19 15,21 15-6-15,-11-24 5 0,3 7-18 16,-1-1-22-16,1-5 1 0,-3-3-26 0,2 2-23 15,-4-3-4-15,2 0-28 0,-2-4-23 0,0 2-39 16,1-1-37-16,-2-1-391 0,-7 0 1 16</inkml:trace>
  <inkml:trace contextRef="#ctx0" brushRef="#br0" timeOffset="4254">4421 307 49 0,'-5'-2'215'0,"0"-2"4"16,-1 1 11-16,3 0 9 0,0-2-15 16,-1 3-22-16,1 0-17 0,-3-2-5 0,3 2-18 15,2 1-2-15,-1-2-26 0,2 0-33 0,3 0-10 16,-3-1 11-16,9 1-29 0,-3 0-17 0,11-6-6 16,2-3-25-16,-1 4 23 0,4-2-43 15,0-1 14-15,-3 1-22 0,-1 0 19 16,1-6-10-16,0 3 6 0,-6 0-9 0,1-1 10 0,-6 3-7 15,-3 0 17-15,-2 3 9 0,-1-1 17 16,-2 9-15-16,0 0 4 0,0-9 34 0,-16-5-20 16,12 11 20-16,-2 0-32 0,0 1-11 15,0 0 12-15,-1 6 4 0,1-1 12 0,2 0-32 16,-2 3 28-16,0 15-17 0,3-3 9 0,2 8-20 16,1-14-20-16,0 8 23 0,0 5-7 0,19 33-7 15,-12-26-15-15,2-1 15 0,-2-3-2 16,3 1 4-16,-1-2-12 0,-4-2-2 0,6 0 0 15,-6 0 8-15,4-3-3 0,-5-3 9 0,-1-5-41 16,4-3 23-16,-7-3 23 0,2-1-23 16,-1 0 7-16,-1-7-3 0,0 0 13 0,0 0 6 15,0 0-8-15,0 9 20 0,-16 0 2 0,6-9-5 16,2-1-4-16,0 1-3 0,-3-2 1 16,1 1-5-16,1 1-3 0,-4 0-29 0,-3 0-66 15,-16-12-57-15,18 10-61 0,-12 0-62 0,7-2-569 16,6 1 0-16,-3 3 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0:57.22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170 537 173 0,'0'0'201'0,"0"-19"-3"16,0 19-18-16,0 0-24 0,0 0-2 0,-20 3-8 16,3 16-12-16,-3 3-2 0,-1 7 3 15,3 1-15-15,2 1-20 0,0 0-7 16,1 3-1-16,4-1 3 0,2 8-1 0,5-2-6 16,2 0-30-16,2-19 1 0,0 7-5 0,22 36 15 15,-6-32-22-15,3-3-12 0,2 0-9 16,8-8-28-16,0 3-30 0,4-3-21 0,-1-4-44 15,1-2-31-15,5-5-81 0,-2-4-321 0,-1-3 0 16</inkml:trace>
  <inkml:trace contextRef="#ctx0" brushRef="#br0" timeOffset="190">504 788 236 0,'-3'-28'237'0,"3"2"11"15,0 18-17-15,0-4-5 0,0 2-40 0,0 0-8 16,-11-4-13-16,9 14-17 0,-1 3-12 15,3 1-18-15,-1 3-12 0,1 3-15 16,0 0 12-16,4 17-10 0,-4-15-24 0,12 30-16 16,-4-10 15-16,0 3 2 0,0-4-6 0,7 2-68 15,-4 0-41-15,1-4-28 0,-1-3-19 16,-2 1-23-16,0-4-56 0,-1-1-74 0,-5-5-276 16,0-7 1-16</inkml:trace>
  <inkml:trace contextRef="#ctx0" brushRef="#br0" timeOffset="420">498 857 45 0,'-10'-38'205'0,"0"-3"-17"0,1 4 6 0,2-3-9 15,-1 4 5-15,3 3-23 0,4 5-21 0,-1 2-22 16,2 17 6-16,0-4-18 0,0 2-11 16,0 1-13-16,18-6 3 0,-13 14-21 15,1 0-11-15,-1 4 0 0,0 0 6 0,1 3-21 16,-2 2-2-16,-1 0-4 0,5 14 13 0,-6 3-16 15,-2-3-6-15,0-7 2 0,0 7-21 16,0 4 28-16,-14 28-29 0,7-25 4 0,1 0-36 16,0-1-29-16,0 0-27 0,2 0-44 15,1-10-46-15,0-3-135 0,3-2-149 0,0-1 1 16</inkml:trace>
  <inkml:trace contextRef="#ctx0" brushRef="#br0" timeOffset="1938">666 811 108 0,'6'-12'252'16,"-3"5"-30"-16,1 1 15 0,-1 0-18 0,-3 2-39 0,0 2-3 16,-2 2-14-16,-2 3-22 0,0 0-8 15,-1 3-13-15,3 0-10 0,-10 9-21 0,6 0-7 16,2-3-3-16,1 1-10 0,2-2-13 16,1 0 6-16,0-11 9 0,0 9-26 0,0-1-13 15,0-8 25-15,0 11-37 0,0-2 15 16,17 4-15-16,-11-11 10 0,1 2 15 0,-1-5-21 15,1-2 0-15,16-6-11 0,-4-4 23 0,-3-2-25 16,2 0-6-16,-5-4 7 0,-1 3-4 16,0 2-14-16,-5 1 19 0,0 2-19 0,0 3 21 15,-4 2-13-15,0 3-7 0,0 1 7 16,-3 2 11-16,0 0-9 0,0 0-20 0,0 0 6 16,7 15 20-16,-3-9 5 0,-1 0-30 15,3 2 19-15,9 7 15 0,-7-7-7 0,2 1-33 16,-2-3 11-16,12 2-3 0,-4-3-7 0,0-2-17 15,0-1 7-15,-16-2-8 0,13 0-3 16,4 0 11-16,22-18 18 0,-20 7-18 0,-5-1 5 16,-1-2-1-16,-3-3 7 0,-3 3 0 15,-2 1 18-15,-1 0 5 0,-4 0 5 0,0 0-10 16,0 13 11-16,0-10 8 0,0 0 27 0,0 10-8 16,0-12 24-16,0 4-20 0,-20-7-3 15,16 12-13-15,-1 2 12 0,-3 2-17 0,2 2-6 16,-12 9 12-16,8 5-12 0,-1-3 6 15,-1 2 11-15,4 5-24 0,5-7-7 0,1 2 13 16,2-5-3-16,0 2-10 0,0-13 5 16,0 0-16-16,0 11-5 0,0-3 19 15,16 2-18-15,-9-6 21 0,-2-4-19 0,3 1-12 16,0-2-4-16,-3-3 17 0,3-1-19 0,5-11 13 16,-3 3 20-16,1-7-25 0,-8-4 15 15,-3 9-6-15,0-4 10 0,0-7 0 0,0-2-1 16,0-5-10-16,-17-37 23 0,8 35-20 0,-2-3 0 15,2 3 9-15,-3 1 12 0,1-1 26 16,4 5 14-16,-4 6-25 0,1 1 18 0,5 11-6 16,2 6-35-16,-2 6 19 0,5 0-12 0,0 0 4 15,-5 16 10-15,5-6-3 0,0 15 2 16,0-12-34-16,0 8 15 0,0 5-2 0,21 33 3 16,-9-23 24-16,-1-4-4 0,4 2-24 15,1 1 8-15,2-5 16 0,3-3-23 0,5 0 13 16,0-3-14-16,3-2-8 0,1-1-27 0,3-4 8 15,0-3-13-15,5-5-11 0,-3 0 3 0,-2 0 1 16,2-3 7-16,-4-5-17 0,-15-1 1 16,6 0-7-16,26-17 26 0,-28 6-5 0,-3-3 2 15,-1-3 2-15,-9-2 10 0,-2 0 5 16,-1-4 15-16,-4 13 22 0,0-8 4 0,0-2 1 16,0-2 7-16,-19-19 32 0,9 24-24 15,4 4 5-15,-2 2-4 0,0 5-2 0,3-1 0 16,-4 6-10-16,2 1 0 0,7 0 28 15,0 0-27-15,-35 18-10 0,19-4 22 0,2 2-16 16,4 2 1-16,-2-2-18 0,8-2 5 0,-1 3 22 16,4-8-23-16,1 4 13 0,-2-4 8 15,2-9-48-15,0 0 8 0,0 12 6 0,0-12 16 16,16 20 4-16,-10-15-20 0,0-2 10 0,0-3-12 16,2 0-11-16,-5 0 40 0,6-3-10 15,-2-2-23-15,8-11 25 0,-4 0-23 16,-2-6 19-16,-3-2-11 0,-5-4-9 0,1-1 27 15,-2 12-23-15,0-10 14 0,0-6-15 0,-22-43-9 16,12 41 7-16,1-2 15 0,-3-1-10 0,2 4 5 16,0 5 44-16,0 3-6 0,3 3-15 15,3 9-22-15,1 3 4 0,-2 10 8 0,1-1 27 16,4 2-30-16,0 0 19 0,-10 33-1 16,10-13-30-16,0 10 24 0,0-15-5 0,0 8-32 15,19 36 27-15,-11-24-10 0,7 0-12 16,2-6 8-16,0 0 2 0,4 1 17 0,-1 0 1 15,2-1-17-15,2-4-1 0,-1-4-9 16,-1-2-7-16,-3-2 12 0,0-5 1 0,-1-4 19 16,-2-6-15-16,-1-1 2 0,-15-1-41 15,13 0 21-15,-6 0-14 0,16-23 23 0,-13 6-14 16,-1-5 4-16,-5-3 4 0,-1-8 6 16,-3 1-9-16,0-6 1 0,0 19 3 0,0-13 8 15,-16-39-3-15,7 28-10 0,-1 0 25 0,0 1-23 16,3 2 19-16,-5 4 10 0,4 0-9 15,-5 3 7-15,3 9 29 0,0-1 0 0,1 4-7 16,2 10-5-16,2 5 5 0,-2 4 0 0,7 2-14 16,0 0-6-16,0 0 21 0,-14 22-40 0,9 2 35 15,4 5-32-15,1 1 27 0,0-13-32 16,0 8 26-16,19 33-12 0,-8-24 1 0,5-3 23 16,0 2-20-16,3-2-6 0,0 0 7 15,-1-5-23-15,4-1 15 0,0-1 3 0,-1-1-26 16,3-4-16-16,-9-3 15 0,7-1-29 15,-3-4 6-15,-8-4 16 0,2-3-13 0,0-4 14 0,-13 0-5 16,0 0 20-16,13 0-3 0,-5 0 0 16,13-30-2-16,-9 11 0 0,-6-4 14 0,-2-3-21 15,2-2 13-15,-6 14 5 0,0-8 0 0,0-3 12 16,0-1 5-16,0 3 4 0,0 4 34 16,0 4-3-16,0 3-24 0,0 3-4 15,0 9 16-15,-16-13-1 0,13 15-40 0,0 2 18 16,2 3 7-16,-2-1 7 0,3 2-43 0,0 2 38 15,1 0-15-15,5 12 13 0,1 0-9 0,8-4-4 16,1 0-15-16,-1-3 9 0,4-3-20 0,6 0-3 16,-2-1-14-16,4-5-14 0,2 0-29 15,-1-2-20-15,-1-2-25 0,-15-2-6 0,7 0-70 16,-4 0-433-16,19-15 0 0</inkml:trace>
  <inkml:trace contextRef="#ctx0" brushRef="#br0" timeOffset="2614">861 1339 201 0,'-6'-8'231'0,"5"4"-1"15,-2-3-15-15,0 6-12 0,0 1-37 0,2 1-1 16,-2 2-34-16,1 2-4 0,-1 2-16 15,3 4 6-15,-4 9-29 0,7-1-7 0,-3-6 2 16,0 5-10-16,17 25-7 0,-8-21 6 0,0 2-1 16,1-7-26-16,1 3-4 15,1-5-7-15,-2-4 0 0,0-3-8 0,-1-2 0 0,0-2-16 16,1 0 20-16,-6-4-2 0,2 0-4 16,-6 0-6-16,0 0 4 0,0 0-6 0,21-16-5 15,-10-2-6-15,-1-3 28 0,-7-2-21 16,2 1-6-16,-2 4 5 0,2-3 20 0,-1-5-20 15,-3 8-18-15,-1 5 9 0,0 3 2 0,2 3 16 16,-1 0-15-16,-1 2 9 0,2 2-11 0,-2 1 15 16,0 2-14-16,0 0-2 0,0 0 11 15,8 14-6-15,-3-7-2 0,5 11 8 16,1-1-17-16,2-5 14 0,3 2 3 0,2-2 0 16,0 1 1-16,1-5-4 0,-7 0-13 15,2-4 10-15,-1 1-10 0,-1-3 6 0,-4-1 0 16,0-1 6-16,-8 0-22 0,0 0 37 0,10 0-18 15,-10 0 4-15,19-14 1 0,-17 6 10 0,0 0 8 16,-1-2 6-16,-5-12 15 0,4 9-24 16,-10-25-6-16,0 14 9 0,-3 2 6 0,-3 0-10 15,3 4 2-15,1 1-29 0,2 6 3 16,1 1 13-16,2 3-7 0,0 1 10 0,3 3-20 16,-2 3-6-16,0 0-7 0,6 0-49 0,0 0-6 15,0 0-44-15,0 0-6 0,-10 0-32 0,-3 18-54 16,12-13-466-16,-1-1 0 0,-2 3 0 15</inkml:trace>
  <inkml:trace contextRef="#ctx0" brushRef="#br0" timeOffset="3581">1230 1191 103 0,'4'-9'251'0,"2"1"-12"0,-3 2 6 15,-3 2-9-15,1-1 0 0,0-1-24 16,1 4-35-16,1-2-6 0,-2 1-28 0,1 3-23 15,-1 0 27-15,1 2-33 0,0 2-19 0,1 1-11 16,2 0 8-16,2 14-17 0,4 0-5 16,1 3-13-16,-5 0 1 0,5 1-11 15,-2 0 2-15,1 1-1 0,2 2-25 0,-2-4 15 16,0-1-35-16,-2-1 39 0,-2-5-16 0,0-4-13 16,-1-2 0-16,-3-3 9 0,1 0 11 15,-1-3-9-15,1-3-12 0,-4 0 16 0,0 0-22 16,0 0 8-16,16-16-6 0,-1-2 4 15,-1-1-7-15,-1-1 0 0,3-1 11 0,-1 2-13 16,-1-4-5-16,1 4 13 0,0 2 8 47,0 2-25-47,-6 2 10 0,2 6-17 0,-2 1 28 0,-1 2-3 16,-2 4-36-16,-6 0 29 0,0 0 9 0,0 0-21 0,12 0-4 0,4 15 14 0,-11-11 3 0,1 0-6 15,1 2-26-15,2-1 5 0,-3-4 46 0,4 4-19 0,-3-2 5 0,5-1-34 16,-5-1 24-16,6-1-6 0,-3 0 2 0,3 0 4 15,2 0 4-15,2 0-7 0,23-25 1 0,-22 12 18 16,-10 2-18-16,4-3 14 0,0-4-29 16,-4 0-4-16,-2-3 40 0,-3 5-5 0,0 3-19 15,-2-1-1-15,-1 14 4 0,0-12 17 16,0 3-7-16,0 9 22 0,0-10-1 0,0 10-23 16,-17-20-22-16,13 18 19 0,-1-1-8 15,-2 6 17-15,3-1-29 0,2 2 20 0,-4 2 2 16,2 1 2-16,1 3-11 0,0-1 8 0,2 0-3 15,1 1 13-15,0 7 8 0,19 18-23 16,-3-19 5-16,1 1-9 0,5-5-31 0,-2 1 3 16,0-3 19-16,6-7-37 0,1 3 26 0,2-4-29 15,-1-2 24-15,-15 0-9 0,7 0-9 16,2 0 15-16,27-23-11 0,-26 12 1 0,-3-4 2 16,-2 0 14-16,-3-4 0 0,-2-2 12 0,-1-3-8 15,-5 3 20-15,-4-4 8 0,-1 0-15 16,-2 13 13-16,0-4-1 0,0 1 25 15,0 1-27-15,0 2 14 0,-18-9-7 0,15 13 4 0,2 1 2 16,-2 3-15-16,0 3 27 0,0-1-33 16,-3 4 23-16,2 2 11 0,1 2-31 0,0 2 11 15,-5 10 4-15,5 0 20 0,1-2-37 16,2-16 9-16,0 13 4 0,0 4-19 0,18 16 42 16,-7-16-21-16,5-5-1 0,0 0-7 15,1-1 24-15,2-3-29 0,-2-2 1 0,-1-3-2 16,-1-2 5-16,1-1-25 0,-3 0 15 0,5 0-12 15,20-20 8-15,-19 7-9 0,-3-1 1 16,0-2 8-16,-3-1 21 0,-5-6-34 0,2 1 23 16,-4-5 4-16,-3-3-4 0,0-1 6 0,-3 15 5 15,0-8-8-15,0-4 23 0,-22-30 4 16,12 25 16-16,2 3-6 0,-1 6 20 0,2 0 15 16,-5 2 3-16,5 4 16 0,-3 6-23 15,7 2-9-15,-3 4-3 0,0 2-7 0,1 3 1 16,5 1-6-16,0 0-10 0,0 0 3 0,-11 16-1 15,11-7 0-15,3 2-8 0,0 13 0 0,-3-9 2 16,19 21-12-16,-13-17-1 0,10 6 1 0,-3 0-8 16,5-5-15-16,4 3-48 0,3-3-25 15,-2 3-10-15,-2-3-33 0,4-8-35 0,-2 2-28 16,2 0-22-16,-1-2-595 0,-2-5 1 16,1 2 0-16</inkml:trace>
  <inkml:trace contextRef="#ctx0" brushRef="#br0" timeOffset="3827">2634 422 22 0,'-10'-22'241'0,"1"1"14"0,6 7-11 16,-1 1-35-16,3 5-11 0,1 8-34 15,0 0 3-15,0 0-16 0,0 0-10 0,17-14-5 16,-10 18-10-16,18 8-19 0,1 3 32 15,4 5-34-15,-1 3-2 0,0-1-6 0,1 3 10 16,2 0-37-16,-2 4-4 0,2 1 6 0,0 1-3 16,-8-2 12-16,0 0-38 0,-3 3 4 15,-6-1-20-15,-2 7 10 0,-6 0 2 0,-4-1-39 16,-3-16-46-16,0 8-44 0,-28 30-43 0,10-25-62 16,-6-6-100-16,-4 4-331 0,-3 0 0 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1:04.14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2329 829 44 0,'-3'-5'253'0,"1"2"-15"0,0 1-2 0,1-1-11 0,1-1-20 16,0 2-5-16,3-1-7 0,1 0-41 0,3-1-20 15,13-5 4-15,8 4-41 0,2-2 14 16,3 1-23-16,3 3-5 0,2-2-8 0,0-1-9 16,-5 2-43-16,0-2-36 0,-3 1-38 15,-1 3-37-15,-11-2-26 0,-1 4-37 0,-1-2-66 16,-6-1-256-16,0 2 1 0</inkml:trace>
  <inkml:trace contextRef="#ctx0" brushRef="#br0" timeOffset="201">2519 937 67 0,'-24'14'264'0,"6"-3"1"0,2 2-7 16,7-6-22-16,-1-2 9 0,1-1-36 0,5 1-1 15,0-2-1-15,2-1-20 0,2-1-31 16,3 0-25-16,1-1-16 0,2 0 4 0,3-1-13 16,1 1 12-16,16-3-39 0,-14 3-4 15,8 0-53-15,4 0-56 0,1 0-43 0,2 0-35 16,25-17-25-16,-30 12-14 0,-2 0-31 15,3 0-77-15,-4 2-270 0,4-2 0 0</inkml:trace>
  <inkml:trace contextRef="#ctx0" brushRef="#br0" timeOffset="-1088">646 769 95 0,'0'-26'190'0,"26"-16"-15"0,-26 26 7 16,3 5 2-16,-3 11-7 0,0-9-8 0,0 9-6 16,0-10-27-16,0 10 4 0,0 0-19 0,0-8 15 15,4-1 3-15,-5 10 27 0,1 4-31 16,-2 1 10-16,2 2-22 0,-10 19-11 0,3 4-1 16,-2 4-13-16,1 1-5 0,-4 3-36 0,0-4 14 15,1 1 14-15,2 1-32 0,2 4 1 16,-2 0-7-16,6-7-4 0,-4 0-26 0,4-2 14 15,-2-5-15-15,2 1-30 0,0-9 4 16,3-4-34-16,0-4 18 0,0-11-9 0,0 0 2 16,0 9 8-16,0-9-18 0,6 8 13 0,-4-9 2 15,1-6-4-15,-1-2 5 0,4-14 11 16,-1-7-9-16,4 0-3 0,-5-9 9 0,4 2 19 16,-3-6 3-16,3 0-22 0,-4 1 1 15,2 1 8-15,1 1 4 0,2 0 3 0,-1 3 15 16,5 4 17-16,-3 0 12 0,-7 2 1 15,7 7-29-15,-4 10 6 0,0 3-15 0,1 2 35 0,-1 8-3 16,-6 1 12-16,0 0-12 0,10 0 1 16,15 32 2-16,-10-11-10 0,-2 3 2 0,0 3-1 15,3 5-3-15,-3-2-6 0,3 3 3 0,-1 2 11 16,-1-2-6-16,1-2 2 0,1 2-21 16,-1 2 14-16,6-4-6 0,-4 2-15 0,-1-2 18 15,3 0-35-15,-5-2 24 0,-1-3-2 16,-3-7 4-16,-4-3-7 0,-5-4-9 0,-1-4 3 15,0-8-9-15,0 0 3 0,-18 16 19 0,-4-8 17 16,-4 0-16-16,-3-5-13 0,-3-1 14 16,1 0 4-16,-6-1-8 0,0 1 0 0,-4-2 6 15,24 0-3-15,-9 0-20 0,-1 0 10 0,-1 0-2 16,5 0-27-16,3 0-14 0,5 0-42 16,4 0-33-16,11 0-29 0,-10 0-27 0,10 0-31 15,-10-9-562-15,15 5 0 0,1 2 0 0</inkml:trace>
  <inkml:trace contextRef="#ctx0" brushRef="#br0" timeOffset="-866">1247 794 209 0,'26'-23'274'0,"3"1"-13"0,-7 7 11 16,-5 6-36-16,-1 4-4 0,-9 2-31 15,-7 3-9-15,6 15-10 0,-6-3 12 0,0 0-34 16,0 15 13-16,0-15-19 0,0 9-5 15,0 8-28-15,0 0-4 0,0 4 2 0,0 0-22 16,0-1-8-16,0 3-13 0,0-1-10 16,0-3-14-16,3 32-33 0,-2-35-36 0,2-2-47 15,0-2-37-15,-3-8-32 0,0-4-37 16,0-1-31-16,0-11-539 0,0 0 0 0,0 0 0 16</inkml:trace>
  <inkml:trace contextRef="#ctx0" brushRef="#br0" timeOffset="-680">1415 818 58 0,'0'-37'198'0,"0"20"4"0,0-7 22 0,0 0-29 15,0 1-16-15,0 4-7 0,0-1-27 0,0 0-9 16,10-13-7-16,1 14-17 0,5 6-8 0,2 4-13 16,0-2 3-16,4 6-4 0,-8 2-9 15,-1-4-21-15,-13 7-6 0,13 0-39 16,-1 0-30-16,-2 0-42 0,18 26-26 0,-18-18-46 15,-3 0-91-15,-4 4-239 0,-3 1 0 0</inkml:trace>
  <inkml:trace contextRef="#ctx0" brushRef="#br0" timeOffset="-516">1381 932 161 0,'-8'10'202'16,"0"-4"14"-16,6-1 3 0,-1-2-28 15,1 1-22-15,4-2-18 0,1 0-9 0,1 0-27 16,2-1-14-16,2 0 17 0,4-2-24 0,15 0-9 15,-14 1 7-15,11 0-21 0,4 0-19 16,1 0-44-16,29-16-44 0,-29 10-38 0,-3-1-46 16,1 4-65-16,-1 0-139 0,-4-1-38 15,-22 4 0-15</inkml:trace>
  <inkml:trace contextRef="#ctx0" brushRef="#br0" timeOffset="-314">1441 1279 168 0,'-13'10'255'16,"5"-1"-7"-16,1-4-15 0,1 2-23 0,2-6 18 16,3 3-34-16,4 0-12 0,-2-3 12 0,5 1-52 15,-3-2-7-15,5 0-31 0,5 0 31 0,13 0-49 16,-13 0 30-16,6 0-47 0,4 0-37 16,28-16-45-16,-25 12-56 0,-3-4-29 15,3 0-33-15,-2 0-18 0,4-2-115 16,-1 2-238-16,-1-2 0 0</inkml:trace>
  <inkml:trace contextRef="#ctx0" brushRef="#br0" timeOffset="4608">3650 808 32 0,'0'0'224'0,"-22"0"-12"0,22 0-7 16,0 0 6-16,0 0-18 0,0 0-14 0,-17 0-7 16,-6-32-17-16,21 33-23 0,1-3-1 15,1 2-10-15,1 0 12 0,4 0-21 0,2 1-2 16,16-6-28-16,6 2-5 0,6-5 4 16,8 3-10-16,2-1-3 0,0-1 3 0,-1 3-11 15,3-2-6-15,-1 2-14 0,2 1 3 0,-2 2-10 16,1-6-14-16,0 6 31 0,0 1-19 15,-5 0-18-15,-24 0-6 0,5 0-19 0,-2 0-29 16,-2 0-16-16,-4 0-36 0,-2 0-22 16,-5 0-33-16,-8 0-15 0,0 0-71 0,10 0-331 15,-10 0 0-15</inkml:trace>
  <inkml:trace contextRef="#ctx0" brushRef="#br0" timeOffset="5069">4576 434 113 0,'-1'-10'239'0,"1"1"-1"0,0 1 3 16,0 4-9-16,-2 0-25 0,2-1-19 0,-1 4 17 15,-1 1-26-15,1 2 1 0,-2 4-14 16,0 1-4-16,-1 16 5 0,-2-2-20 0,3-1-22 15,-4 3-11-15,7-1-32 0,0 3 13 0,0-12-2 16,0 6-5-16,0 3-25 0,19 29-7 16,-11-27 1-16,3-2-6 0,0 1-12 0,2-5-2 15,0-1-14-15,0-4-44 0,3-1 4 16,-2-5-16-16,-2-3 7 0,-2-4-2 0,-10 0 1 16,10 0 18-16,19-16 12 0,-13-1 1 0,-3-8-31 15,2 1 21-15,-1-8 6 0,-4-3-31 0,0-2 4 16,-1-4 7-16,-5 3 19 0,5-1-1 15,-3 6 46-15,-5-2 24 0,-1 21 7 0,0-4 1 16,0 1-6-16,0 1-4 0,0 6-9 16,0 10-6-16,-13-8-1 0,10 15 9 0,-4 12-13 15,0 4 4-15,1 0-2 0,-1 10 11 0,2-1-10 16,4 6 5-16,1-22-16 0,0 12 4 16,0 7-10-16,0 1 6 0,20 40-10 0,-13-34-11 15,-1-1-8-15,3-1-44 0,-2-2-44 0,2-1-17 16,-1-6-39-16,0 2-37 0,-3-4-45 15,3-2-711-15,-1-4 0 0,0 3 0 0</inkml:trace>
  <inkml:trace contextRef="#ctx0" brushRef="#br0" timeOffset="5430">5169 811 230 0,'-5'-24'252'0,"0"4"-6"0,0 5-23 16,-3 5-1-16,0 3 1 0,-2 4-14 15,3 3-27-15,-2 1 4 0,2 2-35 0,3 3 24 16,-14 9-25-16,4 0-2 0,0 2-11 16,6 5-19-16,4-6-34 0,4 2 11 0,0-8 5 15,0 7-26-15,25 21 0 0,-14-15-17 0,8-2 2 16,3-3-12-16,-1-1-1 0,4 0-4 16,1-6 1-16,-2 2-36 0,1-6-3 0,-2-2-11 15,-4-2 1-15,-3-2 9 0,-16-1 7 0,11 0-26 16,21-15 2-16,-17 1 14 0,-1-5-11 15,-8-2 3-15,-2-4 1 0,0-1-20 0,-4-2 32 16,0 14 22-16,-14-25-11 0,2 10-3 0,-1 11 29 16,-4-3-31-16,-5 4 11 0,-2 6-7 15,-2 2 6-15,-3 4-9 0,1 2 3 0,14 3-2 16,-6 0-9-16,-22 23 13 0,23-10-16 0,3-2-17 16,9 1-42-16,4 2-41 0,3-14-26 15,0 11-41-15,17 20-21 0,7-13-87 0,-9-3-429 16,4 3 0-16,7-1 1 0</inkml:trace>
  <inkml:trace contextRef="#ctx0" brushRef="#br0" timeOffset="5769">5588 791 45 0,'3'-27'248'0,"-1"2"-10"16,0 7 21-16,-2 18 13 0,0-11-48 0,0 1-23 15,0 10-11-15,0 0-23 0,-12-12-6 0,8 18-18 16,-16 7 1-16,8 0-22 0,2 8-11 0,4 2-15 15,-1 0 14-15,3 2-26 0,4 1 10 0,0-15-26 16,0 8 4-16,19 23-21 0,-9-19 8 16,4-3-17-16,3 0 6 0,2-3-9 15,2-4-13-15,-3-1-6 0,4-4 6 0,-6-1-29 16,-16-7 15-16,14 0-12 0,5 0 10 0,0 0 2 16,17-22 1-16,-19 10 0 0,-1-6-7 15,2-4-3-15,-7-2-1 0,-8-5 24 0,0-3-19 16,-3 16 4-16,0-9 25 0,0-6-13 0,-25-27 10 15,9 34-2-15,-2 1-6 0,-4 4 15 0,-4 7-7 16,3 0-4-16,-5 9-6 0,1 3 11 16,27 0-25-16,-41 18 25 0,23-2-12 15,2 0-26-15,4 3-30 0,8 5-24 0,4-5-47 16,0-8-48-16,0 6-23 0,16 21-48 0,-5-17-549 16,2-2 0-16,3 4 1 0</inkml:trace>
  <inkml:trace contextRef="#ctx0" brushRef="#br0" timeOffset="6049">6281 523 197 0,'-3'-33'243'0,"1"4"12"15,2 16 14-15,0-3-13 0,0 1-34 0,0 1-17 16,-11-4-4-16,11 18 13 0,0 0-7 0,3-4-8 15,-1 6 10-15,-2 8-13 0,1-2-8 16,1 16-16-16,-2-10-5 0,0 7-21 0,0 9-3 16,0 5-15-16,0 3-17 0,0 2-11 15,0 3-10-15,0-2-8 0,0 1-17 16,0 4-6-16,0-5 10 0,0-1-33 0,0-2-29 0,0-3-27 16,0 0-70-16,0-3-15 0,0-4-32 15,21 25-21-15,-21-38-44 0,6-3-729 16,-4-2 0-16,0-5 0 0</inkml:trace>
  <inkml:trace contextRef="#ctx0" brushRef="#br0" timeOffset="6331">6463 724 59 0,'16'-34'188'0,"0"4"2"16,3 3 18-16,-9 5-15 0,2-1-9 15,-9 9 2-15,1 5-8 0,-3 4 17 0,-1 5-23 16,-3 0-8-16,1 1 13 0,-1 3-35 0,-3 0 2 15,-10 11-7-15,0 0-15 0,-6-3-22 16,-1 6-3-16,3 0-19 0,-3-3 2 0,1 0-11 16,3 1-12-16,1-2-17 0,-1-2 14 0,3 3-10 15,3-7-3-15,4-1-28 0,-1 1 36 16,4-2-18-16,1 1-9 0,5 0 16 0,0-7-11 16,0 0 12-16,21 23-41 0,-9-9 31 0,8-6-23 15,8 7-30-15,-4-5-30 0,5 2-18 16,-2-3 1-16,-1 0-29 0,2-4 11 0,1 2-16 15,-2-4-14-15,-1 1-37 0,3 1-7 16,0-3-80-16,-12-1-346 0,-4 2 0 0</inkml:trace>
  <inkml:trace contextRef="#ctx0" brushRef="#br0" timeOffset="6797">6800 816 9 0,'-19'-6'239'0,"9"-2"-6"0,-3 1-12 0,4 2-1 0,2 1-18 16,1-1-18-16,1 3-14 0,2 0-26 0,3 1-7 16,0 0 3-16,6-2 4 0,-1 1-28 15,5 1-10-15,15-3 10 0,1-1-50 0,2 2-2 16,3 1-7-16,4-4 8 0,-3 1-10 0,-2 3 18 16,5-6-18-16,-6 3-30 0,-5 0 32 15,2-7-29-15,-1-2-4 0,-6 2-1 16,-12 0 24-16,4-5-38 0,-8 6 20 0,-3 0 1 15,0 11 20-15,0-10 4 0,-16-4-32 0,0-1 17 16,5 7 25-16,-5 5-22 0,3 0-1 16,-4 2-3-16,7 1 4 0,10 0-8 0,-13 0-7 15,-19 25-2-15,20-8 3 0,2 2 1 0,1-1-7 16,5 7-16-16,1 6 15 0,3-18-19 16,0 12 22-16,0 2-22 0,16 37-4 0,-10-29 4 15,4-2 23-15,0 4-1 0,2-5-2 16,1 2-15-16,0-4 1 0,1 1-8 0,-1 0-7 15,0-4 12-15,-3-2 16 0,2-4-27 0,-4-2 8 16,0-4 2-16,-5-1-12 0,-1-6 32 0,-2-2-6 16,0-6 2-16,0 0-6 0,0 0-2 15,0 0-13-15,-21 13-4 0,11-12 19 0,1-1 5 16,-3-1-2-16,-1 1-29 0,-5 0 31 0,-27-15-35 16,20 12-34-16,-1-2-42 0,-1 1-24 15,-1-1-54-15,-3 0-49 0,-1 1-600 0,0 0 1 16,-6 2 0-16</inkml:trace>
  <inkml:trace contextRef="#ctx0" brushRef="#br0" timeOffset="7719">143 154 108 0,'0'-24'199'0,"-32"-11"11"0,28 20-5 0,2 5 2 16,0 3-24-16,0 0 4 0,-1 0-30 0,3 2-19 15,-1 4 6-15,-2 1-14 0,0 2 19 16,2 5-37-16,-2 1 11 0,-3 20 8 0,0 3-4 15,2 4 11-15,1 6-20 0,0 2-19 16,-1 0 17-16,1 5-7 0,3 0-13 0,0-22 7 16,0 16-13-16,0 8-14 0,0 6 3 0,0 5-14 15,0 8-6-15,0 6-9 0,0 1-11 16,0 1-3-16,0 1-13 0,0 0 7 0,0-2-2 16,0-3 4-16,0-6-9 0,0-2-1 15,0-3-4-15,0-4-35 0,0-6-10 0,0-4-25 16,0-2-24-16,0-5-36 0,0-4-9 15,0-4-17-15,0-4-18 0,0-6-32 0,0-9-6 16,0-4-49-16,13 1-416 0,-10-11 0 0,-2-4 0 16</inkml:trace>
  <inkml:trace contextRef="#ctx0" brushRef="#br0" timeOffset="8380">185 122 84 0,'-12'-16'170'0,"4"5"-6"0,0 4-3 15,3 3-16-15,2-1 0 0,0 4-15 16,3 1 0-16,0 0 2 0,6 0-14 0,1 1-10 15,3 0 1-15,25 3-15 0,-15-4-3 16,15 0-12-16,5 0-3 0,8 0-2 0,8 0-3 16,12 0 0-16,9 0-7 0,12 0-1 15,118-16-16-15,-80 6 16 0,5 5-12 0,11-3-14 16,13 5 4-16,11-4-12 0,7 5-2 0,3-6 1 16,10 5 4-16,8-1 14 0,9 3-9 0,1 1-28 15,-101 0 7-15,53 0-15 0,31 0 16 16,16 0-4-16,8 0 0 0,4 0-19 0,2 0 23 15,1 0-15-15,1 0 4 0,0 0 1 16,-5 0-5-16,-1 0 3 0,-2 0 6 0,-4 0 6 16,-1 0-10-16,-5 0-14 0,193 0 8 0,-216 0 12 15,-13 0-19-15,-86 0 1 0,32 0 9 0,8 0-13 16,2 0 24-16,107 14-12 0,-132-10-7 16,-14 2 17-16,-8-4-22 0,-13 2 1 0,-9 1 2 15,-2-1 1-15,-3 0-11 0,-5-1 21 16,-8-1-22-16,-4 2 19 0,-3 1-3 0,-9-1 1 15,-1-3 2-15,-8 0-9 0,1 3 10 0,-6-2-4 16,4 2 11-16,-8-1-11 0,-1 5 32 0,0-8-12 16,0 0 14-16,0 18-29 0,-15 28 8 15,7-18 23-15,3 5-4 0,-3 2 12 16,3 4-3-16,2 4 7 0,3 0 5 0,0-21 7 16,0 10 15-16,0 11-22 0,13 50 2 0,-5-40 6 15,0 2-9-15,-8 1-12 0,8-1 8 16,-5 1-1-16,0 0-10 0,-3-29-2 0,0 11-3 15,0 10-4-15,-14 49-4 0,3-51 6 16,3 0-10-16,1-1-1 0,1-4 9 0,-7-1-10 0,4-3-33 16,-1-1-34-16,1 1-39 0,2-4-36 15,-2-2-35-15,4-4-39 0,-5-3-66 0,4-2-488 16,-1 5 1-16,-2-8 0 0</inkml:trace>
  <inkml:trace contextRef="#ctx0" brushRef="#br0" timeOffset="9580">7 1904 134 0,'0'0'159'16,"0"-16"-11"-16,0 16 4 0,0 0-5 0,0 0-16 15,0 0 6-15,0 0-13 0,0 0-5 16,0 0 6-16,0 0-16 0,13-23-9 0,-3 25-10 16,19-2-1-16,-13 0-6 0,10 0-14 0,6 0 4 15,7 0-12-15,4 0 2 0,2 0-8 16,6 0 9-16,5 0-27 0,5 0 2 0,7 0 11 15,10 0-8-15,11 0 0 0,109-11 14 16,-88 8-23-16,4-4-2 0,5 6-5 0,5-3 12 16,7-1 4-16,14 3-9 0,1 0-11 15,3 0-11-15,0 2 17 0,-74 0-24 0,42 0 1 16,21 0 10-16,167 15-11 0,-136-11 3 16,2 1-3-16,7 2 11 0,1 3-6 15,4 0-12-15,1 0 18 0,-5-4-29 0,-3 5 23 16,-2 0-18-16,-10-1 25 0,-3 0-19 0,-2-2 4 15,-3 0 13-15,-4 0-19 0,-4 3 4 0,-9-7-12 16,-6 2 11-16,-6 0-18 0,-13-2-4 16,2 1 4-16,-60-5-10 0,22 0-6 15,12 0 3-15,2 0 12 0,-5 0-16 0,0 0 19 16,73 14-6-16,-88-12-7 0,-7-2 9 0,-1 0-6 16,-37 0-15-16,15 0 20 0,3 0-10 15,1 0 0-15,1 0-4 0,-3 0-6 0,-6 0-5 16,0 0-13-16,-7 0-11 0,26-14-9 15,-38 10-14-15,-6 4-13 0,1-3-43 0,-1 2-81 16,-3-2-125-16,-1 1 0 0</inkml:trace>
  <inkml:trace contextRef="#ctx0" brushRef="#br0" timeOffset="10343">7788 1638 12 0,'3'-1'136'0,"-1"0"-9"0,1 0-10 16,0-2-14-16,-1 1 3 0,1 0-7 0,0-1-19 15,-3 2 4-15,3-3-7 0,1 3-9 0,-1-1-14 16,-3 0 8-16,3-1-14 0,0 2-3 16,0-1-11-16,-3-1 7 0,4 0 7 0,-4 2 1 15,3-1 7-15,0 0 23 0,0 1-11 16,-3-3 12-16,3 4 10 0,-3-2-14 0,0 2 10 16,3-1-5-16,-3 0-10 0,0 1-8 0,0 0-13 15,0 0 8-15,0 0 2 0,0 0-3 16,0 0-9-16,0 0-5 0,0 0-9 0,-3 1 10 15,3 2 1-15,0 4-2 0,-3-1-9 16,0 0 15-16,0 2 17 0,-4 13-20 0,-2 4 1 16,-7-4 17-16,-2 3-17 0,-1 2-8 0,0 1 5 15,-6-4 1-15,2 1-7 0,-8-1-5 16,-3-1 10-16,-3 2-35 0,-2-5 31 0,-2 1-25 16,-5 0 5-16,-2-6-18 0,1 2 15 15,-2-1 13-15,-5-3-13 0,4 2-12 0,-7-5 8 16,1 1-28-16,-1-3-24 0,0 2-24 0,0-2-44 15,-5-3-5-15,6 3-34 0,-8 1-21 16,2-3-112-16,0 2-330 0,-2 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41:24.50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  <inkml:context xml:id="ctx1">
      <inkml:inkSource xml:id="inkSrc1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1" timeString="2020-08-19T09:41:24.580"/>
    </inkml:context>
  </inkml:definitions>
  <inkml:trace contextRef="#ctx0" brushRef="#br0">68 14 202 0,'-4'35'233'0,"-3"-4"-7"15,2-8-15-15,3-2-24 0,-1-4-35 0,0 1-23 16,0-7-36-16,-1 2-18 0,2-2-23 0,-1-1-27 16,-5 10-17-16,3-4-38 0,-3 4-53 15,5-8-77-15,-2 1-136 0,2-2 40 0</inkml:trace>
  <inkml:trace contextRef="#ctx1" brushRef="#br0">457 0 0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3:25.82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44 220 116 0,'0'0'191'0,"0"0"0"16,0 0 20-16,0 0 3 0,0 0-13 0,0 0 10 15,0 0 6-15,0 0-33 0,-6 30 7 0,6-13 2 16,-11 41-13-16,5-20-10 0,0 2-23 16,-1-1 7-16,4 4-29 0,-1 0-3 0,4 3-21 15,0-23-4-15,0 12-10 0,0 4-9 16,0 1 0-16,21 42-13 0,-12-42-3 0,0-7-12 15,2-2-7-15,1-5-1 0,-2-5 3 0,0-10-14 16,4 0-10-16,-2-7 17 0,0-4-10 16,-12 0-3-16,30-16-14 0,-11 1 11 0,-3-5-7 15,-1-2 16-15,1-6-17 0,-3-4-9 16,0 1 25-16,-5-5-17 0,2 1-6 0,-5-1-7 16,1 1 9-16,-1 0 3 0,-3 3-6 0,4 2-2 15,-1 4 14-15,-4 9 0 0,0 2-5 0,1 7 1 16,1 0-4-16,-3 3-3 0,1 4-7 15,-1 1 9-15,0 0-2 0,0 0 6 0,3 19-11 16,0-9 5-16,1 15-8 0,4 0 3 0,-3 3 2 16,7 1 9-16,-5 0-10 0,5 0 7 15,-2 1-14-15,3-3 17 0,0-2-11 0,3 0-4 16,-2-3-4-16,-1-1 11 0,0-4 10 0,2-1-20 16,-4-5 7-16,-1-6 2 0,0-1 1 15,-1-4 2-15,-2 1-1 0,-7-1 2 0,0 0 0 0,32-21 1 16,-19 0-1-16,-3-2-4 15,3-5 10-15,-6-3-8 0,-1-2-5 0,-3-6 12 16,0-2-9-16,-3-4 12 0,3 1-17 16,-3-3 5-16,3 2-6 0,-3 24-3 0,0-10 10 15,0-1-5-15,0 3 8 0,0 2-2 0,0 6-24 16,0 5 13-16,0 2-4 0,0 3-13 16,0 11-1-16,0 0-28 0,-2-10-14 0,2 14-52 15,3 0-1-15,0 2-39 0,3 0-31 0,4 12-15 16,-1-2-650-16,1 1 1 0,1 1 0 0</inkml:trace>
  <inkml:trace contextRef="#ctx0" brushRef="#br0" timeOffset="188">928 527 44 0,'3'-2'290'0,"3"-1"-44"15,-2 3 24-15,-2-3-10 0,2 3-13 0,2-4-38 16,1-1 8-16,-1 4-38 0,1-4-27 15,18-3-10-15,-2 0-5 0,1 1-7 0,2 1-36 16,-1 2-5-16,4 0-28 0,-3 0-52 0,-2 1-21 16,2 0-40-16,-7 1-45 0,-3-1-25 15,-3 0-22-15,-3 3-98 0,0 0-285 0,-4-2 0 16</inkml:trace>
  <inkml:trace contextRef="#ctx0" brushRef="#br0" timeOffset="362">1087 635 196 0,'-24'21'256'15,"-4"2"11"-15,4-3-15 0,3-5 16 0,4-1-25 16,3 3-25-16,2-9-14 0,3 0 0 0,5 0-10 16,1-5-29-16,3-3 16 0,0 0-27 0,0 0-13 15,25 6-13-15,2-5-20 0,-12-1-4 16,8 0-18-16,9 0-8 0,41-14-35 0,-28 10-63 16,-5-4-6-16,2 1-62 0,0 1-46 15,3-4-28-15,-3 1-36 0,1-2-88 0,1-4-358 16,-4 3 0-16</inkml:trace>
  <inkml:trace contextRef="#ctx0" brushRef="#br0" timeOffset="637">1849 452 140 0,'-3'2'150'0,"0"-1"-17"0,1 1-4 15,1-1-12-15,0-1-5 0,-1 0-18 0,-1 0-8 16,0 0-30-16,3 0-22 0,-1 0-42 0,-1 0-66 15,1 0-96-15,-2 0-75 0</inkml:trace>
  <inkml:trace contextRef="#ctx0" brushRef="#br0" timeOffset="974">1931 522 312 0,'-4'3'281'0,"-1"-4"3"0,1-1 13 16,1 2-37-16,-1 0-47 0,1-2 23 0,3 1-43 15,3 1-25-15,3-3-24 0,2 1-1 16,17-6-3-16,10 0-19 0,6 0-29 0,1-1 0 16,0 3-10-16,-1-1 7 0,5-1-16 15,-6 2-18-15,4 1-22 0,-4-5-15 0,2 3-25 16,-3 0-39-16,-6 1-16 0,-8 1-21 0,-2-3-26 16,-8 3-35-16,-5 1-37 0,-6 0-82 0,-4 4-345 15,0 0 0-15</inkml:trace>
  <inkml:trace contextRef="#ctx0" brushRef="#br0" timeOffset="1194">2106 276 191 0,'-6'-5'282'0,"3"-1"6"0,-1 3-16 16,2-1-48-16,2 1 8 0,-1 1-44 0,-2 3 17 15,2 2-12-15,-1 1 10 0,1 2-2 0,1 5-2 16,3 20-1-16,-3-17 6 0,0 10-29 0,0 6-6 15,0 7-18-15,0-2-13 0,0 1-11 16,0 4-17-16,0 1-9 0,0-1-13 0,20 35-28 16,-16-38-30-16,9-5-37 0,-6 1-51 0,9-4-82 15,-7-1-27-15,4-6-60 0,2-4-681 16,-1 1 0-16,2-5 1 0</inkml:trace>
  <inkml:trace contextRef="#ctx0" brushRef="#br0" timeOffset="1562">2909 259 204 0,'16'-16'233'0,"-4"1"-27"16,-2 5 11-16,0 6-10 0,-1 3-15 0,-1 4-22 15,0 3 6-15,3 11-3 0,2-1-24 0,-7 5 13 16,-2-1-19-16,2 1 4 0,-3 3-29 15,-3-11-24-15,0 5 7 0,0 5-3 0,-22 18-19 16,9-15-16-16,2-4-2 0,-8-5-1 16,3-1 7-16,0-5-15 0,-3 0-15 15,6-5 10-15,5-2-10 0,-1-2 13 0,3-1-22 16,0-1 2-16,6 0-27 0,0 0 13 0,0 0 9 16,0 0-13-16,0 0-21 0,0 0 21 0,0 0 17 15,-11 0-33-15,11 2 17 0,4 1 3 16,1 0-24-16,-1 2 11 0,10 10-7 0,1 0 8 15,-2-7 25-15,4 8-26 0,2-2 27 16,0 1-43-16,-1-3-51 0,1 3-21 0,-1-2-27 16,-1-2-34-16,-4-4-45 0,-4-3-31 0,4 0-463 15,-3 0 0-15,0-2 1 0</inkml:trace>
  <inkml:trace contextRef="#ctx0" brushRef="#br0" timeOffset="1784">3434 276 43 0,'0'-29'279'0,"0"2"23"0,0 17-1 16,0-3-35-16,0-1 8 0,0 4-40 15,0 10-21-15,0 0 2 0,-3-11-4 0,-1 18-11 16,-5 10-12-16,-3 9-11 0,7 2 3 0,0 3-18 16,-3 0-9-16,3 4-16 0,2 2-16 0,1 0-22 15,2 1 4-15,-3-6-10 0,1 4-12 16,2-20-23-16,0 8-21 0,0 3-60 15,0 0-31-15,0-1-37 0,19 24-37 0,-15-34-63 16,-1 0-38-16,2-7-624 0,-4-1 0 0,6-4 0 16</inkml:trace>
  <inkml:trace contextRef="#ctx0" brushRef="#br0" timeOffset="2128">3755 179 218 0,'5'-23'252'0,"-2"8"-22"0,-6 6 7 0,-2 6-9 16,-3 6-18-16,-10 6 4 0,-1 8-9 0,0 6 2 16,-3 2-21-16,-2 1-12 0,2 7-12 0,2-2 7 15,4 2-29-15,-1 0-13 0,-1 3-16 16,10 0 0-16,8 5-26 0,0-4 1 0,0-18-18 16,13 34-1-16,1-23-9 0,2-4-5 0,4-2-26 15,2-5-18-15,-3-5-21 0,7-1-24 16,-2-3 7-16,4-3-16 0,-15-7-6 15,6 0 33-15,21-19 3 0,-20 5-18 0,-1-1 3 16,-5-5 17-16,-6 1 24 0,-3-7 14 0,-2 0 33 16,0 0-5-16,-3 13 1 0,0-5 5 15,-21-20 4-15,8 20-4 0,-2 3-4 0,-4 5-1 16,-1 7-4-16,-4 2-6 0,11 1-2 0,0 0 1 16,-25 12-12-16,16-1-5 0,3 0-8 0,4-6-38 15,6 6-33-15,3-1-76 0,2-1-69 16,4-2-80-16,0-7-577 0,0 0 0 0,0 0 0 15</inkml:trace>
  <inkml:trace contextRef="#ctx0" brushRef="#br0" timeOffset="2329">4231 519 67 0,'6'-3'330'0,"-3"-1"-12"0,-3 2-28 15,0-2 19-15,0 2 0 0,0-1-11 0,-3 2-22 16,0-2-42-16,-2 1-6 0,2 0-35 15,0 2-18-15,0-1-15 0,1-1-22 0,0 1-23 16,4 0-43-16,-4 0-43 0,2 2-51 0,4-1-67 16,-1 1-61-16,3-2-50 0,2 1-570 15,-1 0 0-15,2-1 0 0</inkml:trace>
  <inkml:trace contextRef="#ctx0" brushRef="#br0" timeOffset="2575">4549 276 113 0,'-4'-5'289'0,"-5"-1"3"16,2 4-42-16,-2-3-5 0,2 4-28 0,1-1-7 16,-2 2-17-16,1 2-3 0,-2 0-21 15,9-2-31-15,0 0-17 0,-13 15 18 0,16-9-22 16,-2 0-8-16,17 17-12 0,-1-5-22 16,3 5 3-16,3-5-21 0,-4 3 14 0,3-1-24 0,-3-1-9 15,-1 2 4-15,-5-3-9 16,0 0-18-16,-4-2 18 0,-6-3 11 0,-3-3 0 15,0-10 2-15,0 14-18 0,-19 10 18 0,0-11-17 16,8-2-4-16,-9-3-2 0,1-1-39 0,3-5-39 16,-15 3-44-16,13-4-23 0,18-1-49 0,-13 0-67 15,-3 0-503-15,-19-15 0 0,19 3 1 16</inkml:trace>
  <inkml:trace contextRef="#ctx0" brushRef="#br0" timeOffset="2707">4435 234 128 0,'13'-20'275'0,"0"5"-18"0,2-3 4 0,5 2-48 16,2 1 19-16,2 0-27 0,-1 4-13 16,5-2-50-16,1 2 24 0,1 0-12 0,2 6-33 15,0-1-23-15,-2 4 5 0,2 0-61 16,-3 1-70-16,-2 0-72 0,-11 1-113 0,6 0-349 16,1 0 0-16</inkml:trace>
  <inkml:trace contextRef="#ctx0" brushRef="#br0" timeOffset="2951">5390 19 239 0,'-3'-7'282'0,"3"2"-7"0,-2 2-41 0,-3-1 32 16,2 5-20-16,0 2-22 0,-2 4 20 0,-3 13-18 15,-6 4 4-15,4 10-13 0,0-4-9 16,-2 8 0-16,5 3-21 0,-5-2-12 0,5-4-26 15,-1 3 2-15,2 4-23 0,1 1-5 0,3 0-25 16,2-2-20-16,0-5-27 0,0-6-50 16,0-13-30-16,0 3-48 0,0 4-64 0,0-5-53 15,0-1-49-15,0-4-646 0,15 10 0 16,-12-18 0-16</inkml:trace>
  <inkml:trace contextRef="#ctx0" brushRef="#br0" timeOffset="3218">5559 300 74 0,'11'-16'237'0,"-3"7"-14"0,-1-1-4 0,-1 4-25 15,-3 5 13-15,-3 1-13 0,-3 3-6 0,0 0-35 16,0 3-3-16,-1-1-7 0,-10 10 2 16,-5 1-11-16,0 1-5 0,-4 0-24 0,1-1-18 15,3-1 19-15,1-1-39 0,-1-2-6 16,6-3-8-16,4-4-7 0,2 1-7 0,1 0-2 15,0-1 0-15,6-1 1 0,-2 0 1 0,2 1-20 16,-3 1-13-16,3-6 26 0,0 0-6 16,0 10-25-16,0-1 35 0,0-9-47 0,24 35 21 15,-11-17-32-15,2-2-1 0,-2 1-23 16,0-4-25-16,3-4-43 0,-5-1-42 0,8 2-103 16,-3-5-375-16,-3-1 1 0</inkml:trace>
  <inkml:trace contextRef="#ctx0" brushRef="#br0" timeOffset="3664">5808 458 242 0,'-3'-1'241'0,"0"-4"-15"0,3 2 12 0,-3 3-35 15,-1-4-22-15,4 1-10 0,0 2-4 0,3 1-47 16,1-2 12-16,2 2-29 0,4 0-14 15,-1-1-13-15,20 1 13 0,1-4-25 16,-1 2-25-16,3-7 3 0,-5 4-25 0,2-2 20 16,-4-1-17-16,-4-2-6 0,1-3 1 0,-3 1 10 15,-9 2 5-15,-4-1-2 0,1 0 34 16,-4 2-1-16,-3 1-25 0,0 8 2 0,0 0 26 16,0-9-20-16,0 9 7 0,-19-18 12 0,12 16 20 15,1 2-20-15,-3 2 17 0,-10 6-23 0,4 7-10 16,-4 3 1-16,9 1-2 0,-2 1-15 15,5 7 17-15,1 0-13 0,0 5 0 0,2 0 2 16,4-2-4-16,0-12-10 0,0 7-19 16,0 9 36-16,0 1-27 0,0 1-3 0,0-1-13 15,0 0 26-15,0 0-7 0,13 35 15 16,-4-39 22-16,-5-4-11 0,-1-1-7 0,3-9 11 16,-6-5 2-16,3-2 23 0,-3-10 15 0,0 0-7 15,0 11-10-15,-19 3 2 0,10-15 1 16,-1 0-5-16,-12-4-16 0,-7-4 10 0,2-8-22 15,2 7-8-15,2-2-6 0,-1-1-34 0,-4 1-67 16,5 0-91-16,-1-1-57 0,-1 1-851 16,-1-4 0-16,1 6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3:31.89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3584 611 85 0,'0'0'305'0,"0"0"-26"15,0 0-13-15,3 2-42 0,-6-2-21 16,6 0 16-16,-3-1-20 0,1 2-37 0,5-3-5 15,0 2-11-15,5-2-39 0,15 0-2 0,-13 2-22 16,9 0 11-16,5 0-43 0,5 0-68 16,35-16-42-16,-30 11-57 0,1-2-50 0,-1 4-135 15,2-5-206-15,0-1 0 0</inkml:trace>
  <inkml:trace contextRef="#ctx0" brushRef="#br0" timeOffset="353">4245 287 146 0,'-8'-17'247'0,"5"7"5"0,-3 1-34 0,3 1-33 15,3 0-7-15,0 5-17 0,3-1-25 16,0 3 1-16,3 4-25 0,2-1-20 0,11 7 2 16,3 2-12-16,-2 4 2 0,5 4-3 15,-7 3-25-15,-2 1 16 0,0 3-31 0,-8 1 12 16,0 2-11-16,-8-15 6 0,0 9-10 15,-16 29 0-15,0-24-15 0,-5-1-3 0,-5-6 5 16,-2 0-12-16,-1-1 3 0,2-6-17 16,1-4 20-16,1-4 5 0,7-1-9 0,2-5 9 15,16 0 13-15,-12 0-21 0,2 0 4 0,10 0-11 16,-13-18 8-16,14 13 15 0,-1 2-10 0,5 0-6 16,-2-1 34-16,4 2-20 0,2 0 2 15,-2 2 5-15,1 0-23 0,16 4 16 0,-11-4-20 16,24 17 7-16,-15-8 16 0,-1 2-34 15,-5 4 18-15,6-6 7 0,0 4-28 0,-2 0-22 16,-3 0-47-16,2-1-28 0,-2-1-55 0,-5-4-55 16,2 1-455-16,-1-7 0 0,-2 6 1 0</inkml:trace>
  <inkml:trace contextRef="#ctx0" brushRef="#br0" timeOffset="596">4711 339 63 0,'3'-30'307'0,"0"3"13"16,-3 16-34-16,0 1-3 0,7-15-25 0,-4 17-29 15,0 5 4-15,-3 3-2 0,0 3 1 16,-3 4-4-16,3 1-18 0,-3 19 4 0,3-14-24 0,0 8-12 16,0 6-12-16,0 2-6 0,0 6-16 15,0 0-10-15,19 39-20 0,-14-39-1 16,1 2-23-16,-2 0 5 0,2-3-38 0,1-2-46 15,2-2-37-15,-3-3-53 0,-2 1-59 16,2-1-35-16,0-10-52 0,-5-3-752 0,-1-3 1 16,3-3 0-16</inkml:trace>
  <inkml:trace contextRef="#ctx0" brushRef="#br0" timeOffset="930">5075 396 234 0,'6'-40'257'0,"1"6"31"15,-1 6-19-15,-5 4-24 0,2 5-21 16,-3 19-22-16,0-11 7 0,0 11-13 0,0 0-39 16,-17-12-7-16,5 30 2 0,-1-2-5 0,0 8-19 15,4 0-6-15,-1 6-13 0,5 2-3 16,2 5-10-16,-3-2-16 0,6 0-8 0,0 0-3 16,0-19-4-16,19 36-4 0,-6-23-28 0,1-1 15 15,2-1-11-15,3-4 5 0,-3-3-19 16,2-4 6-16,-2-5-7 0,3 0 8 0,0-7-24 15,-9 0-6-15,-1-4 2 0,-9 0 11 16,0 0-2-16,21-17-11 0,-16 9 25 0,6-14 1 16,-6 0 12-16,-1 0 1 0,-3 4 17 0,-1 18-11 15,0-15-11-15,0 3 2 0,-20-19-9 16,6 19 4-16,1 4-7 0,-3 5 8 0,3 2-14 16,1 1 5-16,-4 0-26 0,-18 18-31 0,12-8-25 15,12-2-20-15,1 1-46 0,2-1-52 16,4 0-34-16,0-2-714 0,3-6 0 0,0 0 0 15</inkml:trace>
  <inkml:trace contextRef="#ctx0" brushRef="#br0" timeOffset="1141">5527 578 100 0,'19'-14'332'0,"-9"3"25"0,-1 1-21 15,-5 4 15-15,-1-1-27 0,3 3-17 0,-3-1-11 16,0 0-25-16,-1 2-15 0,0-1-29 0,1 1-43 15,0 1-17-15,-3 0-21 0,3 0-12 16,-3 2-43-16,0-2-31 0,2 2-60 0,-2 0-75 16,0 0-23-16,0 0-62 0,0 0-43 0,11 0-648 15,-11 0 0-15,8 0 0 0</inkml:trace>
  <inkml:trace contextRef="#ctx0" brushRef="#br0" timeOffset="1400">5961 305 218 0,'0'-11'259'0,"-6"1"-7"16,-7-3-18-16,0 4 30 0,-2 6-22 0,-8-2-18 15,5-1-31-15,18 6-4 0,-15 0-54 16,5 0 20-16,0 0-25 0,-6 15-23 0,13-7-6 16,3-1 1-16,3 2-27 0,10 10-5 15,0 1-5-15,9 3 4 0,-1-3-10 0,1 2-15 16,-2-2-5-16,5 3-3 0,-6-1-8 15,-1 1-12-15,1 0 29 0,-6-1-22 0,-1 1 1 0,-5-5 17 16,-1-1-23-16,-3-4-1 0,-3-13 4 16,0 11-2-16,0 0-6 0,0-11 0 0,-19 22-14 15,13-17 6-15,-3-2-9 0,2 2-65 16,1-1-20-16,-4-3-46 0,2-1-45 0,8 0-50 16,-13 0-480-16,-3 0 1 0,-22-16 0 0</inkml:trace>
  <inkml:trace contextRef="#ctx0" brushRef="#br0" timeOffset="1549">5787 356 93 0,'7'-19'247'16,"6"1"-21"-16,2-1 7 0,1 5-22 0,4-2-2 15,8 5-11-15,0-2-30 0,3 0-15 0,3 4-16 16,-2 1 16-16,6-2-25 0,-6 4-19 0,5 2-11 16,-5 0-48-16,3 1-43 0,-2-5-79 15,-1 0-151-15,-1 3-309 0,1-3 1 16</inkml:trace>
  <inkml:trace contextRef="#ctx0" brushRef="#br0" timeOffset="1772">6648 18 189 0,'-2'-3'259'0,"2"0"-18"0,-3-1-29 15,3 3 29-15,-3 2 0 0,-2 1-12 16,3 5-8-16,-4 13 9 0,-1 1 5 0,1 3-13 15,3 3-11-15,3 3-5 0,-3 5-18 0,3 2-1 16,0-20-20-16,0 11-15 0,0 5-10 16,0 3-18-16,16 40-15 0,-10-40-20 0,-6 6-32 15,5-8-34-15,-2-3-46 0,2-2-67 16,3-1-54-16,-5-3-43 0,7-4-61 0,-7 1-623 16,0-7 0-16,-3-4 0 0</inkml:trace>
  <inkml:trace contextRef="#ctx0" brushRef="#br0" timeOffset="2061">6833 243 14 0,'8'-23'256'0,"3"3"-13"0,-4 7 30 0,-1 2-17 0,-3 1-39 16,0 7 13-16,0-2-37 0,-3 5-12 15,0 0-1-15,0 0-18 0,-6 3-8 16,3 1 6-16,-3-3-25 0,-1 2-27 0,-9 9 17 15,-5 0-36-15,5 3-22 0,-6 1 11 0,-7-2-1 16,5 0-8-16,5-1-17 0,-3 0-4 16,6 0-22-16,10 0 6 0,-4-1 15 0,10-1-13 15,-5 1-4-15,5 0-22 0,0-12 25 16,0 17-22-16,18 25 14 0,-5-18-52 0,-1-2 33 16,4 0-25-16,-3-2-23 0,0-3-16 0,4 1-18 15,-4-2-12-15,3 0-10 0,-6-5-31 0,-1-2-24 16,1-3-58-16,-4-1-469 0,0 0 0 15,1-2 1-15</inkml:trace>
  <inkml:trace contextRef="#ctx0" brushRef="#br0" timeOffset="2511">6924 495 214 0,'0'-6'265'0,"3"2"-20"0,-1 0-26 0,-1 1-8 16,-1-2-14-16,2 1-24 0,1 1-35 15,-3 2 20-15,5-3-21 0,-2 2 6 16,7 1-18-16,-4 1-11 0,4-2-30 0,-1 2-8 16,4 0-1-16,6 0-18 0,2 0-5 0,27-17-2 15,-23 12 3-15,-4-8-16 0,1 3 2 16,-5 2-25-16,1-3 33 0,-5-3-24 0,-3 3 11 16,-4 3 20-16,-1-3-21 0,-5 2 21 0,3-3-30 15,-1 6 23-15,-2-1-2 0,0 7 16 16,0 0 6-16,0 0-28 0,0-10-6 0,0 10-1 15,0 0 15-15,-13-12-30 0,10 16 3 0,0 3 4 16,-1 1-24-16,-2 14 19 0,0 5-22 16,3 0 2-16,2 2 20 0,-8 3 11 0,9 0-6 15,0 1-17-15,-3 1-14 0,3-4 18 16,-4 6-4-16,4-2-1 0,0-17 3 0,0 8 2 16,0 3 14-16,0 1-13 0,0-2-6 0,0-2 6 15,0-2 7-15,0-6 14 0,0 1 4 16,0-6 18-16,0-2 2 0,0 0 34 0,0-10 0 15,0 0 1-15,0 8-13 0,0-8-13 0,-3 8-11 16,-6-9-5-16,3-2 5 0,-17-9-14 16,2 2-23-16,-1-3-40 0,-4-3-35 0,1 5-59 15,1 2-45-15,-2-6-78 0,-2 5-763 0,4-2 0 16,-2 1 0-16</inkml:trace>
  <inkml:trace contextRef="#ctx0" brushRef="#br0" timeOffset="-394">2481 674 72 0,'0'0'322'0,"-3"-1"-45"0,3 1 10 0,-1-2-3 16,-1 2-46-16,2-1-5 0,0 1-12 15,-1-2-14-15,2 0-37 0,1 1-8 0,1 0-34 16,2-1-1-16,3 0-4 0,19-2-4 0,1-3-40 15,2 4-22-15,5 0-27 0,-1-2-58 16,1 1-51-16,0-2-21 0,-4 0-28 0,0 1-40 16,-2-1-99-16,0-1-325 0,-2 1 0 15</inkml:trace>
  <inkml:trace contextRef="#ctx0" brushRef="#br0" timeOffset="-210">2721 802 179 0,'-17'10'264'0,"2"-1"-14"0,4-3 29 16,3-3-37-16,1 1-22 0,1 0 4 16,4-4-41-16,2 2-16 0,0-2-40 0,2 0 14 15,4 0-20-15,1-2 5 0,2 2-37 16,19-4-11-16,-14 4-37 0,34-9-53 0,-12 3-26 16,-4-3-42-16,1 1-38 0,4 0-50 15,1-3-62-15,0-2-292 0,-5 0 1 0</inkml:trace>
  <inkml:trace contextRef="#ctx0" brushRef="#br0" timeOffset="-1334">900 384 35 0,'23'0'277'0,"-23"0"6"0,19-19-20 16,6-3-24-16,-24 22-19 0,-2 5 22 15,-1 3-37-15,-5 17-4 0,-6 5 2 0,0 3-17 16,-3 4-5-16,-4 6 0 0,-2 1-19 15,1 2-12-15,-5 4-15 0,1 2-16 16,5-1-13-16,-5 0-1 0,2-2-14 0,0 0-12 16,4-3-9-16,0-1 0 0,5-12-6 0,0 0-17 15,1 0-6-15,5-5 4 0,7-9-10 0,-1-9-12 16,2-10 3-16,12 3 4 0,-3-5-18 16,-1-2-4-16,14-12-11 0,-5-3 13 0,1-8-8 15,-4-4 6-15,-1-2 10 0,-3-7-18 0,-2-3-1 16,-1 3 6-16,-1-4-4 0,-1-2 7 0,1 0-14 15,0-1 6-15,1 1-3 0,2 2-5 0,-5-1 16 16,3 3-5-16,-4 5-2 0,0 4 9 16,6 6-10-16,-3 3 8 0,-2 12-1 0,2 7 10 15,-1 5-6-15,-5 0 3 0,0 0-3 16,24 33 12-16,-7-8-17 0,5 5 17 0,-1-3-9 16,2 4 0-16,3 1-2 0,2 2-2 0,2 1 2 15,1 2-10-15,2 0 16 0,0 2-3 0,0-4-9 16,-5 2 5-16,-4-2-3 0,4-4-9 0,-7 1 5 15,-5-3 11-15,0 2-6 0,-6-4-5 16,-8-10 2-16,-2 2-2 0,0-8 0 0,-15 20 8 16,-8-14-8-16,-1-1-6 0,-4-4 0 15,-5 0 13-15,0-3-2 0,-2-2-14 0,2-1 5 16,-2-5-1-16,6 1 2 0,0 5-23 16,9-7-25-16,20 0-34 0,-16 0-29 0,3 0-63 15,2 0-35-15,11 0-757 0,-21-17 0 0,18 11 0 16</inkml:trace>
  <inkml:trace contextRef="#ctx0" brushRef="#br0" timeOffset="-1122">1475 620 275 0,'26'-20'267'16,"-2"5"-6"-16,-7 3-35 0,-3 3-5 0,-2 4 22 15,-3 5-19-15,-9 0-7 0,0 0-19 0,30 26 0 16,-24-7-3-16,5 5 0 0,-8 2-13 0,0 2-15 15,-3 4-11-15,0 0-17 0,0-16-10 0,0 8-23 16,0 7-1-16,0 1-22 0,0 1-32 16,-14 31-36-16,14-32-63 0,0-17-21 15,0 4-69-15,0 0-16 0,0-2-54 16,0-2-601-16,0-5 0 0,0-10 0 0</inkml:trace>
  <inkml:trace contextRef="#ctx0" brushRef="#br0" timeOffset="-921">1522 670 112 0,'-6'-31'269'0,"2"9"-28"0,4 12-9 0,0-3 0 15,0-2-15-15,0-3-30 0,18-19-41 16,-6 17-6-16,2 4-20 0,5-1 0 0,3 2 19 16,-1 1-43-16,4 2-3 0,3 5-2 15,-4-3-24-15,1 6 2 0,-2-2-64 0,0 4-34 16,-1 1-15-16,-22 1-30 0,11 0-22 0,-1 0-51 15,2 13-52-15,-11-5-66 0,-4 1-166 16,-4 9 0-16</inkml:trace>
  <inkml:trace contextRef="#ctx0" brushRef="#br0" timeOffset="-756">1626 725 143 0,'-6'13'197'0,"-1"0"-16"0,4-5 37 16,0-2-11-16,1 0 3 0,1-1 22 0,2-2-21 15,1 1 1-15,1-4-32 0,0 1 8 16,2 1-40-16,3-2-17 0,0 0-8 0,4 0-12 15,14-5-10-15,-13 5-44 0,6 0 2 0,30-8-51 16,-20 4-56-16,-3-2-38 0,-7 3-46 16,7-1-27-16,-8 4-86 0,-2-4-317 15,-16 4 0-15</inkml:trace>
  <inkml:trace contextRef="#ctx0" brushRef="#br0" timeOffset="-592">1682 1052 187 0,'-13'21'212'0,"0"-4"3"0,4 3-9 15,2-12-8-15,4 1 15 0,2-3 7 0,1-6-13 16,0 0-33-16,0 0-24 0,17 10-4 16,-8-10-30-16,-2 0-27 0,19-4 18 0,-11 4-24 15,24-14 16-15,-8 10-31 0,5-5-51 16,-1-2-51-16,1 0-65 0,-1-6-51 16,0 1-64-16,-2-2-339 0,-3 1 0 0</inkml:trace>
  <inkml:trace contextRef="#ctx0" brushRef="#br0" timeOffset="3989">75 147 123 0,'0'0'174'0,"0"-19"-5"0,0 19-7 16,-23-32-4-16,23 27-25 0,0 1 9 16,0 1 6-16,0 1-1 0,2 4 14 0,-1 1-9 15,-1 3 34-15,4 20-16 0,-4 3 2 16,0-11-4-16,0 16-14 0,0 2 17 0,0 10-18 16,-16 55-8-16,8-38-11 0,1 5-10 0,1 6-8 15,-1 4-22-15,-1 8-1 0,5-1-14 0,1-3 2 16,2 0-9-16,-2-3-8 0,2-42 0 15,0 20-22-15,16 76-12 0,-9-63-41 0,3-4-5 16,-1-6-20-16,1-2-60 0,2-3-6 0,-1-8-27 16,-1-4-29-16,2-6-24 0,-1 0-31 0,0-4-547 15,-7-9 0-15,3-4 1 0</inkml:trace>
  <inkml:trace contextRef="#ctx0" brushRef="#br0" timeOffset="4769">61 122 119 0,'-3'-8'214'0,"1"3"-14"0,0-1-18 15,0 2-28-15,2 0 5 0,0 0-25 0,4 0-6 16,1 4-15-16,2-4-18 0,16-1-2 0,3 1-8 16,6 0-24-16,-13 4-2 0,13 0 4 0,8 0-1 15,6 0-10-15,3 0-6 0,6 0 7 16,9 0-8-16,8 0 0 0,10 0-13 0,101-12 10 16,-75 7 1-16,10 4-9 0,10-2-12 0,4 1 8 15,12-2-21-15,1 3 14 0,9-4 4 16,-3 3-13-16,5-2 19 0,6 4-27 0,13-5-2 15,0 4 11-15,4-2-5 0,-92 3-2 16,46 0 6-16,21 0 4 0,13 0-3 0,3 0-20 16,3 0 10-16,2 0-5 0,2 0 14 15,-1 0-11-15,-3 0 2 0,-1 0-7 0,171 11 13 16,-177-8-13-16,1 0-13 0,-2-1 23 0,-4-2 8 16,-10 2-19-16,2 0-15 0,-5 0 9 0,-7 0-4 15,-2-1 5-15,-10 1 11 0,-4-2 4 16,-9 0-3-16,-9 1-5 0,-6 1 1 0,-7 0 6 15,-6-1-2-15,-1 1-7 0,-8-1-1 0,-6 1-3 16,-1-1 3-16,-6-1 3 0,2 2 4 16,2 2-17-16,-5-3 4 0,-2 2 13 0,-1 3 2 15,-1-2-3-15,-5-1-3 0,-2-2-9 16,-4 3 3-16,-3-1 17 0,-2-2-11 16,-8 1 4-16,-2-2 1 0,-2 7-2 0,-7-7-11 15,-4 4 12-15,-22-4 5 0,13 0-10 0,0 0 6 16,-2 0 0-16,-4 0 1 0,-7 0-5 15,13 0-4-15,-4 0 1 0,-9 0 8 0,12 0-8 16,-12 0-4-16,10 0 13 0,1 0-11 0,-11 0 5 16,10 0 9-16,-10 0-2 0,11 0 9 15,4 14-6-15,-12-9 23 0,5 1-6 0,-7 1 5 16,2 1 34-16,-2 1-13 0,2 20 11 0,-3-4-11 16,0 6 17-16,0 1-23 0,0-13 23 15,0 9-2-15,0 6-6 0,0 5-3 0,-19 40-12 16,14-36-1-16,-5 0 16 0,5 3-33 0,-6 0-4 15,1 2 10-15,-8 0-2 0,8-2 11 16,-3 0-20-16,4 2-4 0,-9-2-1 0,8-3-1 16,2-3-11-16,-3 1 3 0,4-4-2 0,-2 2-28 15,0 0-17-15,3-4-58 0,-1-5-19 16,1 0-23-16,-1-3-31 0,1-2-92 0,-2-7-462 16,-2 3 1-16,-2-3 0 0</inkml:trace>
  <inkml:trace contextRef="#ctx0" brushRef="#br0" timeOffset="6172">165 1848 148 0,'0'0'200'0,"-19"0"-23"0,19 0 3 0,0 0-29 16,0 0-24-16,0 0-11 0,0 0-9 0,0 0 18 15,0 0-15-15,0 0-6 0,0 0-5 0,17 17 0 16,21-17-21-16,4 2 0 0,11-2 0 0,-28 0-3 16,18 0-14-16,15 0-2 0,10 0-21 15,13 0 22-15,8 0-11 0,10 0-5 0,112-13-8 16,-94 12 1-16,6 1 6 0,2-3-32 16,13 3 18-16,-71 0-1 0,39 0 1 0,17 0-29 15,8 0 11-15,9 0 10 0,6 0-12 16,6 0 6-16,159-14-15 0,-151 7 34 0,-1 4-17 15,6-3 5-15,-6 1-20 0,1-1 7 0,2 0-2 16,0 3-5-16,0-5-9 0,1 3 12 0,0-1 15 16,-2 1-15-16,-4 1-4 0,-1-4 10 15,0 4-12-15,0 0 8 0,-8-2-9 16,-4 2 6-16,-2-4-21 0,-5 3 6 0,-7 0 8 16,-4 0-7-16,-5 2 20 0,-8-2-14 15,-2 1 9-15,-5-1 2 0,-5 1 0 0,-7 0-14 16,0 4 15-16,-12-4-16 0,-1-2 19 15,-4-2-7-15,-7 6-11 0,-3 0 4 0,-8-3 4 0,-1 2-5 16,-5 1-1-16,-6-1-6 0,-3-1 22 16,3 2 3-16,-7 0-15 0,-1-2-16 0,-9-1 18 15,2 3 9-15,-4-1-16 0,-5-2 12 16,-2 2-16-16,-5 3-3 0,-3-3 14 0,-1 2 7 16,-2-2 3-16,2 1-15 0,-5 2 15 0,1-2-11 15,1 0-12-15,1 0 18 0,-3 2-13 16,5 0-1-16,-3-1 5 0,1 0 10 0,0 1-15 15,-1-1 15-15,-2 1-16 0,2-1 3 0,1 1 15 16,-5-2-16-16,6 1 6 0,-6 1 3 16,-5 0-5-16,0 0 3 0,12 0 3 0,-12 0 1 15,13 0-6-15,-3 0-6 0,0 0 3 16,-1 0 9-16,2 0-14 0,-1 0 14 0,3 0-18 16,-4 0 21-16,1 0 2 0,2 0 4 0,-2 0-9 15,-10 0 1-15,13 0-4 0,-2 0 21 16,-11 0-16-16,11 0 0 0,0 0-13 0,-11 0 25 15,7 0-6-15,-7 0 17 0,10 0-18 0,-10 0 21 16,0 0-22-16,12 0 7 0,-12 0 29 16,0 0-38-16,10 0 25 0,-10 0-19 0,0 0-3 15,0 0-6-15,9 0-3 0,-9 0 22 0,0 0 15 16,10 0-18-16,-10 0-4 0,0 0 4 16,0 0-15-16,0 0-3 0,9 0-10 0,-9 0 22 15,0 0-12-15,20-4 10 0,-19-1-14 16,2 1 5-16,-1 0 11 0,1-3-4 0,-1 3-2 15,4-4 12-15,7-8-10 0,0-1 3 0,0 0-25 16,-1-1 0-16,4 0 26 0,0 1-9 16,-2 3-14-16,2-5 19 0,0 4-9 0,-6-1 8 15,6-2-11-15,-2 5 22 0,-4 3-16 0,0 0-20 16,-4 1 11-16,1 2 8 0,-2 0 6 0,-1 1-16 16,-1-1-4-16,-3 4-5 0,0-3-28 15,0 6-45-15,0 0-40 0,0-9-41 0,-19-3-145 16,-2 2-314-16,-7 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3:49.58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60 481 67 0,'0'-19'200'0,"0"19"-26"0,0 0 2 0,0 0-4 16,0 0 8-16,0 0-3 0,36 13-6 0,-37 17-7 16,1-13-7-16,0 12-19 0,0 4-2 15,0 6 10-15,0 0-41 0,0 4-10 16,0 0-6-16,0 1-10 0,0-2 19 0,0 0-28 16,0-2-14-16,0 0 13 0,0-5-19 0,0-4-47 15,19 31-28-15,-14-38-39 0,-2 2-21 16,5-5-26-16,-6-6-48 0,1-7-84 0,0 2-279 15,0-5 1-15</inkml:trace>
  <inkml:trace contextRef="#ctx0" brushRef="#br0" timeOffset="209">122 833 100 0,'-5'-50'183'0,"5"26"-9"0,-12-50 4 15,8 27 4-15,-1 1-32 0,4-1-11 0,1 0-9 16,0 27-2-16,0-10-18 0,23-37-3 0,-9 29-16 15,2 8-13-15,3 1-2 0,1 1-10 16,6 2 4-16,2 4-20 0,2 1 1 0,2 3-6 16,0 1 0-16,0 3 2 0,4 2-9 15,-5 4-36-15,-2 3-12 0,-3 2-17 0,-26 3-15 16,16 0-29-16,6 16-13 0,-18 4-41 16,-4-1-95-16,0-5-196 0,-23 33 1 0</inkml:trace>
  <inkml:trace contextRef="#ctx0" brushRef="#br0" timeOffset="594">95 677 100 0,'-26'24'213'0,"6"-5"-9"0,4 1-22 16,3-10-3-16,7-4-34 0,5-4 2 0,1-2-13 15,4-2-13-15,2-2-10 0,14-3-22 0,2-2 5 16,5-4-19-16,0 2 8 0,7-2-19 16,-3 3-5-16,1-1-6 0,-1 3 6 0,-2 5-14 15,-6 3-12-15,-23 0 3 0,20 0 2 16,17 26 8-16,-21-10 3 0,-3 5 11 15,-5 0-13-15,0 2 2 0,-2 4 11 0,-3-3-5 0,1 4-28 16,-1-3 25-16,1-3-12 0,2 0-3 16,1-3 18-16,2 0-16 0,1 2-14 0,2-7 3 15,1 2-17-15,-2-6 35 0,2-3-29 16,6 2-5-16,-3-4 18 0,0-5-3 0,-16 0-13 16,12 0-26-16,-1 0 15 0,1 0 32 0,17-16-19 15,-14 1-15-15,-2 2 5 0,-5 0 7 0,-3-8 18 16,-2 5 2-16,-3 1 6 0,0 15 10 15,0-16 10-15,-16-13-5 0,5 13-27 0,-1 7 23 16,-2 2-10-16,1 4-19 0,13 3-12 0,-13 0 12 16,-3 0-6-16,-20 19 2 0,16-12 2 15,-1 2-14-15,7 4-18 0,4-1-19 0,1 0-39 16,6-3-27-16,0 1-41 0,2-4-7 16,1-6-47-16,0 0-77 0,0 0-400 0,0 8 0 15,20 5 0-15</inkml:trace>
  <inkml:trace contextRef="#ctx0" brushRef="#br0" timeOffset="882">709 807 136 0,'13'-22'250'0,"1"3"-8"0,-2 1 16 15,-2 8-37-15,-4 0-31 0,-2 3 0 0,3 2-26 16,-1 1-13-16,0 4-3 0,-2 0-55 0,-4 0 19 16,0 0-17-16,12 0-18 0,14 20 8 15,-10-5-6-15,-3 1-29 0,0 4 2 0,3 3 19 16,-3-1-36-16,-6 2 1 0,2 2 13 0,-5-1-16 15,2-1-6-15,-6-13 28 0,0 0-3 16,0 7-27-16,-19 17 9 0,13-24 3 0,-1-2 13 16,0-2 13-16,-2-2 9 0,5-2-13 0,-3-2 14 15,-1-2-5-15,4-2-1 0,4 3-23 16,-7-12-3-16,4 4-3 0,3-3 3 0,4-10 5 16,-4 8-17-16,22-27-5 0,-6 14-3 0,7-3-23 15,-4 2-28-15,8 7-21 0,3-3-52 16,2 2-16-16,4 1-40 0,2 0-39 0,1 3-82 15,-1 3-431-15,2 1 1 0,3 3 0 0</inkml:trace>
  <inkml:trace contextRef="#ctx0" brushRef="#br0" timeOffset="1256">1918 1057 135 0,'2'7'182'0,"-2"1"-3"0,1-3 29 0,1-1-14 16,-1 1 0-16,1-2-7 0,-1-2-1 0,1-1-39 15,0-2 21-15,1-5-25 0,2-1-14 0,3-12 11 16,2-6-22-16,2-3-31 0,2-5 37 16,-8-3-18-16,6 0-14 0,-2-2-3 0,0-6-13 15,0-3-17-15,2-5 3 0,-2-1 0 16,3-2-7-16,0-2-43 0,-3 3 11 0,4 3 5 15,-2 9 8-15,0 4 5 0,-2 2 9 16,0 4-6-16,-2 8-16 0,0 8-2 0,-5 11 3 16,-3 6 24-16,0 0-2 0,5 18-2 0,-3 8-6 15,-1 2 8-15,4 11 1 0,-4 1-15 0,2 3 2 16,3-2 1-16,-5 4 8 0,9 1-16 16,0 0-7-16,5-2 4 0,-2-3-10 0,0 1-21 15,1 0-22-15,-2-3-29 0,-1 1-70 16,2-4-4-16,-4 1-37 0,0-4-45 0,2-2-618 15,-5-6 1-15,-3-3 0 0</inkml:trace>
  <inkml:trace contextRef="#ctx0" brushRef="#br0" timeOffset="1423">2177 967 104 0,'-23'-19'316'0,"0"3"-21"16,0 1-21-16,4 3-32 0,2 2 9 0,7 0-7 15,-1 2-45-15,3 1-30 0,2 1-8 0,5 2-18 16,1 4-17-16,0 0 0 0,0 0-40 15,15-19 11-15,9 9-10 0,6 0-30 16,7 1-47-16,4 3-37 0,2-4-59 16,-2 4-51-16,1-1-32 0,1 1-89 0,-1 1-320 0,4 0 0 15</inkml:trace>
  <inkml:trace contextRef="#ctx0" brushRef="#br0" timeOffset="1974">2884 743 2 0,'4'-3'232'15,"-1"1"-8"-15,-2 0 16 0,-2-3-20 0,-1 2-19 16,0 0-13-16,-4 2-3 0,-3 1-17 0,-1 0-17 16,-15 6-23-16,-2 3 2 0,0 2 3 15,-4 2-20-15,4 1-6 0,1 4 8 0,1 2-44 16,2-4 8-16,6 6-10 0,1 2-11 0,3-4-14 16,7-2 3-16,2-1-23 0,4-7-13 15,0-10 26-15,0 8-15 0,0-8-9 0,21 20-4 16,0-13-10-16,-4-8-7 0,-17 1 21 15,22 0-8-15,22-16-9 0,-22 4-19 0,3-7 10 16,-4-2 17-16,1-1-16 0,-2-8 3 0,0-1 13 16,-5-4 6-16,-4-4-5 0,2-3 11 15,-4-6-16-15,1-5-13 0,-3-2 23 0,-2-3 1 16,-4-1-19-16,2 0 19 0,-1 3 26 16,-2 7-10-16,0 26 31 0,0-11 10 0,0-1 13 15,0 1 0-15,0 7-17 0,0 8-6 0,0 8-8 16,-22 5 2-16,6 18-7 0,-1 3 6 15,1 13-18-15,1 11 14 0,2-2-8 0,6 5-7 16,0 4-5-16,4 6 4 0,3-25-12 0,0 13-2 16,0 8 4-16,26 52 3 0,-9-46-20 15,2-7 3-15,1-1-2 0,8-2-19 0,-5-6-25 16,2-5 10-16,1-2-22 0,0-7-2 16,2-3-16-16,1-3 4 0,-3-8-17 15,0-7 14-15,-16-3 4 0,6 0 29 0,23-17-11 16,-21 1 4-16,-1-3 22 0,-4-5-18 0,-4-3 20 15,2 0-17-15,-5 1 8 0,0 0 9 0,-5 1 23 16,4 9 15-16,-2 3 12 0,-3 4-13 16,1 1-4-16,-1 8 1 0,0 0-8 0,-4-4 5 15,1 8 2-15,0 0-6 0,-10 14-4 0,0-1 0 16,0-1 8-16,4 4-42 0,2 0-46 16,0-1-24-16,2-1-26 0,1-6-65 0,0 1-99 15,1-4-349-15,0 2 0 0</inkml:trace>
  <inkml:trace contextRef="#ctx0" brushRef="#br0" timeOffset="2239">3304 369 4 0,'-1'-12'291'0,"-2"1"-39"0,0 4-7 0,3-1-28 16,-1 3-29-16,1 1 8 0,0 2-30 0,0-1-28 15,0 3-8-15,-2-3 10 0,1 8-42 16,2-3-42-16,2 3-39 0,1 2-45 0,8 8-45 16,-1 2-129-16,2 2-257 0,8 0 0 15</inkml:trace>
  <inkml:trace contextRef="#ctx0" brushRef="#br0" timeOffset="2604">3755 70 287 0,'-3'-24'286'0,"0"7"-23"0,0 4-8 16,0 5-8-16,1 5-15 0,-3 3-42 0,-2 5 23 15,-5 16-22-15,-1 1 0 0,2 11-36 16,1 3 1-16,3 3-8 0,2 6-31 16,4 2-1-16,-4 6-8 0,5-28-12 0,0 16-15 0,0 7-1 15,0 2-27-15,21 52 15 0,-14-53-15 16,3-1 1-16,-3-1-20 0,3-4-16 0,2-7-24 16,-1 3-11-16,4-5-15 0,-2-7 14 0,1-5-40 15,1-3 11-15,-4-6-4 0,1-4-9 16,-3-7 32-16,-2-2-15 0,-7 0 1 0,0 0-5 15,16-16 15-15,-13 6 16 0,4-13 11 0,-6-6 26 16,-1 15 6-16,0-7-26 16,0-3 23-16,0 2-18 0,-17-18 13 0,11 26 5 15,2 5 16-15,-3 5-29 0,-1 2 13 0,1 4 9 16,0 2-37-16,0 1-23 0,2 0-8 0,-6 14-26 16,4-4-16-16,2-3-38 0,2 1-30 15,3-3-47-15,0-10-79 0,0 0-353 0,19 30 1 16</inkml:trace>
  <inkml:trace contextRef="#ctx0" brushRef="#br0" timeOffset="3136">4212 755 3 0,'16'-32'239'0,"-9"-4"-16"16,-1 8 19-16,-1 0 0 0,-3 4-5 0,-2 13-5 16,0-1-27-16,0 1-14 0,-19-6-17 0,9 14 0 15,-2 6-26-15,-11 5-10 0,3 3 7 16,3 3-34-16,-5 0-15 0,3 7-15 0,3 1 14 15,3 1-23-15,3-4-2 0,1 2 4 16,5-4-42-16,4-3 17 0,0-14-4 0,0 11-7 16,0-3 7-16,0-8-20 0,19 21-3 0,-13-19-23 15,2-2 31-15,1 0-14 0,13-9 0 16,2-3 14-16,2-2-13 0,-4-4 8 0,-3-3-20 16,1 1 0-16,-3-2 4 0,1 1 8 15,-2 2-35-15,-3 1 7 0,-2 9 36 0,-2 1-4 0,-5 5-37 16,0 1-4-16,-4 2 18 0,0 0 25 15,6 13-21-15,-6-4 0 0,2 1-3 0,-2 2 3 16,1 12 7-16,-1-5-5 0,2 7 11 0,2-1-20 16,5-2 13-16,2-3-10 0,2-1-1 15,3-3 25-15,-2-1-48 0,2-5 23 0,-1-2 2 16,-2-2 1-16,0-3-2 0,0-3 3 0,-2 0 5 16,5 0-4-16,20-19-3 0,-17 4 3 15,-1-2-5-15,-3-5 17 0,1-4-17 0,-6-6 3 16,3-3-19-16,-4-5 21 0,-2-6-11 15,1-3 9-15,-1-8 11 0,0-3 5 0,-3-3-13 16,1 2 0-16,-4 2 18 0,3 7 26 0,-2 6 33 16,-2 0 9-16,0 25 7 0,0-5-15 15,0 4-13-15,0 6 0 0,0 7 5 0,-13 4-1 16,7 13-9-16,3 16 3 0,-5 8-5 16,6-5-13-16,2-5-8 0,0 9 0 0,0 6-3 15,17 41 2-15,-8-35-6 0,4 2-22 0,-3-3-36 16,3 2-30-16,-8-2-53 0,6 4-46 15,-4-2-50-15,-2-5-859 0,-4 7 0 0,-1-5 0 16</inkml:trace>
  <inkml:trace contextRef="#ctx0" brushRef="#br0" timeOffset="3368">4527 596 198 0,'-5'-27'234'0,"5"7"-9"0,0 1-16 16,0 10-24-16,0-6-29 0,26-18-1 0,-11 19-15 15,1-1-2-15,7 6-25 0,4 0-19 0,2 3 17 16,3 3-24-16,-16 3 1 0,7 0-31 16,3 0 11-16,33 19-9 0,-31-4 4 0,1 1-1 15,-8 3-20-15,-3 1 2 0,-7 4-3 16,1 2-9-16,-8 2 15 0,-1 1-14 0,-3 0-10 16,0-17-9-16,0 6 24 0,0 5-31 0,-19 25-51 15,13-22-18-15,-2-9-28 0,0-3-48 16,4-4-86-16,-2-2-328 0,3-3 1 0</inkml:trace>
  <inkml:trace contextRef="#ctx0" brushRef="#br0" timeOffset="3559">4954 417 102 0,'2'-26'218'0,"1"0"2"0,-3 17-3 15,0-1-7-15,0-2-20 0,0 12-28 16,0-11-21-16,0 11-30 0,-5-9 11 15,5 12-13-15,0 1-10 0,0 3-38 0,0 0-28 16,2 1-39-16,4 13-61 0,4-3-86 0,-5 1-136 16,6 2-81-16,0-2 0 0</inkml:trace>
  <inkml:trace contextRef="#ctx0" brushRef="#br0" timeOffset="3763">5317 474 163 0,'13'-19'244'0,"-4"0"3"0,-1 0-22 0,-5 8-6 15,-3 11 27-15,0 0-6 0,0-9-13 16,-19 1-17-16,11 8-22 0,-17 6-14 0,-1 7-19 16,5 4-10-16,-4 4-28 0,2 2 4 15,3 0 1-15,2 3-22 0,7 1 0 0,1 0-15 16,4-2-2-16,3 1-7 0,3-14-15 16,0 5-15-16,33 26-10 0,-14-23-47 0,4 1-54 15,3-2-37-15,-1-3-40 0,5-4 2 0,5 1-31 16,4-1-91-16,7-3-423 0,-3-3 1 0,8 0 0 15</inkml:trace>
  <inkml:trace contextRef="#ctx0" brushRef="#br0" timeOffset="4262">6252 276 136 0,'13'-37'225'0,"-4"7"-4"15,1 6-4-15,-4 4-8 0,-2 5-28 0,-1 4 15 16,0 8-9-16,2 4 36 0,-3 6-20 16,1 3-3-16,5 19-16 0,-5 5 0 0,0 10-11 15,-3-1-12-15,2 7-25 0,-2-23-9 16,0 16-13-16,0 8-13 0,0 6-4 16,0 3-19-16,0 4-12 0,0 0-3 0,0 1-4 0,0-3-23 15,-16 66-45-15,13-73-2 0,3 3-58 16,-2-4-34-16,2-8-65 0,0 2-37 15,0-28-598-15,0 9 0 0,0-2 0 0</inkml:trace>
  <inkml:trace contextRef="#ctx0" brushRef="#br0" timeOffset="4480">6318 1041 108 0,'0'-58'207'0,"0"26"-8"0,0-13 0 0,0-6-4 15,0-3 0-15,0 1-24 0,19-45-2 0,-12 56-16 16,5 3-12-16,7 7-11 0,0-1-28 0,-1 6 10 15,4 11-12-15,1 4 3 0,5 11-11 16,-15 1 7-16,21 15-22 0,-12 1-2 16,-3 5-3-16,-3 1-7 0,-11 5-25 15,-2-1 30-15,-3-12-25 0,0 8 13 0,-21 29-45 16,5-22 21-16,0-3-15 0,-3-3 0 0,3 1-38 16,-4-5-35-16,0-2-34 0,1-5-34 15,-3-4-46-15,9-1-56 0,0-7-373 0,13 0 0 16</inkml:trace>
  <inkml:trace contextRef="#ctx0" brushRef="#br0" timeOffset="4958">6500 562 129 0,'22'-21'196'0,"0"5"-12"15,4 1 2-15,-4 3-19 0,2 5 8 0,2 3-10 16,-1 4-24-16,-9 0 3 0,5 0-4 0,24 19-24 16,-23-6 14-16,-4 2-23 0,4 3 7 15,-6-1-18-15,3 5-5 0,-6-2 2 16,-4 3-5-16,-2-1-25 0,-4-4-1 0,-3-7 12 15,0 5-9-15,0-1-11 0,0 3-17 0,-26 19 18 16,14-28-4-16,2 1-28 0,-2-6 30 16,5-2 0-16,-2 0-32 0,9-2 6 0,0 0-9 15,0 0 11-15,-15-23-3 0,17 1-23 16,-2 9-2-16,16-23-2 0,0 6-5 0,-4 4-7 16,7-1 8-16,4 5 14 0,1-1-34 15,-2 1 14-15,10 5 1 0,-5 1-7 0,2 6 25 16,0 4-13-16,-2 5-3 0,-19 1 22 0,3 0-7 15,18 18 14-15,-17-2-17 0,1-1-2 0,-6 4 26 16,5 0-34-16,-5-2 4 0,4 1 14 0,-3 1-15 16,3-4-7-16,-4-2 25 0,6 2 14 15,-1-6-23-15,1-2-1 0,-4-3 5 16,4 0-26-16,0-4 24 0,-13 0-14 0,15 0-5 16,26-15-16-16,-17 7 12 0,-5-4 10 0,0-7 15 15,-3-1-30-15,0-2 29 0,-8-3-28 0,0-4 16 16,-3 1-9-16,-5-1-4 0,0 15 24 15,0-7-11-15,-18-21 9 0,9 23-1 0,-7 3 8 16,3 5 4-16,-6 8-13 0,6 3 13 0,-5 0-20 16,-26 14 2-16,20 1 10 0,-2 5 3 15,4 3 9-15,0 2-53 0,4 2-30 0,5 0-4 16,2 3-59-16,3-1-87 0,2-1-466 16,6-18 0-16,0 8 1 0</inkml:trace>
  <inkml:trace contextRef="#ctx0" brushRef="#br0" timeOffset="5210">7820 364 248 0,'11'-39'261'16,"-11"23"35"-16,5-32-8 0,-2 26-25 16,-3 12-19-16,0-1-9 0,-16-10-29 0,-3 15-26 15,3 3 0-15,0 6-14 0,5-3 9 0,-27 23-17 16,15-6-13-16,-2 5-18 0,6 3-7 15,1 3-12-15,5 3-5 0,0-2-15 16,7 4-10-16,3 2-7 0,3-21-13 0,0 9-3 16,22 35-13-16,-6-30-25 0,2-1-26 0,7-4-49 15,-2 0-21-15,4 0-33 0,0-7-24 16,0-7-23-16,2-4-37 0,1 1-27 0,-17-6-512 16,9 0 0-16,20-16 0 0</inkml:trace>
  <inkml:trace contextRef="#ctx0" brushRef="#br0" timeOffset="5522">8080 413 722 0,'3'-23'217'16,"1"7"-21"-16,-5 4-9 0,2 4 6 0,2 2-24 0,-3 4-3 16,0 2-15-16,-7-3-16 0,1 6-17 15,3 0 15-15,-3 2-20 0,2 1-38 0,1 0-7 16,-6 15 26-16,8-9-27 0,1 1-3 0,0-1 13 16,0-12-10-16,0 10-40 0,0-2-2 15,17 9 28-15,-2-5-11 0,4-1-17 0,-1-1-2 16,-2-4 2-16,-3-2-2 0,0-4-7 0,-13 0-2 15,12 0 20-15,-2 0-24 0,-10 0-3 16,35-21 5-16,-27 5 2 0,5 2 11 0,-4-5-24 16,-5 4 7-16,-4-1 24 0,0 16-1 0,0-12-29 15,0 1 7-15,-13-7 19 0,7 12-23 16,-4 4 25-16,5-2-20 0,-6 4 23 0,-10 8-11 16,-1 2-2-16,-7 5 3 0,8 4-8 15,2 3-3-15,0 2 0 0,6 1-5 0,1 2 2 16,5 2-30-16,1 0 9 0,3-3-57 15,3 0-33-15,0-13-41 0,0 1-41 0,16 24-86 16,-7-23-454-16,-2-6 0 0,5-4 0 0</inkml:trace>
  <inkml:trace contextRef="#ctx0" brushRef="#br0" timeOffset="5765">8450 378 216 0,'4'-20'254'0,"2"5"-11"0,0 0-41 15,-2 6 1-15,-1 3-32 0,3 2 2 0,-3-1-20 16,4 5 2-16,-1 3-15 0,-4 1-2 16,6-1-10-16,9 14-11 0,-4 0-7 0,-3 1-3 15,-1 5 0-15,-2-1-22 0,-1 5-19 0,-3-2-15 16,-3-1 4-16,0-11 6 0,0 4-16 16,-22 22 2-16,15-20-2 0,-5 2-7 0,6-10-9 15,2-3 6-15,-2 0-43 0,3-4-17 16,1 1-39-16,-1-3-16 0,3-2-59 0,-2-3-36 15,4-2-95-15,1 0-334 0,5-12 1 0</inkml:trace>
  <inkml:trace contextRef="#ctx0" brushRef="#br0" timeOffset="6012">8973 196 99 0,'27'-23'259'0,"-2"4"0"0,-9 3-14 0,-10 4 11 15,-5 4-30-15,-1 8 8 0,0 0-58 0,-16-9 30 16,6 10-26-16,-12 8-11 0,1-2-13 15,2 3-28-15,6 2 10 0,6 2-21 16,-2 1-19-16,9-3-1 0,0-1 2 0,19 24-14 16,0-9-13-16,-1-3-13 0,7 4 9 0,-2-7-16 15,6 3-9-15,-5-1-2 16,-2 2-6-16,0-3 5 0,-1 1 1 0,-2-2-23 16,-12 0-2-16,5 0 3 0,-11-4-15 0,-1-16 4 15,0 19-14-15,-23 18-47 0,-1-17-37 0,-8-4-40 16,-3-1-47-16,-8 2-76 0,-8 0-506 15,-5 1 0-15,-10-3 1 0</inkml:trace>
  <inkml:trace contextRef="#ctx0" brushRef="#br0" timeOffset="6539">447 1490 90 0,'-14'1'140'0,"2"-1"1"0,2 0-10 16,2 0 4-16,0-1-7 0,3 1 4 0,-3-4-7 15,3 3 8-15,5 1 11 0,0 0-7 16,0 0-23-16,0 0 15 0,-10 0-21 0,10 0-17 16,-13-9 8-16,15 7-11 0,6 0 3 15,18-5-1-15,13 0-1 0,5-1 5 0,14 0-22 16,16-1 7-16,18-1-2 0,21-1-26 15,13 0 14-15,13-2-1 0,15 1 7 0,17-1-24 16,17 0 5-16,15-1-8 0,14 1 3 0,153-11 5 16,-10 0-10-16,-68 12-18 0,92-3-9 0,3 1 22 15,2 0-2-15,8 6-27 0,6-7-3 16,-8 7 8-16,1 4-2 0,-3 1-19 0,-13 2 28 16,-75 1-10-16,-177 0-3 0,52 0-7 0,20 0 18 15,11 0-16-15,221 15-15 0,-223-9-22 16,-11-3-12-16,-14 4-9 0,-14-4-30 0,-23-1-12 15,-20 1-22-15,-17-3-10 0,-23 1 9 16,-18 2-4-16,-46-3 15 0,5 0-19 0,-13 0-61 16,-6-12-87-16,-49 9-186 0,-14-1 0 0</inkml:trace>
  <inkml:trace contextRef="#ctx0" brushRef="#br0" timeOffset="6943">14 1877 93 0,'-26'4'164'15,"19"-3"-16"-15,10-2-11 0,18-4 11 0,18-6 7 16,9-1 11-16,16-2 5 0,12-3-25 0,14-4 16 16,12 0-2-16,21-3-12 0,17 1-16 0,14-3 6 15,10 1-9-15,17 1-18 0,21-1-2 16,139-16-27-16,-7 3 2 0,-58 10-6 0,66-4 1 16,-64 6 7-16,82-3-25 0,8 7-3 15,1 3-13-15,6 1-12 0,-6-3 35 0,6 4-53 16,-5 8 13-16,-68 5 20 0,75 3-23 0,-82-1 4 15,-172 2 3-15,52 0-27 0,27 0 18 0,12 0-11 16,225 19-13-16,-213-14 11 0,-7 0-17 16,-8 3-8-16,-1-3-15 0,-15 1-54 0,-16-4-41 15,-16 1-19-15,-15 0-50 0,-17 1-113 16,-19 0-296-16,-66-4 0 0</inkml:trace>
  <inkml:trace contextRef="#ctx0" brushRef="#br0" timeOffset="7862">3046 2904 200 0,'0'-29'237'0,"0"-2"21"15,0 18-19-15,0 2-21 0,0 0 4 0,0-2-48 16,0 5 2-16,0 8-17 0,0-12-18 16,0 12-17-16,0-8-4 0,0 8 13 0,5-9-17 15,-3 16 0-15,-2 1 12 0,4 19-21 0,-1 3-16 16,0 7 3-16,4 4-10 0,-1 5 6 0,-2-6-23 16,-4 8 3-16,0 1-8 15,2-6-1-15,1-1-12 0,4-3-14 0,-1 3 6 16,2-1 0-16,-1 1-1 0,8-9 2 15,-8-2-3-15,6-4-13 0,-3-5-10 0,-3-6 5 16,5-9 1-16,1-7 8 0,-13 0-16 0,0 0 0 16,35-17-5-16,-21-3-2 0,2-5 8 0,-4-1-4 15,-7-3 11-15,3-5-7 0,5-2 4 16,-5-6-23-16,0 2 13 0,-1-1 4 0,-3 1-9 16,2 5-3-16,3 0 3 0,-4 5 6 0,3 5-8 15,-7 6 4-15,2 5-2 0,-2 4-5 0,-1 10 11 16,0 0-10-16,5-10 12 0,-2 15 0 15,-1 2-7-15,6 14 7 0,-3 3-12 0,1 5 13 16,-4 0-8-16,6 1 8 0,1 3 5 0,1 1 0 16,2 5-3-16,-1-8-9 0,2 5 2 15,5-5-2-15,0 2-2 0,1-4 9 0,1-6 0 16,4-3-9-16,0-1-2 0,1-2 1 0,-1-2-3 16,1-4 6-16,-4-11 1 0,-5 2-12 15,-16-2 5-15,21 0-2 0,19-25-9 0,-20 7 5 16,-5-2-10-16,-1-4 12 0,-2-8 7 15,-2-3 0-15,-3-7 2 0,-4-1-8 0,-2-2 5 16,1-3 1-16,-2 24 5 0,0-9-6 0,0-6-7 16,-15-39 13-16,11 45-2 0,1 3 1 0,-4 7 4 15,4 5-5-15,2 5-3 0,-4 7-7 16,2 1 7-16,0 1-19 0,-1 6-10 0,1 0-26 16,2 3-46-16,1 1-51 0,1 2-18 0,-1 0-21 15,3 0-63-15,0 1-583 0,7 12 0 16,0 0 0-16</inkml:trace>
  <inkml:trace contextRef="#ctx0" brushRef="#br0" timeOffset="8027">4041 3068 226 0,'6'0'287'0,"-2"0"-25"0,2 0-8 0,-2-3-34 16,2 0-8-16,1 1-27 0,1-2-8 0,12-3-5 15,-3 2-40-15,5-4-8 0,-2-1 5 16,9 3-33-16,3 0 11 0,-2-1-22 0,2 2-66 15,0 1-31-15,-2 1-49 0,-5-2-53 16,-2 3-36-16,-2 2-104 0,-6-2-270 0,-2 2 0 16</inkml:trace>
  <inkml:trace contextRef="#ctx0" brushRef="#br0" timeOffset="8204">4232 3187 71 0,'-26'21'264'0,"6"-3"9"0,-1-4 19 0,4 1-38 16,7-6-29-16,1-4-17 0,2 0-22 0,3 0-20 15,2-1 6-15,2-4-43 0,0 0 1 0,13 3-9 16,-3-3-19-16,18-1 4 0,-12 1-11 16,16 0-28-16,43-15-41 0,-31 8-41 15,7-1-24-15,1 0-53 0,2-5-46 0,-2 2-49 16,4-3-144-16,-1-2-191 0,-2 0 1 16</inkml:trace>
  <inkml:trace contextRef="#ctx0" brushRef="#br0" timeOffset="8789">5277 2766 234 0,'2'-8'296'0,"4"1"-26"15,-3 3-13-15,-1 0-28 0,0 2-11 0,1 5-25 16,0 1-24-16,12 11-28 0,-5 6-11 16,0 2-11-16,-1 1 8 0,-4 3 11 0,3 3-13 15,0 0-26-15,2 1-11 0,-4 2 6 16,-3-1-20-16,0 2-10 0,1-8-8 15,2 3 2-15,-6-8-16 0,0-11-11 0,0 1 23 16,0 1-19-16,0-2 2 0,0 0 13 0,0-10-21 16,0 10-4-16,0-10-17 0,0 0 23 0,-3 9-1 15,3-16-32-15,3 3 36 0,3-16-22 16,-8-1 10-16,2 7-22 0,0-8-2 0,21-34 11 16,-8 18-6-16,-3 3-9 0,3 2 11 15,1 1 1-15,4 1-7 0,3 1 4 0,1 5 8 16,-3 6-13-16,1 6 6 0,-3 3-8 0,-4 9 4 15,-13 1 1-15,33 14 9 0,-17 4-20 16,-3 5 11-16,-5 3-1 0,3 0 3 16,-2 6 12-16,-2-3-13 0,-1 0-4 15,-3 2 0-15,0-6 7 0,1 2-24 0,-3-1 4 16,1-8 15-16,-2-3 19 0,3-4-10 0,-3-1 2 16,3-3-26-16,-3 0 11 0,0-4 11 0,0-3-18 15,0 0 33-15,3 4-16 0,-3-5-2 16,2-5-1-16,1-1 21 0,5-11-13 0,2-8-14 15,1 1 9-15,2-6-27 0,3 3-16 0,-1-4 35 16,2 0-5-16,3 5 12 0,3 2-17 16,2-2 2-16,1 3 25 0,1 3-30 0,-4 2 3 15,-2 3 5-15,2 7-25 0,-9 5 53 0,-14 4-10 16,10 0-22-16,-10 0 18 0,23 21 4 16,-14-1-10-16,-3 4-2 0,0 0 13 0,-5 7-1 15,2-7 8-15,-3 3-8 0,3 2 4 16,-3-15-2-16,0 9 5 0,0 4-12 0,0 4-18 15,0-5-39-15,0 3-56 0,0-1-19 16,0-1-47-16,0-2-79 0,7 18-501 0,-1-30 1 16,-3-2 0-16</inkml:trace>
  <inkml:trace contextRef="#ctx0" brushRef="#br0" timeOffset="9007">6554 2751 294 0,'9'-28'326'0,"-2"-3"4"16,6 9-23-16,-7 6-36 0,-3 7-23 16,-1 4-27-16,1 5-10 0,-1 5-14 0,-2-2 1 15,-2 5-10-15,2 0-4 0,3 20-8 0,-3-14-26 16,0 7-9-16,13 35-15 0,-3-21-9 0,-4 0-5 16,0 3-12-16,1-3-21 0,2-1-9 15,-6-2-33-15,1 1-41 0,2-5-20 0,-3 2-62 16,0-2-43-16,-1-4-46 0,-2-7-30 15,0-2-660-15,2-3 0 0,-2-12 0 0</inkml:trace>
  <inkml:trace contextRef="#ctx0" brushRef="#br0" timeOffset="9307">6661 2920 35 0,'6'-50'196'0,"-6"27"2"0,13-46 3 15,-3 26-18-15,-2 6 3 0,8 2-15 0,0 2-20 16,3 0 2-16,0 8-17 0,2-3-6 0,1 11-15 15,1 7-11-15,-1 4-9 0,-10 6 16 16,3 0-12-16,14 16 17 0,-17-2-34 0,-5 1 2 16,2 4-19-16,-6 5-12 0,-3-13 1 15,0 7-7-15,-28 25 9 0,9-16-14 0,-2-2 0 16,-5-1-3-16,-2-3 0 0,2-1-32 16,-1 1-12-16,2-4 12 0,5-4 14 0,8-4-18 15,5 0-19-15,4 0 40 0,3-2-30 0,0-7 12 16,0 0-4-16,29 25-3 0,-10-14 4 15,6 2-3-15,-4 0-1 0,5 1 4 0,-4-2-22 16,3-2-8-16,1 3-26 0,-2-1-4 0,1 0-29 16,-2 1-21-16,-2-2-26 0,-2 0-55 0,6-1-62 15,-2-1-278-15,1 1 0 0</inkml:trace>
  <inkml:trace contextRef="#ctx0" brushRef="#br0" timeOffset="9739">7801 2178 198 0,'6'-15'251'0,"-6"1"9"15,3 5-8-15,-3 1-55 0,0 4-4 0,-3 4-20 16,0 0-2-16,-3 4-20 0,-10 13-2 0,-3 3 19 15,-2 5-11-15,0 4-4 0,-3 1 0 16,2 8-6-16,-2 5-4 0,3 6-15 0,3 0-11 16,2 7-7-16,4-3-14 0,5 3-15 0,7 1 3 15,0-30-13-15,23 58-11 0,-1-33 1 16,2-2-23-16,2-4-23 0,2 0-9 16,4-10-25-16,-1-1-57 0,0-9-37 0,3 0-40 15,-2-9-37-15,0 1-48 0,6-9-511 16,-4-1 0-16,-15-8 1 0</inkml:trace>
  <inkml:trace contextRef="#ctx0" brushRef="#br0" timeOffset="9939">8398 2524 160 0,'8'-34'290'16,"5"-3"-15"-16,-4 6 3 0,-2 4-31 16,2 5-14-16,-5 10-33 0,-1 5-2 0,-3 8 6 15,0 4-5-15,0 3-4 0,-4 14-10 0,-2 7-6 16,0 5-10-16,-1 3 5 0,-2 5-18 15,2-2-22-15,1 6-5 0,1-5-12 0,5 6-18 16,-3-4 1-16,1 0-18 0,1-1-35 0,1-22-30 16,0 7-35-16,0 6-54 0,0-3-42 15,0-1-40-15,0-6-46 0,0-3-678 0,0-5 1 16,0-5 0-16</inkml:trace>
  <inkml:trace contextRef="#ctx0" brushRef="#br0" timeOffset="10154">8120 2540 246 0,'-14'-26'280'0,"4"9"-16"0,4 2-9 0,3 4-26 0,3 3-25 16,0 8-22-16,19-19-5 0,0 7-34 16,5 4-10-16,8 0-14 0,6 1-5 0,2 2-33 15,8 1 4-15,-2 0-34 0,2 3 8 16,1-1-17-16,1 1-81 0,-24 1-31 15,9 0-38-15,8 0-32 0,5 0-78 0,-2 0-305 16,2 0 1-16</inkml:trace>
  <inkml:trace contextRef="#ctx0" brushRef="#br0" timeOffset="10355">8888 2992 210 0,'-2'21'240'0,"-1"5"34"0,3-13-2 0,0 8-36 16,0 1 10-16,-14 29-32 0,12-22-47 0,-3-4 11 15,5 3-21-15,-3-8-16 0,3 7-10 16,0-14-1-16,0 3-38 0,0-1-18 0,0 1-44 16,0-4-36-16,0-2-51 0,16 10-57 15,-14-14-52-15,1 1-86 0,0-2-298 0,0-2 1 16</inkml:trace>
  <inkml:trace contextRef="#ctx0" brushRef="#br0" timeOffset="10555">9236 2916 267 0,'8'-15'299'0,"-5"2"-16"0,5 4-31 16,10-6-46-16,-2 3-14 0,9 1-3 0,-2 1-23 15,4-2-22-15,4 6-12 0,-1 2-15 16,6-4 6-16,0 8-29 0,2-5-25 0,-2 3-42 16,0 0-54-16,-1-6-53 0,-2 6-62 0,2-4-119 15,2 4-252-15,-2-6 0 0</inkml:trace>
  <inkml:trace contextRef="#ctx0" brushRef="#br0" timeOffset="10778">10269 2403 312 0,'3'-10'287'0,"-3"5"-11"0,3-2-19 0,-3 3-25 15,0 4-22-15,3 2 9 0,-5 2-15 0,4 2 0 16,-4 2-6-16,-6 22 16 0,8-18-1 0,0 11-7 16,-6 32-13-16,6-35-28 0,0 9-7 15,0 6-22-15,0 4-19 0,0 1-3 0,0 3-28 16,16 38-40-16,-16-45-31 0,0-18-61 15,0 12-47-15,0 1-24 0,0 1-47 0,-15 30-36 16,9-37-661-16,2-3 0 0,0 1 1 0</inkml:trace>
  <inkml:trace contextRef="#ctx0" brushRef="#br0" timeOffset="10986">9970 2570 21 0,'-16'-30'273'16,"-1"-4"9"-16,4 2-6 0,0 4-39 0,10 2-11 16,3 17-22-16,0-6-42 0,16-15 5 0,-5 10-8 15,7 4-17-15,3 1-33 0,4 3 13 16,2-1-15-16,9 3-31 0,5 5-3 0,-1 0-5 16,7 3-58-16,0-2-43 0,2 4-42 15,0-2-56-15,-24 2-65 0,11 0-176 0,3 0-105 16,3 0 0-16</inkml:trace>
  <inkml:trace contextRef="#ctx0" brushRef="#br0" timeOffset="11354">10493 2982 85 0,'1'1'223'0,"4"-2"-15"0,1 1 17 0,2-3-27 0,1 2 10 16,14-6-30-16,2 2-7 0,1-2-3 16,-3-1-30-16,-3 1-1 0,4 2-21 0,-2-1 7 15,-5 3-25-15,-5-3 15 0,-3 4-40 16,-1 0 10-16,-8 2-16 0,0 0 20 0,0 0-10 16,12 13-5-16,-16-6-2 0,-8 13 16 0,-1-1-30 15,-7 0 0-15,0 0-4 0,1-1-3 16,1 4 3-16,5-3-13 0,0-1-15 15,3-1 9-15,2 2-16 0,2-5-1 0,4-2 10 16,2-12-7-16,0 9-5 0,0-9 0 0,13 24-11 16,3-9-31-16,3-6 4 0,0-2-24 0,4-3-9 15,-4 0-30-15,1-3 2 0,6 1-16 0,-10-2-1 16,6 0-21-16,34-23-28 0,-27 15-28 16,3-5-86-16,-5-1-291 0,1-7 0 15</inkml:trace>
  <inkml:trace contextRef="#ctx0" brushRef="#br0" timeOffset="11642">11078 2052 185 0,'-7'-23'253'0,"-3"3"0"0,4 8-16 16,6 1-18-16,0 5-20 0,0 6-30 0,6 0-2 15,-2 2-9-15,3 5 16 0,6 13-19 16,6 3-7-16,3 5 2 0,1 1-2 0,-1 3-3 16,2 6-4-16,1 3-9 0,1 4-19 15,-2 5-4-15,-1 5-13 0,2 1-11 0,-6 0-18 16,0 3 8-16,-6 3-8 0,-3-5-10 0,-4 3-8 16,1-1 3-16,-7-30 1 0,0 14-14 15,-22 58-5-15,6-50-16 0,-4 3-30 0,-5-4-30 16,-4-2-44-16,-2 3-25 0,-7-6-32 15,-1-5-47-15,-4 2-37 0,-2-6-557 0,4-1 0 16,0-2 0-16</inkml:trace>
  <inkml:trace contextRef="#ctx0" brushRef="#br0" timeOffset="12380">5636 3765 10 0,'-17'-1'209'15,"1"1"-13"-15,3 0 10 0,3-1-11 16,1 1-24-16,2-4 12 0,7 4-30 0,0 0-31 16,0 0 5-16,0 0-13 0,-14-3-8 0,22 3 1 15,1 0-7-15,26-3-3 0,-14 3-12 16,49-5-7-16,-12 4-15 0,14-7 17 0,13 1 7 16,15 3-34-16,10 0 12 0,7 1-16 15,11 2-9-15,12-2 6 0,11 2-13 0,12-2 16 16,7 3-12-16,7-1 8 0,11-2-29 0,-1 3 0 15,6 0 8-15,5-4-3 0,-102 4-8 16,59 0 5-16,21 0-21 0,12 0 2 0,7 0 7 16,-4 0 18-16,1 0-14 0,-1 0 7 0,1 0-17 15,-7 0 13-15,-6 0 9 0,-10 0-21 16,-11 0-13-16,-11 0 21 0,-8 0-9 0,-16 0 4 16,98-10-23-16,-136 4-10 0,-10 3-3 0,-10-2-1 15,-13-2-5-15,-7 2-13 0,-3 1-36 16,-10-5-21-16,-9 4-43 0,-6 1-85 0,-15 2-344 15,-4-1 0-15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4:15.88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35 130 209 0,'2'-5'240'0,"1"0"0"0,-1 1-16 15,-1-1-18-15,1 1-20 0,-2 4-20 16,0 2 18-16,0 3-26 0,-2 1 2 0,1 2-11 16,-6 19-4-16,-1-3-5 0,3 5-18 0,-4 1-7 15,2 4-21-15,4-1 0 0,0-1-6 16,3-17-8-16,0 7-24 0,0 3-8 16,22 29 16-16,-12-30-4 0,3 2-22 0,3-4 6 15,2-3-1-15,-2-5-3 0,0-2-7 0,4-2 0 16,1-4 10-16,-7-6-20 0,-14 0-8 0,20 0-13 15,21-16 1-15,-22 4 11 0,-1-8 2 16,-2-1-36-16,0-3 16 0,-3-4 4 0,-1-1 15 16,-5-2-20-16,2-1 2 0,-1 2 4 15,0 5 14-15,-4 1-12 0,-3 10 7 0,1 2 18 16,-2 12-24-16,0 0 8 0,0 0 0 16,-10-11 12-16,4 15 8 0,-10 13-16 0,3 4 0 15,0 0-7-15,0 7 12 0,0 1-10 0,3-1 16 16,3 6-13-16,-2 0 2 0,5 0-9 0,4 2 15 15,0-21-18-15,0 12 7 0,0 2-39 16,23 33-29-16,-15-27-62 0,1-4-38 0,1-4-34 16,2-5-98-16,-2 2-469 0,0-4 0 15,1-5 0-15</inkml:trace>
  <inkml:trace contextRef="#ctx0" brushRef="#br0" timeOffset="388">647 351 52 0,'6'-26'223'0,"3"1"-24"0,-2 6 5 0,5 2-23 0,1 1-23 16,0 6-8-16,0 5-3 0,0 1-12 0,-2 4-10 16,-11 0-14-16,10 0-8 0,3 0-4 0,13 20-14 15,-17-8-5-15,-2 8-6 0,-4-2-9 16,-3-10 6-16,0 8-5 0,-20 27-31 15,5-18 1-15,-2-3-15 0,-6 4 14 16,1-2-7-16,6-6 3 0,2-1-17 0,1 1 15 16,6 3-12-16,5-7-8 0,2-14 5 0,0 8-4 15,19 19 3-15,-6-10-13 0,4-3 23 0,4 2-7 16,-3-1-5-16,1-1-7 0,-3 0-9 16,0 3 19-16,-5 1-11 0,1-2-6 0,0 6 8 15,-7-8-14-15,-5-14 13 0,0 13 1 16,0-1 4-16,0-2 16 0,-21 18 4 0,6-15 6 15,-4 1 6-15,-1-4-7 0,-3 1-8 0,0-2-8 16,1-3-7-16,-1-1 35 0,4-5-28 0,5 0 16 16,-1 0-32-16,15 0-28 0,-13 0-34 15,2 0-33-15,1 0-42 0,-13-22-64 0,10 8-112 16,8-3-237-16,4 3 0 0</inkml:trace>
  <inkml:trace contextRef="#ctx0" brushRef="#br0" timeOffset="721">968 393 151 0,'7'-10'241'15,"-1"1"-9"-15,0 4-11 0,1-2-33 0,0 4-4 16,12-6-22-16,1-3-6 0,1 5 4 0,-1 1-29 16,-3 2-4-16,-4 4 1 0,-13 0-14 15,15 0-18-15,2 0-19 0,19 21 6 0,-20-9 8 16,-5 0-28-16,-8-1-4 0,-1 1-9 0,-2-2 3 15,0 7-4-15,-28 22-28 0,11-17 21 16,-6 2 12-16,3 0-10 0,-2-2-24 16,2-1 6-16,1-1-11 0,0-1-16 0,3-3 13 15,5 2-6-15,1-7 30 0,2 1-27 0,6-4 7 16,0 1 1-16,2-9 8 0,0 0-20 0,0 10 24 16,22 15-23-16,-11-17-8 0,5 5-6 15,3-4 20-15,-2 0 2 0,5-3-11 0,-6 2 5 16,0-7-29-16,-2 1-25 0,-1 1-36 15,2-1-34-15,-4-2-28 0,1 0-31 0,1 0-83 16,3 0-338-16,0 0 0 0</inkml:trace>
  <inkml:trace contextRef="#ctx0" brushRef="#br0" timeOffset="1099">1631 473 209 0,'-3'-6'201'15,"-1"3"-2"-15,1 2-5 0,-3-1-20 0,1 0-17 16,0 6-2-16,1-2-10 0,0 0-13 0,-1 4-21 16,2-2 5-16,-1 1-19 0,3 3-9 0,-2 0 7 15,4-3-13-15,2 2-11 0,1 0 6 16,1 1-18-16,3 10-6 0,5-12-7 0,-2 0 3 15,-1-3-7-15,-2 1-19 0,1-3 9 16,-9-1 11-16,0 0-22 0,12 0 26 0,-4 0 26 16,-8 0-8-16,18-16-3 0,-16 10 6 15,0 0-5-15,-1-2-1 0,-1-2-16 0,0 3 3 16,-1 0 9-16,-3 0 1 0,4 7-12 0,-9-9 0 16,2 5-16-16,1 1 0 0,-1 0 2 15,-1 3-10-15,0 0-18 0,2 0 16 0,-3 4-15 16,4-3-16-16,5-1-25 0,0 0-26 15,-16 11-22-15,13-6-32 0,0-1-45 16,1 0-60-16,4 0-501 0,-1-2 0 0,4 3 0 16</inkml:trace>
  <inkml:trace contextRef="#ctx0" brushRef="#br0" timeOffset="1552">2367 140 35 0,'-2'-13'229'16,"1"3"0"-16,1 6 2 0,-3-3-38 0,3 4-8 0,-1-3-5 15,1 4-23-15,-2 0-9 0,1 2 5 16,-2 2 21-16,0 0-25 0,-1 6-1 0,-12 8-3 15,4 5-8-15,1 5-9 0,-5 1-13 16,0 4 6-16,1 0-17 0,1 1-5 0,1-2 8 16,0 4-26-16,0-2-21 0,1 6 16 15,2-2-27-15,4 3 1 0,2 0 9 0,3 0-21 16,1-25 8-16,0 11-21 0,26 28-3 0,-10-26-10 16,-1-2-5-16,4-3-38 0,0-7 4 15,3 0-1-15,-2-6-23 0,3-1 5 0,-7-5 16 16,0-3 17-16,-2 2-13 0,-14-2 7 0,31-13 0 15,-18-1 26-15,-3-4 0 0,-3-2-17 16,-1-1 15-16,-3-2 30 0,1-2-19 0,-4 6-1 16,0 19 9-16,0-17-13 0,-23-17 11 0,10 16 8 15,-3 5-10-15,-3 1-12 0,-1 6 12 16,1 3-9-16,2 0-14 0,2 1 11 0,1 2-24 16,14 0-24-16,0 0-69 0,-13 0-31 0,13 0-38 15,-12 0-39-15,12 0-515 0,0 0 0 16,-16 14 0-16</inkml:trace>
  <inkml:trace contextRef="#ctx0" brushRef="#br0" timeOffset="1837">2725 331 32 0,'2'-10'242'0,"-2"4"-23"15,2-1 3-15,-2 2-21 0,0 2-20 0,0 2-13 16,0-2-14-16,0 3-5 0,0 3-9 15,3-2-24-15,0 4 6 0,2 2-18 0,10 7-27 16,1 6 15-16,3 1-16 0,1 0-6 0,1 1-11 16,-7 1-6-16,5-1 19 0,-5 0-12 15,-2 1 14-15,-5-1-29 0,2-1 29 16,-8-2-2-16,1-3 0 0,-2-16 3 16,0 12 0-16,0 1-1 0,-19 14-21 0,6-9 7 15,-4-9-2-15,-1 5-8 0,-2-7-2 0,-3 0-26 16,6-3-28-16,-1-2-45 0,7-1-49 0,11-1-29 15,-11 0-39-15,11 0-83 0,-13 0-438 0,-4-17 0 16,10 0 0-16</inkml:trace>
  <inkml:trace contextRef="#ctx0" brushRef="#br0" timeOffset="2003">2728 272 98 0,'6'-21'238'0,"1"7"-19"15,3-4 9-15,3 2-15 0,-1-1-16 16,7 4-29-16,-1 0-7 0,4 4-27 0,4 0 6 15,3 3-11-15,0-3-32 0,0 7-1 0,0-2-13 16,-1 3-19-16,3 1-15 0,-18 0-66 16,6 0-35-16,1 0-60 0,-3 0-119 0,-1 0-245 15,0 0 0-15</inkml:trace>
  <inkml:trace contextRef="#ctx0" brushRef="#br0" timeOffset="2257">3611 56 34 0,'0'-10'237'15,"-2"1"3"-15,2 0 12 0,-1 2-14 0,0 0-9 0,1 1-25 16,-3 0-27-16,1 4 20 0,-1 3-19 16,0 1-11-16,1 6 3 0,-3-2 0 0,-1 21-7 15,-4 3-6-15,2 5-12 0,3 4-16 16,1 4-5-16,1-1-18 0,2 6-14 0,-5-3-3 15,3-1-9-15,2 2-15 0,-2 1 3 16,-5-8-15-16,3 3-15 0,-1-1-31 0,-1-5-33 16,1 1-66-16,4-6-39 0,1-1-12 0,-2-7-32 15,2-4-56-15,1-19-522 0,0 11 0 16,0-2 0-16</inkml:trace>
  <inkml:trace contextRef="#ctx0" brushRef="#br0" timeOffset="2541">3773 302 87 0,'13'-30'237'0,"-3"3"-12"0,0 6 22 0,-3 7-9 15,-2 2-29-15,-4 5-7 0,-1 2-17 16,0 5-15-16,0 0-21 0,-14 5-3 0,8-1-11 16,-13 9-6-16,-1 1 0 0,0 2-48 15,-5 3 16-15,0-1 7 0,2 3-35 0,-3 2-14 16,2 0 2-16,5-1-11 0,2-1-20 15,1-2 25-15,4 0-29 0,2 0-7 16,10-4 1-16,-3 1 0 0,3-16 11 0,0 17 9 16,22 15-7-16,-8-19-16 0,4 4-15 0,2-3 18 15,1-1-14-15,3-2-24 0,-3 4-8 0,1-6-10 16,0-2-15-16,-1 2-4 0,0 1-48 16,-6-7-18-16,0 2-40 0,-1-2-59 0,12 4-386 15,-7-3 1-15</inkml:trace>
  <inkml:trace contextRef="#ctx0" brushRef="#br0" timeOffset="3042">3968 433 227 0,'-20'-13'234'0,"1"0"-4"0,1 3 31 0,5 1-16 15,3 2-24-15,-1 3-19 0,5-3-7 0,2 5-41 16,1 0-3-16,1 0-20 0,2 2-8 15,0 0-18-15,12-2-16 0,-3 2 15 0,17 5-3 16,-13-5-26-16,8 0-15 0,33 7-2 0,-21-4 7 16,0 0-7-16,2-1-41 0,-2-1-1 15,-4 1-1-15,-16-2 13 0,3 0-10 0,1 0-3 16,-1 0 11-16,-3 0-8 0,12-19-10 16,-22 14 6-16,2-3 17 0,0 5-29 0,-2-5 0 15,0-1-2-15,-6 2 20 0,1-1-4 0,2 8-3 16,0 0-12-16,-13-22 8 0,7 17 21 15,-1 2-16-15,1-1-2 0,-2 2-4 0,0 2 6 16,0 4 2-16,1 0 5 0,-8 9-9 0,2 7-3 16,2 3-8-16,5 3 21 0,0 3-23 15,2 2 16-15,4 6-2 0,0-21-32 0,0 13 34 16,0 2-21-16,0 6-8 0,0 2 31 16,0 4-4-16,16 39-17 0,-14-42 1 0,-2-3 2 15,0-1-1-15,0-18 2 0,0 7-24 0,0 4 18 16,0-1 0-16,0-2 29 0,-17 23-24 0,13-32 11 15,-1-1 11-15,3-6 11 0,-4-3 12 16,-3 1 4-16,5-4 4 0,-3-2 4 0,-2 0-5 16,-1-2 3-16,0 0-21 0,10 0 17 15,-18 0-13-15,-2 0-1 0,-22-23-18 0,21 15-24 16,2 0-47-16,1-1-53 0,-2-1-48 0,3-2-61 16,1-1-669-16,-3 2 0 0,2-4 1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4:14.99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58 249 0,'0'0'280'0,"0"-16"5"0,0 16-16 0,0 0-35 16,0 0-40-16,0 0-21 0,0 0 10 16,0 0-36-16,0 0-17 0,0 0-9 0,6-34-12 15,26 32-7-15,-1-1-24 0,6 0 7 16,2 3-45-16,-21 0-23 0,11 0-54 0,5 0-66 15,-1 0-48-15,0 0-120 0,-1 0-263 16,-3 0 0-16</inkml:trace>
  <inkml:trace contextRef="#ctx0" brushRef="#br0" timeOffset="172">130 202 155 0,'-11'4'252'0,"1"-2"14"16,4 6-20-16,1-4-27 0,0-2 9 15,2 0-21-15,3-2 0 0,0 0-49 0,4 0-17 16,2-2-4-16,3 0-9 0,21-4-22 0,6-1-2 16,-3 3-19-16,6-1 7 0,0 1-30 0,2 0-40 15,-2-1-68-15,0-2-53 16,-5 1-60-16,-2 2-122 0,-1-5-277 0,-1-1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4:04.33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39 1547 41 0,'-20'0'219'0,"20"0"-4"16,0 0 2-16,0 0-12 0,0 0-11 16,0-16-13-16,0 16-1 0,-19 0-11 0,19 0-7 15,0 0-11-15,0 0-29 0,0 0-14 16,0 0 10-16,28-29-28 0,2 23-10 0,3-1 5 16,2 4-20-16,0 0-15 0,5-2-10 0,-21 5-17 15,10 0-52-15,5 0-22 0,1 0-58 16,36-12-37-16,-39 8-98 0,-6 2-290 15,-6 2 0-15</inkml:trace>
  <inkml:trace contextRef="#ctx0" brushRef="#br0" timeOffset="183">195 1655 149 0,'-21'14'236'0,"-1"-4"11"0,7-3-5 15,4-3-30-15,1 0-28 0,4-2-4 0,0 0-32 16,2 1-1-16,5-1-24 0,4-2-11 15,3 0-6-15,4 0 1 0,20 0-11 0,-12 0-12 16,10 0-8-16,8 0-39 0,5 0-30 16,2 0-41-16,1 0-49 0,42-18-55 0,-46 10-104 15,2 2-257-15,-4-4 0 0</inkml:trace>
  <inkml:trace contextRef="#ctx0" brushRef="#br0" timeOffset="-1708">1960 130 10 0,'2'-8'160'0,"9"-9"-6"15,-3 0-10-15,2 1 3 0,3 1 12 0,3 1 2 16,2 2 0-16,-3 2-13 0,1 1 7 16,6 4-24-16,-9 2 6 0,6 1 15 0,-19 2-23 15,19 0 10-15,23 23-25 0,-18-5 35 0,-2 7-19 16,-3 2-28-16,-4 5 31 0,1 2-25 16,0 2 5-16,-3 5-38 0,-4 0 5 0,7 2-10 15,-8 3-4-15,3-3-5 0,-3-1-22 16,-5 1 11-16,4-4-21 0,-1 4 28 0,0-7-6 15,-5-2-25-15,5-5-14 0,-6-3 13 0,3-7 12 16,0-7-10-16,-3-2 16 0,3 0 7 16,-3-4-9-16,0-6-1 0,0 0-8 15,0 0 7-15,4-17-1 0,-5 10-21 0,2-3 5 16,2-25 2-16,-3 15-7 0,0-8 11 0,12-45-21 16,-8 34 16-16,5-1-13 0,1-5 6 0,-4 2-8 15,9 1-8-15,4 3 5 0,0 1 2 0,0 3 2 16,2 5-9-16,1 3-5 0,-2 0-13 15,8 3-4-15,-1 2-13 0,-1 7-35 16,2 10-48-16,-2-4-8 0,1 7-30 0,-7 2-11 16,-5 0-41-16,1 0-590 0,21 18 0 0,-18-4 0 15</inkml:trace>
  <inkml:trace contextRef="#ctx0" brushRef="#br0" timeOffset="-1508">2801 535 67 0,'-3'6'298'0,"0"-3"6"0,0 0-17 0,0-2-32 0,3 0-40 16,0-1-10-16,3-1-20 0,0-2 6 15,3 0-25-15,1 2-44 0,1-3-4 0,16-3-16 16,3-1-7-16,-1-2-12 0,4 4-71 16,-1-4-14-16,2 1-45 0,3-1-22 0,-2-1-32 15,0 4-57-15,8-2-100 0,-5 1-260 16,5-5 0-16</inkml:trace>
  <inkml:trace contextRef="#ctx0" brushRef="#br0" timeOffset="-1294">3686 49 206 0,'5'-14'304'0,"-2"4"22"0,-1 1-46 0,1 3-32 0,0 0-27 15,-3 2-21-15,3 4-14 0,-3 1 26 0,3 4-8 16,-3 3 13-16,1 3 7 0,-2 19 4 15,1-13-6-15,0 7-9 0,0 10-18 0,-17 39-21 16,12-32-10-16,2 2-11 0,-2 0-23 16,2-3-14-16,-4 1-13 0,1 0 6 0,0 1-38 15,-1-1-38-15,-2-2-47 0,2-2-51 0,-2 4-31 16,2-2-80-16,-2-3-67 0,2-4-794 16,-2-5 1-16,6-1 0 0</inkml:trace>
  <inkml:trace contextRef="#ctx0" brushRef="#br0" timeOffset="571">1256 1400 50 0,'7'-19'186'0,"5"0"-10"0,1 3-2 0,3 4-14 0,2 0-22 15,1 2 5-15,3 6-5 0,-3 1-10 16,-19 3-9-16,18 0-4 0,21 16-11 0,-17-4 1 16,-3 1-7-16,-6 8 6 0,-2 0-28 15,-5-1-2-15,-6-12-5 0,0 10-9 16,-19 25-22-16,2-15 9 0,-6-1-1 0,-2-3-9 16,-1-1-6-16,2-3 4 0,-5 1-4 0,1-5 2 15,-3-1 16-15,9 2 18 0,3-9 3 16,-1 2 3-16,8-6 5 0,-1 2-4 0,8 1-38 15,2-4 14-15,0-1-22 0,3-2 11 0,0 0 18 16,0 0-24-16,24 21-23 0,-8-15 26 16,9 1-19-16,4 1 6 0,3-1-10 0,5 1-21 15,1 0-58-15,2-2-18 0,-2-1-43 16,-1 3-61-16,1-2-99 0,-3-3-340 0,2-1 0 16</inkml:trace>
  <inkml:trace contextRef="#ctx0" brushRef="#br0" timeOffset="781">2176 1485 94 0,'10'-19'245'0,"-1"7"6"15,-3 5-14-15,-3 2-20 0,1 2 9 0,-4 6-16 16,-4 0-10-16,2 5-11 0,-11 9-22 0,-3 4 11 16,1 1-30-16,-4 3 4 0,-3 4-20 0,3-2-7 15,-4 1-12-15,6-1-16 16,-6 1-5-16,1 2-19 0,-3-6-30 0,10 5-46 15,-9-5-45-15,4 3-29 0,0-4-20 16,1-3-42-16,0-5-34 0,8-5-68 0,1-3-362 16,-3-4 0-16</inkml:trace>
  <inkml:trace contextRef="#ctx0" brushRef="#br0" timeOffset="960">1831 1610 176 0,'6'-31'197'0,"1"0"14"0,-4 7 15 0,3 2-24 0,-3 6-12 16,-2 7-12-16,5 1-3 0,-3 5-2 0,5 1-40 15,-5 4 18-15,4 2-6 0,-1 3-9 16,13 10-22-16,0 4 28 0,-3 0-31 16,2 6-9-16,4 1-26 0,-2 1 22 0,2-3-31 15,-8 5-2-15,5-4-21 0,1 0-72 0,-1 1-56 16,3-1-57-16,-3 1-48 0,0-1-82 16,-1-3-329-16,4-3 0 0</inkml:trace>
  <inkml:trace contextRef="#ctx0" brushRef="#br0" timeOffset="1312">2776 1438 158 0,'0'-11'234'0,"-6"5"-1"16,3 1-6-16,-4 5-16 0,-2 3-27 0,4 1 1 15,-11 16-20-15,0 1-10 0,3-2 2 0,-3 3-10 16,3 3-18-16,4 1-3 0,-1 4-10 15,7-1-7-15,3-13-28 0,0 4 0 16,0 4-15-16,26 30-16 0,-7-29-5 0,3-4-11 16,-1-7-33-16,4 1 15 0,4-1-21 0,-5-7-11 15,2 0-6-15,-13-7 7 0,9 0 1 0,21-15 6 16,-18 2-5-16,-5-4 7 0,-2-10 6 16,-5-2 2-16,0 2 17 0,-8-5-3 0,-5 15-10 15,0-11 11-15,0-3 7 0,-18-39 27 16,6 39-11-16,-4 4-3 0,0 2 16 0,-3 5-38 15,-2 8 20-15,-5 6-9 0,1 3 5 16,12 3-21-16,-8 0 20 0,-27 17-7 0,26-5-27 0,3 3 11 16,3 1-32-16,3 3-31 0,8-5-56 15,2 1-61-15,3-15-102 0,0 21-377 0,24 23 0 16,0-23 0-16</inkml:trace>
  <inkml:trace contextRef="#ctx0" brushRef="#br0" timeOffset="1496">3222 1698 103 0,'0'-4'266'0,"0"0"12"0,-2 1 9 0,-3 0-19 0,5-1-23 15,-3 0-41-15,3 0-16 0,0 1-42 16,0 2-15-16,0-3-33 0,0 1-48 0,0 3-24 16,3-1-60-16,4 1-57 0,-1 0-86 0,3-1-119 15,-2 1-127-15,12-9 0 0</inkml:trace>
  <inkml:trace contextRef="#ctx0" brushRef="#br0" timeOffset="1772">3402 1372 74 0,'5'-11'207'0,"1"3"-15"0,1 0-7 15,12-3-15-15,-7 2 9 0,1 6-32 16,0 2 13-16,-13 1-12 0,8 0-17 0,21 16-8 15,-13-2 6-15,-1-2 3 0,-8 6 1 0,2 4-22 16,-8-4 9-16,-1-5-28 0,0 6-6 16,-29 31-33-16,16-19 10 0,-6-2-3 15,1-2-10-15,-1-1 11 0,3 0-27 0,3 1 10 16,-2-6 14-16,5 0-14 0,5-1-19 0,2-8 9 16,3-12 25-16,0 11-24 0,0-2 4 0,18 5 0 15,4-5-26-15,0-2 18 0,-3-2-17 16,5-2-40-16,-1 2-14 0,-7-5-13 0,-16 0-36 15,17 0-30-15,-1 0-25 0,5 0-56 16,25-20-451-16,-22 12 0 0,2-4 0 0</inkml:trace>
  <inkml:trace contextRef="#ctx0" brushRef="#br0" timeOffset="2185">3951 1380 140 0,'-19'-17'256'16,"3"5"8"-16,0-1-6 0,0 5-22 0,5 3-33 0,1 1 3 15,-1 3-20-15,3 0-25 0,8 1 9 16,0 0-51-16,0 0 3 0,-13 18-10 0,13-10-28 16,10 12 23-16,6 1-14 0,5-3 3 15,1 3-31-15,7 2 17 0,-1-1-19 0,-2 1-8 16,1-1-16-16,-4-3-8 0,-4 2 19 0,-2-1-11 16,-4-1-14-16,-6-4 20 0,-1-2-32 15,-6-1-3-15,0-12 4 0,0 8-2 0,0-8-10 16,-24 30 12-16,1-16 3 0,4-5-4 0,0-9-1 15,3 1 5-15,16-1 7 0,-19 0-6 16,-21-17 3-16,24 7-23 0,7 0 10 0,9 1-5 16,-1-2 0-16,2 2 2 0,-1 1-16 0,25-20 4 15,-9 9-1-15,0 0 17 0,2-1 0 16,4-1-39-16,0-3 23 0,-1 2 15 0,1 0-16 16,-2 0 6-16,-2 1-20 0,-5 3 15 15,-3 1 40-15,-4 1-2 0,1 5 15 0,-7 1-20 16,0 10-5-16,0 0 13 0,0-10 11 0,-16 0-18 15,12 8-16-15,-5 0 11 0,2 2 5 0,-2 0 2 16,0 2-30-16,-1-2 20 0,-14 12-38 0,11-6-20 16,1 0-48-16,2 2-36 0,-3 7-49 15,4-3-39-15,5-4-578 0,1 5 0 16,0-4 1-16</inkml:trace>
  <inkml:trace contextRef="#ctx0" brushRef="#br0" timeOffset="2469">4342 1349 72 0,'3'-7'279'15,"-1"2"-5"-15,1 2 27 0,-3-2-37 0,2 1-11 16,-2-1-19-16,3 3-37 0,2-4-19 16,0 6-4-16,1-2-37 0,23 0-3 0,-1-3-11 15,-5 5 3-15,-7 0-22 0,8 0-30 0,6 0-12 16,31 15 9-16,-30-8 3 0,-5 3-29 15,-2 4 19-15,-5 2-26 0,-6 2 10 16,-2 3-7-16,-3 2 5 0,-8-3-20 0,0-8 1 0,0 11 13 16,0 2-11-16,-22 26 9 0,15-23-10 15,1-4 5-15,-4 2-1 0,-5-2-35 0,8 0-8 16,1-2-33-16,1-3-59 0,-1-3-20 16,2-3-42-16,-2-4-42 0,6 0-546 0,-3-2 0 15,-1-1 1-15</inkml:trace>
  <inkml:trace contextRef="#ctx0" brushRef="#br0" timeOffset="2665">4543 1645 198 0,'0'-9'248'0,"-1"-1"3"0,2 4-18 0,2-4-13 0,1 3-15 16,9-8-34-16,5 1-4 0,1-1-7 15,1 2-35-15,1 0-15 0,5 1 1 0,2 3-17 16,4-6-3-16,-5 9-27 0,2-2-30 15,1-1-43-15,-4 3-35 0,0-3-20 0,-1 0-44 16,0 4-69-16,-2-7-83 0,0 4-195 16,0-2 0-16</inkml:trace>
  <inkml:trace contextRef="#ctx0" brushRef="#br0" timeOffset="3029">5812 856 226 0,'3'-9'254'0,"0"5"-3"0,-3 4 3 0,-2 2-19 15,-2 0 7-15,-2 4-45 0,-11 13-5 0,-6 5 13 16,-2 3 1-16,6 0 3 0,-10 3-10 0,3 3-19 15,-4 5-7-15,7 3-10 0,-2-3-21 16,4 4-14-16,2 3-12 0,0 1-5 16,13 1-17-16,2-2-7 0,4-20-1 0,0 10-10 15,19 47-11-15,-6-35-14 0,3-4-36 0,10-5-12 16,-3-2-44-16,3 1-18 62,0-4-31-62,-2-5-26 0,2-3-27 16,2-4-50-16,2-2-43 0,1-5-585 0,-1-1 0 0,5-5 1 16</inkml:trace>
  <inkml:trace contextRef="#ctx0" brushRef="#br0" timeOffset="3287">6234 1305 67 0,'-2'-34'260'0,"2"4"-5"0,0 17-25 16,0-4-7-16,0 1-36 0,16-17-18 15,-9 27-5-15,2 1-28 0,1 5-5 0,0 2-13 16,-4 5-6-16,9 5-13 0,-1 11-10 0,-4-5-5 15,-1 7 1-15,-6 0-28 0,1 1 9 0,-1 1 17 16,-3-14-22-16,0 6-8 0,-26 25 17 16,10-21-39-16,-1-3 6 0,-1-1 14 15,2-3-12-15,-4-4 23 0,1-1-18 0,-2-3-4 16,11-2-6-16,2-1 16 0,0 0-9 0,3 1-3 16,1-5-3-16,3 1 5 0,1-2-34 0,0 0-3 15,0 0 27-15,16 6 5 0,7 2-31 16,4-1 27-16,1 1-13 0,0 1-4 0,4 1 2 15,-1 1-33-15,-1-3-41 0,2-2-36 0,-9 1-43 16,6 1-32-16,-3-4-61 0,-6 0-469 16,3 0 1-16,-11-4 0 0</inkml:trace>
  <inkml:trace contextRef="#ctx0" brushRef="#br0" timeOffset="3636">6803 1361 30 0,'-1'-14'242'0,"1"2"-9"15,-3 3 9-15,0 5-10 0,-1 1-27 0,-1 2-8 16,-1 1-10-16,-1 2-18 0,0 0-18 16,-10 13 9-16,4 1-7 0,-2 0-34 0,5 1 14 15,0 0-18-15,9-2 7 0,-1 0-30 0,1-1 10 16,1-14-34-16,0 11-9 0,16 20 2 0,-5-13-9 16,4-5 18-16,2 1-22 15,3-4-25-15,2-1 17 0,2-4-21 0,-3-2 24 16,-13-3-21-16,5 0-2 0,0 0-1 0,7 0-1 0,22-21-2 15,-24 5 1-15,-1-1-3 0,-1-4 12 16,-6-6-7-16,-1 1-2 0,-6 0 1 0,-2-1 10 16,-1 12-8-16,0-3 13 0,-26-19 0 15,10 20 4-15,0 5 3 0,-3 2 2 0,-2 3-12 16,-7 3 2-16,15 4-7 0,-3 0 2 16,-20 19-20-16,16-8 6 0,4 1-4 0,5 4-15 15,1-4-33-15,5 0-40 0,4-1-34 0,1-11-33 16,0 10-44-16,0 0-43 0,0-2-553 15,24 19 0-15,-11-11 0 0</inkml:trace>
  <inkml:trace contextRef="#ctx0" brushRef="#br0" timeOffset="3968">7401 1269 235 0,'5'-9'241'16,"-4"5"3"-16,-2 0-25 0,-1 4-13 0,-4 0-7 15,2 2-23-15,-2 1-2 0,1 0-34 0,-7 15 3 16,2-5-4-16,1 4 12 0,5-3-30 0,-3 6-3 16,4-5-20-16,3-15-8 0,0 19-9 15,24 20 12-15,-11-22-37 0,2-1 22 0,4-3-22 16,-2 0-6-16,6-5-7 0,-1-1 8 0,2-3-16 16,-4-4-6-16,-20 0 1 0,21 0-7 15,2 0-21-15,23-21 40 0,-27 9-4 0,0-3-8 16,-2-5-17-16,-5-1-1 0,-4-2-13 0,1 2 39 15,-8-5-13-15,-1 14 18 0,0-7-9 16,-18-21-2-16,6 20-6 0,-4 5 5 0,-1 4 11 16,-3 1-11-16,1 6-2 0,-7 2-10 0,16 2 8 15,-3 0 1-15,1 0-11 0,-21 21-32 16,17-9-24-16,3 4-22 0,-2-3-39 0,8 1-38 16,3-2-32-16,0-1-51 0,4-1-563 0,0-10 1 15,0 9 0-15</inkml:trace>
  <inkml:trace contextRef="#ctx0" brushRef="#br0" timeOffset="4205">8219 1423 273 0,'5'-7'328'0,"-1"4"1"15,-1-2-13-15,0 1-21 0,1 0-39 0,2 1-23 16,-2 0-21-16,15-5-19 0,1-2-32 0,3 7-2 15,3 2-28-15,2-8 3 0,1 5-20 16,2 0-14-16,1 2-20 0,3 0 5 16,-2-2-8-16,-3 2-2 0,4-1-11 0,-3-2-21 15,0 2-14-15,2 1-78 0,-1-1-29 0,-2 0-47 16,-1-1-49-16,-4 0-38 0,-2-2-551 0,-4 6 1 16,1-9 0-16</inkml:trace>
  <inkml:trace contextRef="#ctx0" brushRef="#br0" timeOffset="4621">9085 978 105 0,'0'-9'265'16,"0"2"-18"-16,0 1-10 0,-3 2-11 0,3 0-6 15,-3 1-25-15,-1 4-13 0,1 3-15 0,-10 10 6 16,7-1-6-16,3 3-8 0,-1 6-13 0,-1 1-8 15,4 4-3-15,1 2-10 0,0-15-20 16,0 7-2-16,22 30-33 0,-14-24 5 0,4-1 10 16,1-2-25-16,-2-2 3 0,2-6-13 15,5 1-10-15,-4-4 4 0,-2-4-2 0,1-6-5 16,-2 2-7-16,-1-1 10 0,-10-4-16 0,12 0 11 16,14-16-22-16,-6 4 2 0,0-8-8 0,4-3 15 15,-4-2-11-15,0-3-2 0,-1-2-9 16,-5-6 6-16,5 7 4 0,0 1-2 0,0-4 9 15,-1 5-1-15,-7 3-19 0,2 3 8 16,-3 6 17-16,-2 4-16 0,-3 2 15 0,-1 7 0 16,-3 2 12-16,-1 0 14 0,-1 7-8 0,-2 0 0 15,0 1 6-15,-3 19-5 0,-1 2 3 16,0 2 11-16,0 1-10 0,2 6 4 0,-3 1-15 16,1 0 4-16,1-2-12 0,1 3 5 0,3-2-22 15,-6-1-39-15,3 3-41 0,2-5-56 16,0-2-59-16,3 1-62 0,-7-6-725 0,7-1 0 15,0-16 1-15</inkml:trace>
  <inkml:trace contextRef="#ctx0" brushRef="#br0" timeOffset="4996">9940 1176 5 0,'-4'-29'265'0,"-6"3"8"15,0 5-11-15,1 3-17 0,-6 3-39 0,1 4 6 16,-5 2 3-16,5 4-25 0,-2 3-27 16,1 2-10-16,15 0 0 0,-18 0-28 0,-13 17-18 15,15-7-8-15,6 1-12 0,5-1-1 0,2 0-21 16,3-1 2-16,0-9-24 0,0 0 21 16,18 30-5-16,-5-17-22 0,6-3-18 0,-4-2 14 15,2-5-6-15,-3-2-3 0,-14-1-2 16,22 0 17-16,24-12-17 0,-21-1-13 0,-3-1 5 15,1-2-2-15,-2-1 12 0,-3-1-2 0,-2 5-28 16,-6 1 24-16,0 2 7 0,-4 6-6 0,-1-1 6 16,-2 3-5-16,-3 2 13 0,0 0-11 15,2 11 15-15,-4-3-3 0,-1 1 3 0,-1 14-1 16,-3 2-1-16,0 4 3 0,4 1-10 16,0 4-8-16,1-3 4 0,2 0-11 0,0-15-13 15,0 6-16-15,0 7-27 0,16 27-82 0,-11-31-44 16,0-2-83-16,-2-3-574 0,5 2 1 0,2-5 0 15</inkml:trace>
  <inkml:trace contextRef="#ctx0" brushRef="#br0" timeOffset="5173">10267 1413 46 0,'-6'-23'295'15,"0"3"-27"-15,-3-1 12 0,4 1-16 0,0 7-19 16,1 5-18-16,4-1-21 0,-3 2-19 0,2 2-26 15,1 1-23-15,0 4-23 0,0 0-26 0,0 0-32 16,0 0-38-16,14-6-50 0,-8 6-56 16,-2 0-51-16,2 1-112 0,1 0-273 0,2-1 0 15</inkml:trace>
  <inkml:trace contextRef="#ctx0" brushRef="#br0" timeOffset="5543">10520 1040 47 0,'-13'-20'260'0,"4"1"-16"0,-1 3 17 16,1 4-41-16,3-1 3 0,2 6-40 0,1-1-8 15,3 1-25-15,0 7-33 0,0 0-1 16,0 0 0-16,16-14-30 0,-6 13 11 16,0 1-2-16,19 0-33 0,-14 0-6 0,5 0 5 15,2 0-19-15,-2 0 21 0,14 15-38 0,-22-8 21 16,-6-2-9-16,-3-1 35 0,0 2-2 15,-5 0-28-15,-2 2 29 0,4 1-20 0,-18 12 28 16,7-5-22-16,-2 2 11 0,6-9-28 0,-3 9 8 16,-2-1-6-16,11-1-18 0,1-16 1 0,0 12 2 15,0 3-18-15,0 1 10 0,23 23 9 16,-13-16-8-16,1-4 11 0,2 7-17 0,0-7 1 16,-1-1-2-16,-3-1-4 0,-2-1 4 0,-1-4-15 15,-6-12 7-15,0 11 1 0,0-3 2 0,0 0 9 16,0-8-22-16,-26 32 9 0,14-23-15 15,-8 3 22-15,-6-6-13 0,6 3-11 0,-5-3-16 16,8-5-38-16,1 2-47 0,4-3-29 0,2 3-41 16,3-3-77-16,7 0-462 0,0 0 1 15,0 0 0-15</inkml:trace>
  <inkml:trace contextRef="#ctx0" brushRef="#br0" timeOffset="5876">10956 1139 12 0,'12'-6'221'16,"-2"2"-14"-16,0 2 3 0,-4 2 6 0,-1 2-4 15,-2 2-4-15,3-1-17 0,-2 2-17 0,-1 1-5 16,0 3-38-16,4 11 19 0,2 1-31 0,0-3 8 16,1 1-35-16,1 1 1 0,1-1-5 15,1-5-23-15,1 4-12 0,4-4 22 0,-1 0-16 16,0-2 4-16,5-2-14 0,0-4 5 15,-1-2-14-15,0-2 8 0,-3-2-16 0,-5 0-6 16,6 0 6-16,0 0 20 0,23-25-4 0,-25 12 18 16,-1-6 1-16,-1-1 4 0,-10-1-10 15,-2-5-1-15,-3 17-5 0,0-8-5 0,-21-18-7 0,5 17 0 16,-3 1-14-16,0 7 0 0,-8-2 7 16,-1 7-12-16,-1 2 0 0,15 3-1 0,-9 0-10 15,-25 13-22-15,18-4-22 0,8 3-60 0,0 3-29 16,2-1-31-16,1 5-61 0,6-2-637 15,-3 3 0-15,6-6 0 0</inkml:trace>
  <inkml:trace contextRef="#ctx0" brushRef="#br0" timeOffset="6164">11194 671 224 0,'3'-25'217'0,"5"2"11"16,-1 11 3-16,3 3-5 0,0 3-24 0,0 6 23 15,16 4-1-15,0 5-8 0,2 5-12 0,2 4-8 16,-7 5 9-16,6 4-8 0,-2 1 11 16,4 7-11-16,1 2-16 0,-4 7 12 0,3 4-19 15,-7 3-15-15,-2 0-28 0,-5 0 7 16,-4 3-17-16,0 3-12 0,-7-3-11 0,-6 1-10 15,0-28-17-15,0 12 0 0,-20 51-31 0,1-42-53 16,-5-1-55-16,-5-2-53 0,-5-3-65 16,-6-2-94-16,-3-3-747 0,-5 1 0 0,-3-4 1 15</inkml:trace>
  <inkml:trace contextRef="#ctx0" brushRef="#br0" timeOffset="7719">1451 2231 1 0,'0'0'170'0,"0"0"-14"0,-22 0-13 0,22 0-13 0,0 0 3 16,0 0-28-16,0 0 0 0,0 0-15 16,0 0-6-16,0 0 4 0,0 0-5 0,0 0 10 15,0 0-14-15,22-15-2 0,-6 15 0 0,40-8-12 16,-12 2-12-16,3-1 11 0,-2 0-3 0,11 1-10 16,9 0 5-16,-1-1 0 0,5 1-6 15,1 0 3-15,2-4-14 0,2 5-9 16,-1-1 10-16,2 3-13 0,3-4-1 0,-2 4-12 15,-1 0 15-15,3-2-18 0,4 4 7 0,1-2-11 16,0-1-1-16,3 3 17 0,-1-2-17 16,12 3 19-16,2-1 4 0,0-3-21 15,3-1 10-15,-1 3 5 0,3 0-4 0,0-2 15 16,3 2-31-16,-4 1-3 0,-2 0 18 0,-1-1 2 16,-3 2-14-16,-53 0 5 0,29 0 2 15,9 0-19-15,2 0 7 0,4 0 6 16,-3 0-11-16,0 0 11 0,-1 0-8 0,82-15 22 15,-85 14-3-15,2-6-15 0,-4 4-14 0,2-3 24 16,-6 1-6-16,-1 0 2 0,-3 2-2 16,-2 0 1-16,0 0-6 0,1-1 6 0,-5 1 11 15,-2-1-12-15,4 2 5 0,-2-2-3 16,-4 2-17-16,-2 0 18 0,-1-3 9 0,2 4-11 16,-6-2-14-16,5-1 10 0,-1 4-8 0,3-1 20 15,1-3 13-15,-2 1-5 0,3 0-13 16,-1 2 12-16,-2-3 0 0,1 2 18 0,-2 0-19 15,2 2 3-15,3-2-10 0,1 2 20 16,-2 0-30-16,2 0 6 0,-1-2 13 0,-30 2-28 16,16 0-11-16,9 0 25 0,3 0 13 15,3 0-21-15,1 0 8 0,-1 0-9 0,2 0 2 16,1 0-1-16,-2 0 0 0,1 0 10 0,2 0-22 16,-2 0 13-16,2 0 10 0,-1 0-7 15,0 0 13-15,-2 0 3 0,2 0-15 0,-1 0-14 16,-2 0 11-16,0 0-13 0,-2 0 13 0,1 0-4 15,60-4 5-15,-94 4-12 0,17 0 16 16,6 0-9-16,8 0-8 0,0 0 3 0,-1 0 0 16,2 0 1-16,2 0 21 0,-3 0-11 0,-1 0-14 15,2 0 15-15,2 0-7 0,-2 0 7 16,3 0 16-16,-1 0-12 0,2 0-8 0,2-10-15 16,0 10 28-16,0 0-14 0,1 0-1 15,2 0 0-15,75-15-8 0,-71 15 28 0,2 0-18 16,-1 0-13-16,-38 0-8 0,18 0 23 0,9 0 6 15,3 0 6-15,0 0-3 0,0 0-21 16,-1 0-3-16,-4 0 21 0,-1 0-10 0,-3 0 1 16,-2 0 14-16,-1 0-16 0,-2 0-8 15,-4 0-13-15,-1 0 12 0,-1 0 12 0,40-10-8 16,-52 10-21-16,-7 0-16 0,-6-4-32 0,-4 1-36 16,-9 2-29-16,-4-2-29 0,-3-1-95 15,-6 4-346-15,-3-2 1 0</inkml:trace>
  <inkml:trace contextRef="#ctx0" brushRef="#br0" timeOffset="8687">4144 2517 63 0,'0'0'259'0,"0"-19"-34"16,0 19 13-16,0 0-37 0,0 0-12 16,0 0-2-16,0 0-29 0,0 0 16 0,0 0 7 15,0 0-4-15,19 12-20 0,-25 15-3 0,1-2-20 16,2 9-7-16,3-17-5 0,0 12-12 0,0 6-4 15,0 0-28-15,0 2 5 0,0-2-6 16,0 0-5-16,0 0-14 0,0-2-8 0,0-1-20 16,0-1-47-16,0-2-27 0,0-6-61 15,0-4-60-15,0-1-44 0,0-4-509 0,0-1 0 16,0 6 1-16</inkml:trace>
  <inkml:trace contextRef="#ctx0" brushRef="#br0" timeOffset="8998">4417 2888 156 0,'2'-13'275'15,"-2"0"1"-15,-2 3 3 0,0 4-50 0,2 0-19 16,-6 1-2-16,3 3-25 0,-3 1-11 16,5 1-3-16,-4 1-32 0,-2 2-13 0,4 1-2 15,0-3-8-15,3 4-10 0,0 0-8 0,0 0-24 16,3-2 2-16,3 4-38 0,-2-3-8 0,2 1 12 15,13 7-31-15,-5-8 4 0,-1-1-9 16,-4-2 13-16,-9-1 20 0,0 0 1 16,10 0-34-16,3-14 10 0,-10 9 24 0,1 0-17 15,-1-1-5-15,-6-2-7 0,3 0 19 0,-4 0-4 16,1 2-12-16,-3 0-26 0,-7-6 18 16,-3 9 10-16,3-2-15 0,2 2-3 0,4 3-48 15,-5-1-26-15,12 1-9 0,0 0-30 16,-10 0-29-16,10 0-23 0,0 0-105 0,-9 0-342 15,9 0 0-15</inkml:trace>
  <inkml:trace contextRef="#ctx0" brushRef="#br0" timeOffset="9319">4721 2666 77 0,'1'-11'227'0,"2"2"0"0,-1 1 5 0,-2-2-14 15,3 4-34-15,2-1 4 0,0-1-19 16,0 3-27-16,1 0-17 0,1 1-10 0,2 2-7 16,1 2-11-16,-1 2-5 0,-9-2-13 15,27 17-3-15,-14-2-3 0,-7 1-31 0,-3 10 19 16,-3-12-22-16,0 6 0 0,-22 30 6 16,11-22-2-16,-2 1 11 0,-2 0-2 15,2-2-34-15,0 0 8 0,0-2-28 0,5-3 10 16,-2 1 6-16,7-6 8 0,0-4 2 0,3-13-10 15,0 10 17-15,0-1-20 0,21 15 22 0,-5-16 7 16,3 1-43-16,3-3 11 0,1-1-8 16,-4-4 6-16,0 2-35 0,-2-3-19 15,9 0-31-15,-16 0-28 0,6 0-29 0,3 0-35 16,24-15-63-16,-24 5-329 0,2 0 0 0</inkml:trace>
  <inkml:trace contextRef="#ctx0" brushRef="#br0" timeOffset="9549">5328 2827 249 0,'-3'-2'279'0,"-1"0"47"16,-1 0-38-16,2 2-11 0,-1-4-21 0,3 4-16 16,-1-3-42-16,1 3-3 0,1-1-22 0,5-1-1 15,1 1-26-15,4 0-13 0,15-3-17 16,7 0-8-16,2 3-15 0,4-4-10 0,-2-2-3 15,0 5-23-15,0-4-41 0,-2 4-63 16,-1-1-6-16,-3-2-60 0,-1-3-18 0,-3 1-46 16,-3 1-29-16,-1 0-484 0,-6-1 0 0,-2 2 1 15</inkml:trace>
  <inkml:trace contextRef="#ctx0" brushRef="#br0" timeOffset="9762">5966 2537 14 0,'6'-5'280'0,"-3"-1"28"0,0 1-23 0,-2 2 3 0,2 0-33 16,0-2 3-16,0 5-17 0,-3 0-8 15,0 5-6-15,0 1 1 0,0 2 0 0,0 4-17 16,2 15-24-16,-2-11-2 0,0 9-16 16,0 4-7-16,0 6-17 0,0 3-18 15,-18 41-26-15,14-37 3 0,-2-2-40 0,0-2-28 16,-2 0-52-16,3 0-70 0,0-1-44 0,0-3-41 15,4-3-54-15,-2 2-702 0,3-12 0 16,0-9 0-16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5:43.60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61 645 68 0,'0'0'183'0,"-20"0"-22"0,20 0-10 0,0 0 1 16,0 0-28-16,-39-18-13 0,37 18 7 0,4 0-16 15,2-3-11-15,3 2 7 0,15-5-22 16,4-4 2-16,6-3-16 0,4 1 0 0,-2-3-2 16,10 1-20-16,2-2-5 0,3-3 11 0,7 3-17 15,2-3 1-15,6-4 5 0,4 1-15 16,1 1 10-16,2-1-3 0,1-1-16 0,3 2 8 15,0 0-18-15,1 3-1 0,0 2-2 0,2-1 4 16,9 1 2-16,-5 3-1 0,5 5 3 0,1 0-15 16,5 2 4-16,-1 0 3 0,6 2 11 15,1 0-11-15,3 2-9 0,-50 2 15 0,26 0-8 16,13 0-7-16,106 21 3 0,-95-13 16 16,-2 3 6-16,-3 0-11 0,-2-1-15 0,-1 2 12 15,-6-1 14-15,-5-1-20 0,-7 3 4 16,-6-5 5-16,-5 1-12 0,-8-1 1 0,-6-1 5 15,-8-3 9-15,2 3-10 0,-9-1 18 16,-4-2-7-16,-4 0 4 0,-8 1-13 0,-6-5 0 16,-4 0 2-16,-5 1 3 0,-1-1-1 0,-1 3-9 15,1-1-3-15,-4-2 13 0,0 0-1 16,0 0 0-16,0 0-8 0,0 0-2 0,-8 2-8 16,3-2-32-16,-2-2-5 0,3 0-4 15,-4-2-20-15,0 1-2 0,-12-9-2 0,1 1-33 16,4-1-19-16,-2-6-22 0,-2 1 9 0,0 1 4 15,1-4 9-15,3-2 13 0,-4 3 29 16,-2 0 27-16,0 0 12 0,1-2 34 0,0 3 43 16,1-2-11-16,0 3 28 0,2 1 20 0,0-1-6 15,-2 5 27-15,0-3-5 0,2 4-17 0,0 0 21 16,-1 1-13-16,8 1-4 0,0 5-3 16,1-2 2-16,4 5-7 0,0-2-9 0,2 1-4 15,-1 2-5-15,4 0 5 0,0 2-4 16,1 1 6-16,5 0-8 0,-1 5 7 0,12 7-1 15,5 1-15-15,4 3 6 0,0-1-1 0,4 2-16 16,-1-3 8-16,0 6-3 0,4-3 5 0,-1 1-12 16,-1 0-7-16,-2 1 7 0,2-1-16 15,-5 2 11-15,-2 0-9 0,1 2 7 0,-3-2 6 16,-7 0 0-16,-4 3 11 0,-3-2-3 0,-8-11-5 16,0 4-3-16,-19 28 2 0,4-17-3 15,-10 0-5-15,2-5-2 0,-5 0-1 0,-3 2-1 16,-3 0 0-16,0-2-19 0,0-4-14 15,-2 3-38-15,0-3-44 0,-3 1-99 0,6 2-201 16,0-2 0-16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14.21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13 178 128 0,'0'-18'242'0,"0"18"-6"0,-14-38-6 0,15 34-20 0,-1 2 11 16,2 5-38-16,2 2-8 0,5 14-33 0,2 6 1 16,1 7-7-16,-2 5-6 0,-4 3 0 0,4-4-19 15,-6 4-20-15,2-2 0 0,0 8 4 16,-5-1-28-16,2 0-10 0,-3-26 1 0,0 9-23 15,0 1 10-15,0 0-4 0,0-6-11 16,0-5-9-16,0-2 7 0,0-7 13 0,0-9-30 16,0 9 15-16,-3-2-8 0,3-13-2 15,3 0-19-15,-1-6 9 0,3-15 6 0,-5 11-17 16,15-36 14-16,-2 14-13 0,0 0-17 0,1 1-5 16,1 2 12-16,-1-4 13 0,4 2-6 15,0 3 19-15,-2 4-9 0,3 1-6 0,1 5 20 16,-4 3-24-16,1 7 28 0,-2 7-24 0,-4 6-8 15,-11 1 29-15,11 0-16 0,10 29-3 16,-9-9-6-16,-2 5 15 0,-4 2-10 0,1-1-5 16,-7 3-6-16,1 7-4 0,1-5 32 0,-2-16-12 15,0 5 9-15,0 3-6 0,0-4-10 16,0-3 3-16,0-2-9 0,0-3 8 0,0-11 28 16,0 10 3-16,0-10-25 0,0 0-1 0,-3 6-26 15,4-10 8-15,8-13 6 0,-2-5 22 16,2-3-19-16,1 1 2 0,2-5-20 0,1-4 26 15,0-2-17-15,0 0 21 0,5 3-3 16,-2 5-15-16,2-2 31 0,-2 6-36 0,2 3 7 16,-2 6 10-16,0 5 32 0,-4 7-16 0,-12 2-8 15,13 0 6-15,11 28 18 0,-14-5-1 16,-1 4-33-16,1 2 3 0,-4 4-17 0,0-1 28 16,1 2-14-16,-3 1 16 0,1 4-16 15,3-4 8-15,-2-3-8 0,1-1-51 0,2 2-44 16,-3-4-47-16,1-2-50 0,2-5-96 0,-2-1-335 15,6 1 1-15</inkml:trace>
  <inkml:trace contextRef="#ctx0" brushRef="#br0" timeOffset="193">1093 412 239 0,'-3'-10'239'0,"1"2"-14"15,2 4 0-15,0-3-22 0,2 3 6 0,1-2-51 16,1 4 8-16,2-2-19 0,0 0-29 0,15-3 27 16,2-2-14-16,3 6-25 0,3 1-9 0,3 0-28 15,-2 0-45-15,1 1-61 0,-4 0-42 16,-14 1-65-16,5 0-77 0,-2 0-284 0,1 0 0 16</inkml:trace>
  <inkml:trace contextRef="#ctx0" brushRef="#br0" timeOffset="379">1257 519 226 0,'-17'10'234'16,"6"-1"28"-16,0-3-37 0,4-3-3 0,1 1-42 15,4-1 8-15,0-1-29 0,1 0-19 0,4 0-2 16,-1 0-10-16,6-2 0 0,0 0-23 16,18-4 3-16,-11 4-17 0,8 0-60 15,32-14-53-15,-20 9-2 0,-1-3-50 0,4-1-35 16,-1 1-61-16,1-3-125 0,-2 0-173 15,0-4 0-15</inkml:trace>
  <inkml:trace contextRef="#ctx0" brushRef="#br0" timeOffset="721">1896 147 38 0,'0'-13'215'0,"0"1"-18"0,2 2-4 0,2 1-9 15,2 1 2-15,-2 2-7 0,2 0-20 16,1 4-9-16,3 0-20 0,15 5 19 0,-12-3-25 16,26 20-4-16,-15-3-20 0,-2 1 1 0,1 6 1 15,-6 4-15-15,-4 0-17 0,0 1-10 16,-10 3-8-16,-3-15 0 0,0 8 2 16,-20 28-2-16,3-22 2 0,-2-4-15 0,-3 0-6 0,-1-1-19 15,0-12 14-15,0-1-2 0,1-4 0 16,2-8 2-16,1 0 4 0,19-1-11 0,-13 0 11 15,2 0-8-15,1 0-20 0,-5-15 9 16,12 11 11-16,-1 0-17 0,2 0-6 0,2 1 4 16,-1-1 8-16,4 2 2 0,1 0 17 0,1 2-29 15,3 1 0-15,1 0-1 0,13 8-12 16,8 0 14-16,-3 2-12 0,2-1-58 0,0 4-14 16,2-1-16-16,3-1-49 0,-1 0-63 15,-1-7-448-15,-3 9 0 0,2-3 0 0</inkml:trace>
  <inkml:trace contextRef="#ctx0" brushRef="#br0" timeOffset="980">2494 90 129 0,'-3'-27'286'0,"2"4"-12"0,0 4-8 0,1 19-30 16,0-10 35-16,0 10-21 0,0-11-11 15,-6 6 5-15,4 9-16 0,1 4-12 0,-2 17 1 16,2 3-30-16,-1 7-4 0,-2 4-16 0,4 0-23 16,-2 5-18-16,2-22-3 0,0 13-13 15,0 1-16-15,0 6-10 0,16 45-15 0,-13-46-6 16,3-2-9-16,-3-3-48 0,3-1-45 16,-1-3-35-16,6 1-26 0,-3-7-40 0,-1-2-42 15,2-4-37-15,-3-6-659 0,0-6 0 0,-1 0 0 16</inkml:trace>
  <inkml:trace contextRef="#ctx0" brushRef="#br0" timeOffset="1691">2728 414 150 0,'9'-39'212'16,"1"6"-23"-16,-3 4 30 0,1 4-30 0,-1 5-6 16,-1 5-5-16,-5 5 3 0,-1 4-41 0,0 2-10 15,0 4 13-15,-4 4-22 0,2-1-31 16,-2 3 11-16,-6 12-2 0,-3-1-41 0,-3 3 32 15,2-1-34-15,-1-1 0 0,-1 0-16 16,-1-1-1-16,1 1-5 0,-1-2-9 0,2 2 36 16,7-7-24-16,-14 2-11 0,15-2 12 0,1-2-12 15,4 1-5-15,2-2-3 0,0-8-4 16,0 0-9-16,0 12 1 0,21 17-3 0,-4-11-8 16,5-7 12-16,2-2-33 0,-2 1 9 15,0-3 9-15,-1 0 11 0,1 0-17 0,-3-7-9 16,-19 0 14-16,21 0 7 0,0 0-16 0,2 0-3 15,22-18 17-15,-25 9-8 0,-1 2 11 16,-1-4-4-16,0 0 24 0,-2-3-23 0,-2-1 15 16,-1-1 5-16,-3 0 23 0,-6 1-12 0,-1 1 34 15,-3 0-8-15,0 14-6 0,0-11-27 16,0 2 15-16,-24-17 7 0,11 14-2 0,1 6-29 16,-2 4 3-16,1 0 18 0,0 2-17 0,13 0 1 15,-16 0 8-15,-17 21 1 0,18-12 5 16,1 6-33-16,-1-1 25 0,7-1-4 0,-3 6 7 15,9-6-19-15,0 0 3 0,2-13-5 16,0 9-31-16,0 0-8 0,18 7-4 0,-3-5-19 16,-2-4 17-16,0-1-10 0,0-3 4 0,-1 1-13 15,0-3 26-15,-12-1 3 0,10 0 0 0,0 0 15 16,-2 0-8-16,10 0-6 0,-2 0 5 16,11-14-1-16,-17 12 14 0,-1 0-4 15,-9 2 22-15,0 0-22 0,0 0 6 0,23 16 26 16,-19-10-8-16,9 16-1 0,-5-1 6 15,3 5-19-15,-1 3 21 0,-1-2-20 0,-3 0 3 16,1 3 20-16,-1-1-13 0,-2-2 20 0,-1 8-16 16,-2 0-11-16,-1-18-11 0,0 9 8 15,0 1 2-15,-16 33 13 0,9-31 10 0,-4-3-25 16,-4-7 14-16,-1-2 0 0,0-4 6 16,3-6 17-16,-1-5 17 0,1-1-1 15,13-1 10-15,-12 0 3 0,-14-19-4 0,12 6 8 16,2-1 8-16,5-5-22 0,6-1-3 0,1 8 0 15,0-6-17-15,26-26 15 0,-7 17-21 16,-1 0 11-16,8 0-45 0,6 1-28 0,4-3-20 16,2 2-5-16,4 0-32 0,4 1-20 15,0 5-48-15,-1-1-33 0,0 5-66 0,-5 3-422 16,-2 2 1-16,-2-1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3:30.72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205 395 138 0,'0'0'179'0,"0"-23"-17"16,2-9 26-16,0 22-15 0,-2 4 0 0,3-1-28 16,-1 0-4-16,-2 1-26 0,0 6 14 15,0 0-24-15,0 0-21 0,0 0 12 0,0-4-5 16,0 6 14-16,0 2-29 0,-2 4 27 0,-1 0-19 16,-2 18-20-16,-3-2 16 0,0 4-7 15,-1 2-8-15,5 2-6 0,-5 1-10 0,0 4 1 16,1-2-30-16,1 2 13 0,-2 2-12 15,-1-4 28-15,0 2 4 0,2-5-33 0,-3-2-11 16,5-1 8-16,2-1 9 0,1-3-10 16,0-2-19-16,-1-1-6 0,2-7 24 0,1-5-27 15,-5 0 30-15,6-4-11 0,0-1-3 0,0 0-3 16,0 0 2-16,0-1 3 0,0 0-1 16,-3-2 6-16,3-2-14 0,0 0-8 15,2 0 45-15,-2-2-12 0,0-4-12 0,0-2-3 16,1-3-21-16,2-13-1 0,-3 10 13 0,0-9 21 15,11-35-11-15,-3 15-2 0,-8 22-27 16,0-9 22-16,0-5-2 0,21-41-13 0,-13 30 31 16,-1 7-15-16,3-2-21 0,3-2 29 0,-3 1-25 15,4 1 19-15,-3 4 1 0,2 2-12 16,-2 0 0-16,4 3 8 0,-1-3-15 16,0 4 17-16,2 0-14 0,-1 4 15 0,-1 3 18 15,1 3-35-15,1 1 3 0,0 7 6 0,-5 5-3 16,5-4 4-16,-3 8-5 0,-4 3 13 15,-9 1 5-15,10 0-6 0,0 0-2 0,13 23 1 16,-10-6 30-16,-3 3-47 0,-1 4 16 16,-3 0-4-16,-1 2 2 0,0 3-16 0,-4 0 22 15,3 2-2-15,-2 1 9 0,-2 1 10 0,0-17-37 16,0 9 39-16,0 9-18 0,0-3 0 0,0 4-24 16,0 0 16-16,0 1-3 0,0 0 4 15,0-1-17-15,0-3 49 0,0-1-48 16,0-2 2-16,14 26-49 0,-9-32-20 0,-2-5-27 15,-1-5-54-15,1 1-58 0,-1-6-386 16,-1 2 0-16</inkml:trace>
  <inkml:trace contextRef="#ctx0" brushRef="#br0" timeOffset="242">130 591 95 0,'-1'-5'169'0,"-1"1"-15"0,2 1 7 0,2-2-8 15,-1 2-27-15,2-1-11 0,0 1 9 0,3-2-24 16,-1 3 10-16,14-8-29 0,-3 3 4 0,4 1-26 16,-2 1 12-16,3-1-12 0,-1 0-3 15,-1 3-29-15,-3-1-27 0,7-1-18 0,-4 2-29 16,-2 1-80-16,-4-3-97 0,2 3-109 0,-5 0 1 15</inkml:trace>
  <inkml:trace contextRef="#ctx0" brushRef="#br0" timeOffset="727">588 400 110 0,'3'-1'153'0,"1"-1"-1"0,2 1 12 16,-2 2 3-16,2 1-9 0,0-1-28 16,-2 3 6-16,2 1 1 0,7 10-15 0,-4-4 15 15,-2 2-26-15,2 6 3 0,-2 1-27 16,0 3 6-16,0-1 10 0,-1 1-47 0,0-1 13 16,-2 0-1-16,1 1-27 0,0-2 33 0,-2-2-25 15,3-1-7-15,-3-3-6 0,0-1 15 16,0-6-38-16,0 0 23 0,-2-1-8 15,-1-1 2-15,3-2-17 0,-2-2 10 0,1-2 13 16,-2 0-7-16,0 0-22 0,0 0 4 0,7-14-1 16,-6 5-5-16,5-12 17 0,-1-1-16 15,0-2-7-15,3 0-4 0,-4 1-1 16,3 0 12-16,0 2-12 0,3 1 14 0,-2 3-15 16,0 3 13-16,-3 3 2 0,2 1-3 0,-1 2-25 15,-2 4 19-15,2-1 5 0,-3 1 2 0,2 3-1 16,1-2 16-16,-1 3-35 0,0 0-5 15,-5 0 0-15,0 0 25 0,10 0 5 0,18 19-12 16,-15-5-16-16,0-1 25 0,-6 1-22 0,2 5 23 16,1 3 2-16,-4-2-3 0,-6 1 3 15,4-6-6-15,-1 11 9 0,-3-13-9 0,0 5-15 16,0 1 7-16,0-3-6 0,0 2 5 0,0-4-29 16,0-2-24-16,0-2-11 0,0 0-30 15,0-10-24-15,0 11 4 0,0-11-21 0,0 10-72 16,0-10-285-16,7 16 0 0</inkml:trace>
  <inkml:trace contextRef="#ctx0" brushRef="#br0" timeOffset="1056">1238 460 27 0,'0'-7'167'0,"0"0"2"0,0 1-10 16,-3 0 6-16,2 2-16 0,-3 0-2 0,1-1-20 15,-2 2-21-15,2 2-6 0,-1-1 0 16,-2 2 0-16,1 2-16 0,-3-1 2 0,1 2 1 16,0 2-13-16,-8 8-11 0,0-1-20 15,2 3 21-15,1 2-18 0,8-1 5 0,2-1-7 16,-1-1-1-16,0 0-9 0,3-3 0 0,0 5 2 16,24 25 3-16,-13-22-23 0,4 3 4 15,-2-4-13-15,5 4 6 0,4-5-8 0,-2 0-3 16,2 2 13-16,-2-4-8 0,-4-1 7 15,0 0-14-15,-3 1 5 0,-4-4 3 0,-5-2-6 16,-1-1 6-16,-3 0-11 0,0-8 12 16,0 0-17-16,0 11-31 0,-16 5-7 0,0-5-32 15,-4-1-13-15,-2 0-25 0,2 2-63 16,-3-8-86-16,1 5-148 0,3-5 0 0</inkml:trace>
  <inkml:trace contextRef="#ctx0" brushRef="#br0" timeOffset="1372">4 1301 10 0,'2'0'176'0,"3"0"0"0,1-1-7 0,1-2-15 0,15-2-3 15,3-2-19-15,4 3-11 0,4-4-8 16,3-1-12-16,2 3 4 0,3-3-15 0,1 1-10 16,3 0-5-16,4 0-6 0,3-2-19 15,5 1 4-15,-1-1-5 0,6 1-4 0,-1-2-18 16,-2 3 9-16,-1 1-2 0,-3 1-3 0,-2 2-3 16,-4-2-6-16,-1 4 6 0,-6-2-28 15,-7 2-12-15,-6 2-10 0,-19 0-17 0,1 0-18 16,-11 0-15-16,10 0-4 0,-10 0-58 0,12 7-69 15,-16-4-175-15,-4-1 0 0</inkml:trace>
  <inkml:trace contextRef="#ctx0" brushRef="#br0" timeOffset="1681">30 1550 136 0,'-13'3'145'16,"5"0"-3"-16,3 1 14 0,1-1-1 15,4-3-1-15,3 0-12 0,4-3 1 0,16-1-20 16,0-4 14-16,9-3-21 0,3 2-14 0,7-2-1 16,0 1-6-16,2 1-8 0,3-7-21 15,3 3 9-15,7 2-14 0,-1 0 9 0,5-5-12 16,-1 4 0-16,1 4-21 0,0-3 6 0,1 0-16 15,-3 2 19-15,0-2-11 0,-2 1-5 0,-1 2-20 16,-7-5 7-16,-6 5 19 0,2 4-23 16,-7 0-27-16,-4 0-19 0,-9-1-12 0,-8 2-23 15,-2-1-53-15,-6 1-16 0,-4 3-51 16,-3-2-98-16,-2 2-145 0,0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3:35.89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270 113 93 0,'0'0'171'0,"0"-23"-13"0,0 23 7 16,29-34 1-16,-29 27-19 0,2 2-1 15,-2 2 5-15,0-4-7 0,0 2-16 0,-2-1-9 16,2 6-21-16,0 0-1 0,0 0-5 15,-14-4-13-15,8 6-4 0,-13 8-8 0,2 6-18 16,-5 2 3-16,3 4 16 0,-4 0-23 0,2 5-3 16,0 0 1-16,1 2 9 0,0 1-10 0,-3 3-9 15,4 0 19-15,5 2-6 0,1 1-28 16,1 1 18-16,2 4 2 0,6-3 3 0,4 3-19 16,-2-5-4-16,2-20 15 0,0 9-15 15,25 28-14-15,-11-18 11 0,-1-8 9 0,7 2-11 16,6-4 16-16,2-2-4 0,-1-4-13 15,2 0-16-15,4-7 36 0,2 3-19 0,-2-4-3 16,2-2-15-16,0-3 6 0,-4-4 9 16,-3-2-2-16,-15 0-20 0,4 0 35 0,3 0-25 15,19-16 9-15,-26 10-23 0,3-7 30 0,0 1 6 16,-4-6-13-16,-2-1-2 0,0-3 7 16,-7-4-24-16,3-2 40 0,-3-4-28 0,-2 4-5 15,-1 10-9-15,0-11 21 0,0-8-4 0,0-1-15 16,-19-43 35-16,12 39-22 0,-2 2 16 15,4 1-23-15,-4 1-19 0,0-1 11 0,-5 3 7 16,4 1 27-16,-3 1-24 0,-2 2 4 0,-4 2-10 16,4 4-5-16,-4 4 19 0,3 3 7 15,-4 5-25-15,1 7 3 0,0 6 8 0,6 1-9 16,-22 14 0-16,11 1 6 0,-1 2-7 0,1 8 24 16,-1 0-24-16,3-1 10 0,1 3-12 0,2 1 28 15,5-1-24-15,3 3 13 0,0-2-8 16,2-3 12-16,6 1-4 0,-1 0 0 0,4-14-6 15,0 4 6-15,14 19 5 0,-3-14 21 0,4-6-11 16,4-4-16-16,4-1-3 0,0-3 6 16,3-3 4-16,3 1-8 0,0-4-6 0,-13-1-7 15,6 0 20-15,4 0-27 0,0 0 14 16,27-16 19-16,-31 16-8 0,-5-2 5 0,-1 2-21 16,-3-2 23-16,-13 2 11 0,16 0-23 0,17 22-18 15,-17-7 23-15,0 3-18 0,-4 1 25 0,-1 3-18 16,-1-1 3-16,-2 5-11 0,5-1 39 15,-5-2-9-15,1 2-27 0,0-1 20 0,-1 3 2 16,1-3-26-16,0 3 6 0,-2-2-4 16,0 0-14-16,-1-3-44 0,1-3-18 0,-1-5-43 15,-2-1-31-15,2-2-78 0,0-4-340 16,-2 1 0-16</inkml:trace>
  <inkml:trace contextRef="#ctx0" brushRef="#br0" timeOffset="310">1009 448 85 0,'-3'-4'202'0,"1"2"-31"0,-1 0 12 0,3 0-25 0,-1 1 2 16,0 0-14-16,2-3-24 0,0 2-3 15,2 0-19-15,5 2-9 0,-1-4-17 0,17 0-3 16,2-1-1-16,3 0-16 0,-3 0 13 0,2 2-15 16,-2-2-17-16,1 1-22 0,-2 1-30 15,1-1-35-15,-7 3-23 0,-2-1-53 16,-1 0-91-16,-5 1-152 0,-1 1 0 0</inkml:trace>
  <inkml:trace contextRef="#ctx0" brushRef="#br0" timeOffset="532">1095 621 13 0,'-8'7'176'15,"0"-2"-2"-15,1 2-2 0,3-3 8 0,-2 0-6 16,3-2-14-16,-1 0-23 0,1 2-5 0,0-3 6 15,2 2-3-15,-1-1-24 0,4 0 11 0,1-2-29 16,1 1 23-16,2-1-43 0,2-1 10 16,2 1-27-16,16-5-3 0,-11 5-7 0,7 0 12 15,30-11-15-15,-23 7 0 0,-2 1-8 16,3-2-35-16,1-2-52 0,-7 3-21 16,2-4-38-16,0 4-73 0,-3-6-163 0,3 2-92 15,-3 1 0-15</inkml:trace>
  <inkml:trace contextRef="#ctx0" brushRef="#br0" timeOffset="845">1744 499 152 0,'-3'1'172'0,"0"-1"-17"0,3 1 2 0,0-1-5 0,3-1 0 15,0 3-11-15,3-3-12 0,1 0-5 16,2 0-9-16,15-2-16 0,-11 3-11 0,8 0-2 16,29-10-10-16,-15 5-9 0,0 1-21 15,2 0 17-15,1-2-32 0,-2 4 10 0,0 0-10 16,2-2 12-16,-5 3-14 0,-1-2-19 15,-6 3-12-15,-3-3-23 0,-10-1-33 0,-2 0-32 16,-11 4-65-16,0 0-44 0,10 0-92 0,-10 0-44 16,0 0 0-16</inkml:trace>
  <inkml:trace contextRef="#ctx0" brushRef="#br0" timeOffset="1103">2065 290 102 0,'-3'-2'182'0,"2"-2"-15"0,-2 2 4 0,0 0-14 16,1 2-10-16,1 0-7 0,-2 1-6 0,3 2 8 15,-1 1-10-15,2 2 14 16,-2 2-19-16,-4 1-15 0,7 1 0 0,-4 14-2 16,2-11-21-16,0 4 3 0,0 5 3 0,0 1-19 15,0 2-13-15,0 3-3 0,0-1 17 16,0 1-28-16,0-1-16 0,12 2 20 0,1 27-19 15,-9-28 7-15,3-1-21 0,-2-1-40 16,3-2-15-16,-2-6-46 0,-4-5-29 0,0-1-49 16,3-3-119-16,-2-2-267 0,4-1 0 0</inkml:trace>
  <inkml:trace contextRef="#ctx0" brushRef="#br0" timeOffset="1773">2679 300 1 0,'1'-8'182'16,"2"2"-16"-16,-1 0-8 0,1-1 9 0,-3-1-9 0,0 0-12 15,-3 2-13-15,1-2-2 0,-1 2-22 16,3 6 8-16,-8-13-19 0,-10 3 11 0,7 2-17 16,-2 2 5-16,1 4-21 0,2 2-16 15,10 0 12-15,-10 0-7 0,-17 14-3 0,8-4-10 63,7 6-3-48,-1 0-20-15,-1 2 12 0,10-4 3 0,2-1 3 0,2-13-21 0,0 14 10 16,20 19-6-16,-7-13-7 0,3-1-14 0,2-2 4 0,6 1 6 0,1 1-11 0,-1-1 20 16,5 2-27-16,-1-1 5 0,1 1-2 0,-5-1 15 0,1-1-3 0,-5 0-16 15,-1-1-11-15,-3-2 22 0,-1-1-14 0,-6-2-7 0,-5-3 10 0,-1-1 12 0,0-2-11 16,-3-6 1-16,0 0-4 0,0 0 0 0,-27 29-7 0,9-25 15 0,-3 4-7 16,5-4-14-16,-10 1 22 0,4-5 3 0,5 1-6 15,17-1 7-15,-15 0 4 0,-2 0-1 16,-15-19-11-16,18 16 9 0,4-3 5 0,2-1-4 15,3 1-11-15,0 1-4 0,4-2 13 16,-1 1 2-16,2 0-19 0,0 6 14 0,0-15-10 16,26-16-26-16,-10 15-7 0,3-5 8 0,0 3-19 15,0 1-7-15,1-1 5 0,3-1 2 16,-3 2-11-16,1-2 27 0,-3 1-11 16,-3-4 17-16,-1 5-3 0,-1-1 7 0,-3-1 0 0,-5 3-2 15,-1 2 16-15,-1 2 4 0,-3 1 2 16,0 11 9-16,0-10 1 0,0 10 5 0,0-12-11 15,-19-4-7-15,13 10-4 0,-10-4 13 0,1 4-3 16,4 4-3-16,-2 2 9 0,13 0-1 16,-10 0 4-16,2 0-16 0,8 0 10 0,-36 24-5 15,23-10-2-15,-2 2-6 0,5 0-15 0,3-1-4 16,4-1-47-16,0 9-36 0,0-10-77 16,3 0-145-16,0-13-67 0,0 0 0 0</inkml:trace>
  <inkml:trace contextRef="#ctx0" brushRef="#br0" timeOffset="2329">3046 203 119 0,'0'-5'188'15,"0"2"-27"-15,2-1 7 0,-2-1-29 0,-2 2 1 16,2 2-17-16,2 1 4 0,-2 0-10 0,0 1-12 16,0 2-12-16,0 2-2 0,0-1-7 15,1 4-2-15,0-1-11 0,5 1-7 16,-3 17 2-16,0-7 3 0,3 2-24 0,-2-4 0 16,2-1-2-16,-3-2-10 0,5 5-1 15,0-2-13-15,-3-5 2 0,3 0-8 0,-3-2 19 16,1-2-7-16,7 9 1 0,-6-6-17 0,2-3-1 15,-2-1 13-15,2-3-19 0,-3-2-7 0,1 1 12 16,2-2-9-16,-9 0-11 0,0 0 8 0,13 0-3 16,-5 0-5-16,17-22 8 0,-14 6-11 15,1-2 12-15,-8 5-6 0,1-10 10 0,5 0-9 16,-3 3 7-16,2-3-7 0,-6 6 25 16,1 3 8-16,-1-1 8 0,0 3-1 15,-3 5 3-15,3-2 10 0,0 4 5 0,-3 5-8 16,0 0 6-16,0 0 8 0,0-10 8 0,0 10-27 15,0 0-4-15,2-9-10 0,-2 10 9 16,0 4-24-16,0 1 23 0,0-1 20 0,0 6-24 16,0-3 9-16,0 19 1 0,0-12 20 15,0 5-28-15,0 4-10 0,0 3 6 0,0-2 7 16,0 4-5-16,0-2-29 0,0 1 26 0,0 0-14 16,0 0-3-16,0 1-2 0,0-1 10 15,9-3 9-15,6 28-31 0,-10-30 6 0,1-6 20 16,0 3-52-16,0-4-28 0,-5-1-44 0,2-4-56 15,0 0-60-15,0-4-456 0,0 0 1 16,-2 0 0-16</inkml:trace>
  <inkml:trace contextRef="#ctx0" brushRef="#br0" timeOffset="3923">3860 264 2 0,'0'0'164'0,"0"-21"-4"0,-31-6-16 0,31 17 5 16,0 1-15-16,0-1 5 0,0 2-18 0,0 8 7 15,0 0-2-15,0-10-12 0,0 1-8 16,0 9-6-16,0-9-11 0,0 9 2 0,0 0-18 16,0 0-11-16,9-7 7 0,-6 11 1 15,-3 4-4-15,3 0 22 0,1 17 4 0,-1 2-20 16,3 6-6-16,-6-18-13 0,0 9 22 0,0 4-30 15,0 2 18-15,0 1 13 0,16 32-11 16,-14-26 5-16,1-2-40 0,2-2-5 0,-2 0 10 16,-1-4-3-16,1 2 2 0,0-4-19 0,0 1 18 15,0-1-33-15,0-1 26 0,-3-3-9 16,7 0 18-16,-4-5-41 0,-3-4-27 0,3-1-17 16,-2 0-13-16,1-5-34 0,1-2-19 15,-2 0-19-15,-1 0-43 0,3-1-55 0,0-3-328 16,-3 0 0-16</inkml:trace>
  <inkml:trace contextRef="#ctx0" brushRef="#br0" timeOffset="4390">4047 351 82 0,'0'-4'157'0,"5"0"-6"0,-5-1 1 0,0 2 6 16,0 0-17-16,0-2-13 0,0 2-11 15,0 0-21-15,3 1 7 0,-3 2-30 0,0 0 4 16,0 0 2-16,-3 2-12 0,3 0-14 16,0 0 10-16,-3 0-7 0,-1 6-6 0,1-1-13 15,-12 9 6-15,2-1-9 0,-3 1-4 16,0 0 7-16,1-1-19 0,0 1 6 0,1-1-7 15,2-5 1-15,-1 3-14 0,1-6 16 16,5-1-7-16,1 0 0 0,1-1-3 0,2-3 7 16,1 2-5-16,-1-1 3 0,1-2-5 0,-1 1-10 15,0 0 11-15,1 0-12 0,1 0 8 16,-1-2 2-16,2 2-12 0,-1 0 11 0,1-2 0 16,-1 3 1-16,1-1 2 0,0-2-5 0,0 0-6 15,0 0 17-15,0 0 4 0,0 0-8 0,18 20 2 16,-12-16-10-16,9 12 14 0,-1-7-2 15,2 1-14-15,0-2 17 0,0 3-5 16,0-1-13-16,5 2 3 0,-9-4 9 0,5 3-10 16,1-1 0-16,-3 3-3 0,-2-9 3 0,-2 4-1 15,-3-2-48-15,1-2-19 0,-2 0-45 16,-1 2-74-16,0-2-107 0,-2-2-143 16,2 0 0-16</inkml:trace>
  <inkml:trace contextRef="#ctx0" brushRef="#br0" timeOffset="5009">4170 439 89 0,'-3'-3'185'15,"0"-2"-16"-15,3 2 2 0,-2-1-16 0,-1 0-17 16,3 1-14-16,0 2-8 0,0 0-11 0,3-1-6 16,-1 1 8-16,4-1-12 0,1-1-2 15,4 3-20-15,9-6-10 0,3 4-1 16,-7-1-2-16,11 1-12 0,-5 1-11 16,4-3 10-16,1 0-11 0,-5 2-3 0,-6 0-18 0,0-1 9 15,-6 3 7-15,2-1-9 0,-5-2-12 16,-1 2-1-16,1 0 5 0,-4-2 2 0,0 1 7 15,-3-1-4-15,0 3-4 0,0 0 8 16,0 0-24-16,0 0 13 0,-13-11 14 0,7 9-6 16,-1 1 0-16,1 1 17 0,0-3-11 0,-1 4-8 15,-2 1 10-15,3-1-8 0,2 2 0 16,-2 1-14-16,0 0 22 0,2 2 2 0,-5 12-27 16,1-2 15-16,5-2-16 0,-1 8 2 0,1 4 12 15,3 0-8-15,0-14-3 0,0 9-8 16,0 3 18-16,0 5-11 0,18 28 11 0,-5-25-21 15,-7 1 27-15,4-1-23 0,5 3 30 0,-2-1-24 16,3-2 6-16,-5-1 1 0,5 3-4 16,-3-2 8-16,3-4-10 0,-6-1 5 15,-1-3-4-15,1-3 12 0,-1 0-10 0,-4-7-2 16,3-3 3-16,-5-3 6 0,-1-1 18 0,-2-7 17 16,0 0 0-16,0 0 16 0,0 0-21 0,0 0 8 15,-18 15 15-15,12-13-10 0,-4-4 14 0,-12-4-22 16,3 0 0-16,-7-5 1 0,5 2-15 15,-4-2 4-15,0 3-5 0,2-3-15 16,2 2 2-16,-1-2-7 0,-3 0 2 0,5-2-9 16,0 2-53-16,3 1-37 0,-1 0-33 0,2-1-36 15,3 1-44-15,3-2-69 0,2 2-450 16,2-1 0-16,3 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00.20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26 362 18 0,'0'-21'208'0,"0"21"14"0,0-18 14 0,35-9-17 15,-32 20-17-15,-2-2 31 0,-1 1-6 0,3 3-36 16,-1-1-10-16,-2 6-11 0,0 0-38 15,0 0 8-15,0-10-15 0,0 10-1 0,4-8-9 16,-3 12-6-16,1 4-36 0,-2 2-3 0,0 21 12 16,0-12-7-16,0 7-27 0,0 8 11 15,0 4-3-15,-13 41-4 0,6-40-23 0,1 1 12 16,3 0-27-16,-6 1 36 0,5-2-9 16,-2 2-9-16,-3-4-11 0,5 6-26 0,-5-2-26 15,9-2-55-15,-3-4-39 0,2-5-23 0,-2-2-24 16,3-14-74-16,0 4-450 0,0-1 0 15,0-2 1-15</inkml:trace>
  <inkml:trace contextRef="#ctx0" brushRef="#br0" timeOffset="321">65 453 85 0,'2'-47'161'0,"-2"23"-3"16,0-13-6-16,0-3 11 0,0 0-25 0,0 1 1 16,18-31-11-16,-9 41-24 0,3 2-8 0,1 5 2 15,4 2-18-15,-1 0-14 0,8 5-5 0,0 0-4 16,-3 7 2-16,1 8 12 0,-2 0-15 16,-8 0 4-16,5 0-12 0,19 24-2 0,-18-11-5 15,-5 7-18-15,-6-3 5 0,0-1-11 16,-4 1 15-16,-3-2-9 0,0-2-3 0,0 6 11 15,-20 29-10-15,5-22-16 0,2 1 26 0,-4-2-26 16,-2-1 5-16,-1-2-3 0,-2-3 14 16,2-1-5-16,0-3-11 0,2 4-35 0,1-5 2 15,0-2-38-15,4-3-27 0,1-1-74 16,6-4-61-16,1 0-210 0,-3 1 0 0</inkml:trace>
  <inkml:trace contextRef="#ctx0" brushRef="#br0" timeOffset="719">467 637 74 0,'-2'0'193'0,"1"0"-7"16,0-2 22-16,1 4-4 0,-3-2-3 0,3 0-37 15,0 0-4-15,0 0 2 0,0 0-32 0,0 0-5 16,4-2-14-16,-1 2 2 0,3 0-6 0,-1 0-9 16,4-2-30-16,1 2-25 0,15-3 26 15,-15 3-29-15,6 0-13 0,7 0 28 0,1 0-41 16,1 0-31-16,-2 0-21 0,0 0-25 16,18 15-40-16,-28-12-20 0,0-2-93 0,-5-1-282 15,0 3 0-15</inkml:trace>
  <inkml:trace contextRef="#ctx0" brushRef="#br0" timeOffset="909">578 764 83 0,'-9'5'185'0,"2"-2"-5"0,0 0 5 0,0 0 11 16,4-1-39-16,0-1 1 0,2 2 5 0,-1-2-6 16,1 2-24-16,2-2-6 0,3-1 1 0,1 0-9 15,1-1-24-15,2 1-10 0,4 0 13 16,18 1-41-16,-15-1 9 0,5 0-10 15,7 0 9-15,1 0-46 0,1 0-27 0,-3 0-49 16,-5 0-32-16,-2 0-43 0,22-19-83 0,-24 18-288 16,-4-3 0-16</inkml:trace>
  <inkml:trace contextRef="#ctx0" brushRef="#br0" timeOffset="1253">1269 237 105 0,'3'-7'212'0,"-3"3"-21"0,1-1 3 0,1 0-35 15,-1 2-6-15,3 2 4 0,-2 1 2 0,1 0-5 16,0 2-15-16,0 4-6 0,-1 0 12 15,6 13-22-15,-1 3-8 0,-4 3-5 0,0-5 17 16,-3-5-13-16,0 8-46 0,0 5-8 0,0 4 6 16,0 2-6-16,0-1-22 0,0 0 7 0,0-2 11 15,0-1-2-15,0 1 3 0,0-1-25 16,-6 30-15-16,0-31 10 0,5-2-8 0,-1-4 22 16,-1 2-28-16,2-6-15 0,-2-3-42 15,0 8-10-15,3-8-22 0,-1-3-17 0,-1-3-21 16,1-3-24-16,1 2-4 0,-2-2-78 0,2-4-345 15,0 0 0-15</inkml:trace>
  <inkml:trace contextRef="#ctx0" brushRef="#br0" timeOffset="2042">1660 366 189 0,'0'-6'194'0,"0"0"-9"0,0 1 7 16,0-1-19-16,0 3-12 0,0 0-12 0,0 1-19 16,0 0-5-16,0 4 8 0,0 0-10 15,0 4-16-15,2 3 0 0,-2 1-26 0,0 0 16 16,1 20-4-16,-1-15-13 0,0 8-21 15,0 4-10-15,0 2 9 0,0 2 1 0,0 0-14 16,-16 32-10-16,14-33 11 0,2-2-7 0,-6-2-19 16,6-8 17-16,-3-1-19 0,1-1 27 15,1-3-5-15,0-3-6 0,1-1-17 16,-2-1-6-16,1-4-15 0,1 2 10 0,0 0 16 16,-3-3-4-16,3 0 6 0,0-1-26 15,-2-1 17-15,1-2-4 0,1-1 14 0,-2-2 7 16,1-3-28-16,1-3-2 0,1-15-24 0,-1 10 43 15,0-8-24-15,0-10 16 0,0-3-6 0,18-41 1 16,-12 36-10-16,1 2 3 0,-1-3-8 16,2 4-2-16,-1-3 9 0,5 4 5 15,-5 5 14-15,-5 4-14 0,3 3 0 0,1 5-10 16,-3 2 3-16,0 5-10 0,-2 5 25 0,-1 1-11 16,0 7-6-16,0 0 2 0,0 0 12 0,0 0-26 15,3-7 33-15,0 12-17 0,-3 0-14 16,0 5 17-16,0 2 1 0,5 17-1 15,-5-17-15-15,10 28 38 0,-7-13-33 0,2 1 4 16,1-1 14-16,-2-3 5 0,1-1-16 0,2 0-1 16,0-3 23-16,0 1-35 0,-1-8 2 0,0-2 10 15,-3-3 7-15,1-2-20 0,-1-1 4 16,0 0 10-16,1-2 6 0,1-1-28 0,0-2 24 16,-5 0-6-16,0 0 9 0,0 0-12 15,32-24 9-15,-19 5-15 0,0-2 32 0,-1-6 5 16,-1 0-23-16,1-1-13 0,0-1 13 15,-1 2-14-15,1 1 6 0,-2 1-9 0,-2 4 19 16,0 0 2-16,-1 7 1 0,-3 2-13 0,1 3 31 16,-3 2-20-16,1 3 1 0,-3 1 11 15,0 3-21-15,2 1-2 0,-2 3 15 0,0 3-1 16,0 2 16-16,-5 20 10 0,5-15-16 16,0 11-26-16,0 5 37 0,0 4 0 0,-11 34 1 15,8-31-32-15,2-1-8 0,-2-1 9 16,-2 0 8-16,4 0-9 0,-1-1 12 0,0-6-2 15,2 1-52-15,-2-3-6 0,1-1-18 16,1-6-41-16,0-5-8 0,0-14-22 0,0 12-18 16,0-1-43-16,0-2-403 0,0-9 0 0</inkml:trace>
  <inkml:trace contextRef="#ctx0" brushRef="#br0" timeOffset="2287">2198 323 183 0,'3'-6'183'0,"0"1"-2"0,-2 1-14 0,1 4 21 15,-2 2-22-15,-3 3-10 0,0 3-3 0,3 1 3 16,-3 17-14-16,3-12-29 0,-7 32 1 16,2-12 8-16,1 2-19 0,3 0-8 0,-4 2-1 15,0 2-21-15,3-2 13 0,-4-2-42 16,2 2-9-16,3-4 23 0,-4-2-39 0,2-2-13 15,0-5-28-15,-1 2-27 0,1-3-31 16,-1 1-28-16,2-11-25 0,1 0-73 0,-1-1-304 16,1-3 0-16</inkml:trace>
  <inkml:trace contextRef="#ctx0" brushRef="#br0" timeOffset="2562">2166 341 119 0,'-3'-39'192'0,"3"21"-18"0,0-7-9 16,0-4 5-16,0 1-12 0,0 2-27 15,0 0 2-15,19-23-30 0,-6 30 7 0,2 5-13 16,0 1-26-16,4 4 18 0,-4 6-5 16,3-1-10-16,-18 4-14 0,13 0 3 0,16 16 1 15,-14-3-23-15,-2 3 3 0,-3 1-16 0,-6 4 22 16,1 3-14-16,-5 5-19 0,0-17 23 15,0 11-7-15,-16 28-23 0,8-22 11 0,-2-1-18 16,3-3 2-16,-4 4 16 0,-1-3-13 16,-2-1-43-16,1-3-9 0,0 0-29 0,0-4-45 15,4 6-64-15,0-5-107 0,-1-3-130 0,4-5 1 16</inkml:trace>
  <inkml:trace contextRef="#ctx0" brushRef="#br0" timeOffset="3065">2604 714 155 0,'0'-9'192'0,"-1"1"-12"0,-2-1 4 15,-6-7-12-15,2 4-29 0,-5-4-9 0,5 7-2 16,-3 3-17-16,3 2-11 0,-3 2 1 0,1 2-12 16,9 0-6-16,0 0-11 0,-39 15-26 15,19-1 14-15,1 0-7 0,0 1-11 0,3 1-4 16,-1 2 4-16,8-6-3 0,-1 12-11 0,3-4-7 16,1-3-10-16,3-4 10 0,3 0-9 15,0-13 16-15,0 10-14 0,0 1 4 0,0-3-5 16,0-8-17-16,16 19 13 0,-12-15-4 15,5-4-9-15,0 3 22 0,1-4-9 16,13-5 1-16,0-3-3 0,-4-3 0 0,4-2-16 16,2-5 9-16,-5 0 13 0,1-1 8 0,-2-3-10 15,-1 3 29-15,-3 1-5 0,-2 1 38 0,-2 4 10 16,0 3-17-16,-5 1-2 0,-2 5-3 16,-1 1-28-16,-3 3 16 0,0 1 6 0,-3 5-18 15,0-1-1-15,-1 3-10 0,-8 9-1 16,-1 1-19-16,0 1 22 0,6 3 11 15,1 0-16-15,4-3-11 0,2 0-1 0,0-6 13 16,0 5-35-16,23 27-18 0,-7-22-31 0,-6-2-44 16,1-3-33-16,5 2-13 0,-3-3-18 15,0-1-7-15,0 1-13 0,4-2-69 0,-1-3-308 16,3-1 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07.93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65 40 0,'6'-21'212'0,"-2"7"-14"0,1 2 6 16,-2 3-19-16,-1 4-6 0,0 1 7 0,2 4-11 16,-1 1-17-16,0 6 0 0,0-1 16 0,4 20 8 15,2 5-25-15,-2 8-6 0,0 3-2 16,-1 0-4-16,-3 2-27 0,-2 7 13 0,4 4-43 15,-1 4 6-15,0 2 3 0,-1-1-27 16,-1 2-4-16,-2-1-7 0,0-28 7 0,0 12-13 16,0 9-23-16,0 1 10 0,-18 62-14 15,15-60-9-15,-4-1 9 0,4-6-54 0,-1-2-23 16,-2-3-12-16,3-2-26 0,-1-4-33 0,-2-8-33 16,2-5-36-16,1-6-68 0,-1 2-410 15,-1-9 0-15,4-8 0 0</inkml:trace>
  <inkml:trace contextRef="#ctx0" brushRef="#br0" timeOffset="254">29 751 100 0,'13'-39'156'0,"2"7"-15"0,-1 0-11 16,5 2 11-16,0-1-15 0,-2 8-12 15,2 3 2-15,1 6-6 0,-3 4-11 0,-2 6 3 16,-1 2-9-16,-14 2-21 0,10 0 14 15,-1 0-8-15,7 16-5 0,-10-10-26 0,5 10 6 16,-4-1-6-16,-4-1-3 0,-3-1-1 0,0-13-6 16,0 16 8-16,0-1-18 0,-17 13-2 15,5-12 0-15,-1-3-3 0,-1 0-5 0,2 3 5 16,-1-8-8-16,5-1-25 0,-2 1-24 16,2-7-4-16,3 2-29 0,-3-3-25 0,3 0-66 15,5 0-58-15,0 0-179 0,0 0 0 0</inkml:trace>
  <inkml:trace contextRef="#ctx0" brushRef="#br0" timeOffset="783">318 503 83 0,'16'-6'157'0,"-3"4"-10"0,0 0 7 16,-4 2 7-16,-1 2-16 0,1 2-14 0,-9-4 0 16,16 9-10-16,-2 2-19 0,1 0 2 15,1 3-17-15,-3 2 6 0,1 5 5 0,-2-4-30 16,-4 1-8-16,1 0 0 0,-5-3 1 15,-1 0-11-15,-3-3-20 0,0-12 7 0,0 10-5 16,0-1 2-16,0-9-14 0,-14 22 18 16,8-16-17-16,0-2 6 0,-14 4-4 0,7-6 19 15,4-1 0-15,9-1-11 0,0 0 14 0,0 0-16 16,-18-14 4-16,18 7-18 0,-3 0 7 16,6-1-6-16,-1-2 10 0,9-7-3 0,0-2 0 15,2 1-21-15,3 1 16 0,0 2-1 0,3 1-6 16,0 0-9-16,2 5 4 0,-1 0-1 15,-1 5-18-15,-4 0 15 0,-2 4 7 0,0 0 10 16,-13 0-11-16,10 0-12 0,0 0 12 16,19 15 4-16,-10 1 5 0,-8-8-15 0,5 5 2 15,-4-3 2-15,4 6-2 0,-3-1-17 0,0-3 16 16,-3-1-3-16,1-3 15 0,2 6-31 16,0-5 8-16,-3-1 8 0,0-2-18 0,-1-3 8 15,-2-2-23-15,2 0 12 0,-3-1 9 16,-6 0 7-16,0 0-13 0,10 0 14 15,17-19-7-15,-8 2 18 0,-6 0 9 0,-1-1-13 0,-4-2 5 16,-2-1-11-16,-2-2 11 0,-4 3 12 16,2 3 13-16,-2 17 6 0,0-13-12 0,0 1-11 15,0 4 3-15,0 8-8 0,-16-20 2 0,10 18 3 16,-1 3-13-16,0 0 10 0,-11 9 2 0,-2 1-13 16,1 3-8-16,4 1 34 0,0 1-37 15,1 2 22-15,4 0-20 0,-1 3-19 0,9-5-26 16,-3-2-39-16,5-3-18 0,-1-1-40 0,1-10-85 15,0 9-324-15,0-1 0 0</inkml:trace>
  <inkml:trace contextRef="#ctx0" brushRef="#br0" timeOffset="1035">1334 392 135 0,'6'-23'232'0,"-6"6"-1"15,-2 4-11-15,1 0 13 0,1 13-29 16,0 0-21-16,-13-18-9 0,6 17-10 0,1 1 4 16,-4 2-15-16,-12 9-20 0,8 2-24 0,-5 5 18 15,1 0-15-15,1 3 2 0,4 0-9 16,0 1-16-16,4 2-19 0,5 0-7 16,1 0-5-16,3-13 8 0,0 5-39 0,0 4 14 15,22 25-19-15,-11-21-8 0,4 1-43 16,-2-6-28-16,3-2-42 0,-2-5-39 0,-2-1-13 15,4 0-75-15,-6-4-411 0,0-3 0 0</inkml:trace>
  <inkml:trace contextRef="#ctx0" brushRef="#br0" timeOffset="1371">1554 614 69 0,'-2'-2'187'0,"1"0"-8"0,-1-2-3 0,1 2-1 16,-2 1-24-16,1 0-2 0,1-3-20 15,1 3 0-15,0-1-37 0,0 1 7 0,0-1-19 16,0 0 0-16,3 2-6 0,1-3-10 0,2 3-2 16,0-1 3-16,1-2-35 0,0 1 6 0,-1-2-5 15,3 2 4-15,8-9-9 0,-4 4 5 16,4-6-10-16,-5-1-15 0,0 0 13 0,1-5 16 16,-9 6 8-16,-1 3 8 0,-3 2 4 15,0 2-5-15,0 6 5 0,0 0 13 0,0 0 1 16,-18-17-28-16,11 17 9 0,-2 1-11 15,-9 7 20-15,-1 2-35 0,0 2 15 0,-1 5-18 16,3 0 14-16,5 0 11 0,-1 4-25 16,4 0-1-16,4-1-17 0,-3 1 10 0,7-3-3 15,1 1 14-15,0-8-61 0,0 2-1 0,0 6-31 16,20 12-20-16,-16-16-13 0,8 1-13 16,-5-5-48-16,0-2-3 0,5 6-38 0,0-11-317 15,-1 0 0-15</inkml:trace>
  <inkml:trace contextRef="#ctx0" brushRef="#br0" timeOffset="1651">1910 563 170 0,'12'-25'162'15,"-6"3"21"-15,0 3 12 0,-4 1-11 0,-2 18-29 16,0-10 8-16,0-1-25 0,-15-1 10 16,6 7-8-16,2 3-15 0,-2 2-13 0,2 0-7 15,1 5 2-15,-1-2-26 0,1 2-19 16,2 1 12-16,1 0-23 0,0 3 15 0,1 0-10 0,4 1-25 15,-2 1 11-15,0 2-1 0,14 23-4 16,-5-11-8-16,-2-2-8 0,0-1-5 16,1-1-2-16,-5-5 2 0,-1 0 16 0,-2-3-18 15,0-4 3-15,0-9 6 0,0 0-24 0,0 11 6 16,0-11 6-16,0 10-9 0,-17 6-20 16,11-13 28-16,1-2-2 0,-1 3-20 0,0-4-32 15,2 0-11-15,-2 0-6 0,2-3-33 16,-1 1-23-16,1 0-6 0,4-4-87 0,0 2-318 15,-2-2 0-15</inkml:trace>
  <inkml:trace contextRef="#ctx0" brushRef="#br0" timeOffset="1952">2220 392 202 0,'1'-5'188'0,"-2"2"-12"0,-2 3 18 0,-2-2-9 16,0 2-7-16,-4 0-14 0,0 2-26 0,-11 5 0 15,3-2-21-15,4 3 8 0,4-1-18 16,2-1-10-16,3 2-13 0,2 1-2 0,2 0-21 16,0 0 7-16,17 23 4 0,-5-12-23 15,1 0-1-15,0-1-13 0,0-3 4 16,0 2-2-16,1 0-22 0,-2-2 32 0,-3-3-33 16,-5 0 4-16,0-3 8 0,-1 0-14 0,0-2-4 15,-3 0-9-15,0-8 22 0,0 0-26 0,0 10 26 16,0-10-14-16,-30 28-5 0,14-22 5 15,-3 3 1-15,-7-3-5 0,3-1 23 0,0 0-6 16,1-2-50-16,22-3-28 0,-21 0-21 0,-3 0-43 16,-19-16-26-16,29 10-113 0,1 0-273 15,1-1 0-15</inkml:trace>
  <inkml:trace contextRef="#ctx0" brushRef="#br0" timeOffset="2218">2383 44 183 0,'19'-8'186'0,"-2"2"7"15,-2 4 1-15,-2 2-10 0,-13 0 7 0,11 0-19 16,24 16-5-16,-12 5-9 0,-1 2 5 0,1 2-7 16,-6 5-29-16,0-1 44 0,2 8-24 15,-1 6-6-15,-3 1 9 0,0 1-28 0,-5 2-10 16,-4 1-13-16,-5 0-15 0,-1-24 11 0,0 12-12 15,-21 45-9-15,2-36 7 0,-4 2-31 16,-6-2 3-16,-5-2 9 0,-7-1-34 16,-1-3-39-16,-6 0-59 0,-4-2-51 0,-4-2-32 15,-2-3-38-15,-1-1-61 0,-5 0-455 0,-7-2 0 16,2-3 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03.86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286 16 153 0,'3'-6'183'0,"-2"1"-16"0,-2 1-1 0,-1 3-18 16,-2-1 7-16,-2 2-5 0,-1 3-20 0,-12 7 5 16,-3 2-2-16,-1 6-4 0,2 7-9 15,-1-2-17-15,-1 8-13 0,0 2 7 0,-2 4-16 16,5 4-2-16,0 2 13 0,4-3-28 0,1 2 1 16,7 0-4-16,0 0-6 0,3 0-18 0,5-21-2 15,0 9-10-15,20 40 22 0,-4-31-31 16,1-2-16-16,3-6-19 0,1 0-14 0,2-3-4 15,0-5-23-15,1-2-10 0,1 1-26 0,1-5-34 16,1-3-12-16,1-2-83 0,-5-3-251 16,-6-9 0-16</inkml:trace>
  <inkml:trace contextRef="#ctx0" brushRef="#br0" timeOffset="221">698 379 10 0,'14'-33'204'0,"-4"5"-26"0,-1 2 16 15,-2 6-1-15,-4 5-22 0,-2 5-9 16,-1 10-15-16,0 0 11 0,-4-6-1 0,0 10 8 16,-1 4-41-16,-5 13 19 0,0 2-8 15,3 5-42-15,-3-1 17 0,1 4 6 0,5-2-18 16,-2 3-41-16,2 2 5 0,2 2 3 0,2-5-21 16,0-17 11-16,0 10-25 0,0 4-45 15,0 1-21-15,0-3-48 0,0 0-26 16,15 25-40-16,-14-31-32 0,1-5-112 0,0-3-206 15,3-1 0-15</inkml:trace>
  <inkml:trace contextRef="#ctx0" brushRef="#br0" timeOffset="432">534 846 181 0,'-11'-2'190'0,"2"2"21"0,2 0-12 16,1 0 15-16,-1-2-31 0,0 1-13 0,4-1-14 15,0 0-42-15,3 1-7 0,0 0-1 0,6-3-23 16,1 2 3-16,2-1-5 0,15-4-9 16,8 0 1-16,1 0-10 0,6 0-15 15,-3 1-13-15,-1-1-20 0,1-2-27 0,-1 3-14 16,-2-3-48-16,-1 3-24 0,-3-2-12 0,-2 2-74 16,-2-3-58-16,-4 1-169 0,-2 0 1 0</inkml:trace>
  <inkml:trace contextRef="#ctx0" brushRef="#br0" timeOffset="710">387 342 168 0,'0'-4'176'0,"1"-3"-8"0,1 3 7 0,-1-2-23 16,6 0 4-16,11-3-16 0,2-2-2 0,3 2-24 15,2 2 1-15,1-1-13 0,6 1-26 16,-1 4-4-16,3-2-4 0,5 2 4 0,-3 0-20 16,1 2-12-16,-1 0-23 0,-1-2-31 15,-19 3-48-15,7 0-45 0,5 0-53 0,0 0-88 16,0 0-105-16,-2 0 0 0</inkml:trace>
  <inkml:trace contextRef="#ctx0" brushRef="#br0" timeOffset="1085">1117 384 132 0,'0'-5'174'15,"-3"2"-4"-15,3 0-14 0,-5-4-3 0,0 3-13 16,-3 2-9-16,3-2 2 0,-5 2-19 0,-1 2-25 16,1 0 0-16,-1 0-3 0,-7 0-18 15,-15 12 8-15,20-4-23 0,3-3 9 0,3 4-10 16,2 0-7-16,4-1-10 0,0 1 15 16,1-9-5-16,0 18-11 0,0 3-7 0,24 21 3 15,-11-20-19-15,-1 1-4 0,4-6 15 16,-3 4-9-16,-2-2-10 0,1 0-9 0,-5-5 9 15,-1-4 5-15,0 0 3 0,-4-3-15 0,0 1 15 16,-1-3-5-16,-1 2-7 0,0-7 14 16,0 0-11-16,0 0 21 0,-14 12-2 0,7-9-1 15,-3-1-8-15,-2 0 10 0,2-1-8 16,0-1 7-16,-3 0-1 0,3 0-15 0,-2 0 12 16,2 0-13-16,1 0-18 0,9 0-28 15,0 0-45-15,-10 0-12 0,10 0-92 0,0 0-90 16,-16-10-146-16,19 8 0 0</inkml:trace>
  <inkml:trace contextRef="#ctx0" brushRef="#br0" timeOffset="1440">1352 565 168 0,'-1'-1'197'15,"-2"1"0"-15,0 0-6 0,-1 0-6 0,-2 0-28 16,-1 2 3-16,-2 0-14 0,3 2-12 0,-1 0-23 15,0 1 6-15,-8 9-17 0,7-2-6 16,0-1-28-16,4 1 11 0,1-2-9 0,3-2-9 16,0-8-8-16,0 14-14 0,0 1-22 0,23 8 7 15,-13-15-18-15,0-3-21 0,11 2 0 0,-10-3-19 16,5-2 8-16,-1-2 1 0,-15 0-14 16,18 0 7-16,3 0 19 0,19-18-12 0,-28 9 26 15,2-3 21-15,-8-2 0 0,4-2 19 0,-3 2 25 16,-4 0-5-16,0 3 2 0,-3 11-15 15,0-9-7-15,0 9 20 0,0-13-25 0,-17-3 13 16,-1 2-6-16,2 7 5 0,-1 5-16 16,6-1 13-16,0 3-11 0,11 0 1 0,-11 0-14 15,11 0 20-15,-13 0-33 0,-4 18 15 0,14-14-31 16,0 4-21-16,0 0-33 0,1-1-35 16,2-1-35-16,0-1-31 0,2 3-77 0,-2-8-300 15,0 0 0-15</inkml:trace>
  <inkml:trace contextRef="#ctx0" brushRef="#br0" timeOffset="1849">1687 193 214 0,'5'-24'209'0,"-2"0"0"0,0 6 6 0,-3 18 2 15,0-13-20-15,0 4-34 0,0 9-26 16,0-10 23-16,0 10-33 0,-2-7 7 0,1 12 8 15,1 1-25-15,0 3 17 0,-2 21-48 0,2-13-2 16,0 9-1-16,0 8 23 0,0 4-36 0,0 4 3 16,0 1-8-16,0 0-12 0,0-2-26 15,-17 47-8-15,13-46 33 0,-2 3-37 16,3-4 3-16,-6-2 24 0,9-6-14 0,-1 1-4 16,1-21-9-16,0 8 17 0,0 2-28 0,0 1-44 15,16 17-15-15,-12-26 26 0,2-7-8 16,-2-1-15-16,2-4 7 0,-2-3 11 0,2-2-8 15,-3 0 12-15,3-4 0 0,7-9 23 0,-2-3-13 16,1-5 4-16,-4-1 11 0,0-1-18 16,-1-1 25-16,-3 0-19 0,1 2 31 0,-3 4-2 15,-2 20 1-15,0-15 1 0,0 4 10 0,0 2-7 16,0 9-8-16,-18-23-12 0,10 20-8 16,1 3 20-16,-4 0-4 0,-10 5-3 15,10-5 7-15,-12 14-34 0,13-6-9 16,0 0-37-16,-2 7-40 0,5-3-38 0,2 0-60 15,2-4-368-15,2 1 0 0</inkml:trace>
  <inkml:trace contextRef="#ctx0" brushRef="#br0" timeOffset="2816">2083 603 176 0,'-7'-19'228'15,"-7"-1"2"-15,-1 2 4 0,2 3-11 0,-1 1-27 16,-2 3-12-16,-4 6-16 0,2 0-18 0,5 4-21 16,13 1 5-16,-11 0-19 0,-8 0-18 0,-14 22-14 15,18-8-8-15,7 0 2 0,2-2-5 16,1-1-19-16,4 2-16 0,1-2 8 0,0-11-9 16,0 16-29-16,19 20-16 0,-11-16-4 0,1-6-5 15,4 0-17-15,0-4-7 0,-1-2-11 16,-2-3 19-16,0 1-24 0,-10-6 15 0,12 0-7 15,-4 0 1-15,1 0 5 0,7 0 13 0,21-20 2 16,-19 8 8-16,-2 0 6 0,-1-3 6 16,4-1 18-16,-6 1 2 0,-7 3 16 0,3 1-14 15,-5 2 9-15,0 4 22 0,2-2 21 0,-3 3-18 16,-2-3-12-16,1 5 21 0,-1 1-22 16,-1 0-10-16,0 1 6 0,-3 2-3 15,1 0 10-15,-1 3-12 0,0 1-24 0,0 2 30 0,3 0-23 16,-7 13 13-16,8-3-17 0,-1-10 26 15,0 3-25-15,0 1-16 0,15 20 2 0,-5-15-7 16,0 0-34-16,0-1 3 0,1-7 2 16,0-2 8-16,-1 1 5 0,-2-3-10 0,1 1-7 15,1-5 18-15,-1 2 1 0,-9-3 1 16,0 0-2-16,11 0 13 0,20-16-1 0,-15 1 19 16,0-1 11-16,-5-5-6 0,1 0-12 15,-4-5 29-15,1 0-14 0,-2-5 2 0,0 0 18 16,-1-1-6-16,-1 4 31 0,-5-1 10 15,0 0-17-15,0 16 9 0,0-6-7 0,0-2 2 16,-15-10-10-16,5 19 3 0,1 6-18 0,1 3 19 16,-4 1-7-16,2 4-15 0,-2-2 28 15,-18 15-35-15,13-5 30 0,1 5-36 0,1-3 25 16,11 3-5-16,3-3-34 0,-2 0 17 0,3-12-10 16,0 11-2-16,17 17-16 0,-2-15 16 15,-2-5-17-15,2 4 7 0,1-5-32 0,-1-4 10 16,-2 1 0-16,0-4-4 0,-13 0-2 15,19 0 15-15,-1 0-12 0,23-15-2 0,-21 7-2 16,-1-3 9-16,1 0 7 0,-4-1 0 0,-6 3 15 16,2 1-1-16,-2 4 0 0,-5-2-10 15,0 4 25-15,-1 0-1 0,-1 0 9 0,-3 2-6 16,0 0 11-16,2 10 1 0,-1-4-2 16,-1 2-3-16,0 0-10 0,0 0 3 0,-1 2-3 15,1 2-11-15,0 2 11 0,0 3 2 16,0-4 5-16,0 2-11 0,0-2-7 0,0-1 11 15,0 0-7-15,13 21-14 0,-12-17 13 0,5-1 3 16,0-6-13-16,-2-3-1 0,2-1 4 16,-2-1-15-16,2-1-7 0,0-3 15 0,1-2-3 15,-1 0 5-15,9-10-14 0,6-1 1 16,-4-3 13-16,0-3 7 0,-1 1-2 0,-1-5 7 16,-1-2 3-16,-1 0 5 0,-1 0 1 15,-1 3 1-15,1-1 35 0,-6 9 12 0,-2 1 14 16,0 5 15-16,1 0-34 0,-4 7 11 15,-1-1-13-15,0 4 10 0,0-1-20 0,-1 6-15 16,-1-3 4-16,1 4-3 0,-2 2-4 0,3 0 8 16,-5 16-11-16,3 0 21 0,-1-1-16 15,3-12-23-15,0 5 33 0,0 4-27 0,0 0-63 16,-19 24-31-16,17-27-14 0,2-6-13 0,0 4-35 16,0-2-33-16,0-1-98 15,-15 13-286-15,7-9 0 0</inkml:trace>
  <inkml:trace contextRef="#ctx0" brushRef="#br0" timeOffset="3153">2689 198 112 0,'-7'1'159'16,"-1"0"-23"-16,4 1-16 0,1 0 9 0,0 2-8 16,2 1-12-16,-1-2-6 0,2 4-30 0,2-4 3 15,-1 2-6-15,4-1-17 0,0 1 6 0,1-1-4 16,1 1-14-16,1-3 6 0,-3 2-14 16,1-2 10-16,1 1-4 0,-1-2 19 0,0 1-9 15,-2-1 2-15,1 1 9 0,-4-2-15 16,0 0-14-16,-1 2 16 0,0-2-14 0,0 0-4 15,0 0-19-15,0 0-2 0,0 0 22 16,-17 12-10-16,14-6-11 0,-3 1 18 0,2 1-18 16,1-2-29-16,0 4-24 0,-1 11-42 0,3-3-106 15,1-18-110-15,0 17-61 0,0 1 0 0</inkml:trace>
  <inkml:trace contextRef="#ctx0" brushRef="#br0" timeOffset="3564">3105 483 50 0,'7'-20'214'15,"-4"6"-2"-15,-2 4 1 0,1 2 0 0,-2-1-4 16,-4 4-9-16,4 5-17 0,0 0-28 16,-13-11-4-16,5 10-11 0,0 4-8 0,-1-2-18 15,-13 8 8-15,-4-1-14 0,6 7 4 0,-2 1-20 16,5 2 7-16,-2-1-27 0,6 4-8 15,-1-3 1-15,10 10-21 0,1-4 4 0,3-13-4 16,0 6-2-16,21 22-2 0,-11-19-6 16,3-1-3-16,0 1 6 0,3-5 4 0,2-3-13 15,0 1-14-15,3-5-5 0,0 2 19 110,7-7-3-95,5 3-48-15,-3-3-32 0,1 0-15 0,1-2-15 16,-17-1-33-16,10 0-14 0,2 0-43 0,37-16-53 16,-32 6-397-16,-2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11.28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10 63 159 0,'0'-21'205'0,"0"21"2"0,0 0-5 0,0 0-31 0,0-18-2 15,0 18-17-15,0 0-5 0,23-24-11 16,-23 26-10-16,-1-1-19 0,-1 6 5 0,1 1-14 16,1-2 0-16,-7 19-9 0,7-11 2 0,0 4-1 15,-5 35 26-15,5-37-21 0,0 9-16 16,0 5-14-16,0 4-6 0,0 3-19 15,0 2 19-15,0 0-7 0,0 2 10 0,-14 43-19 16,14-64-9-16,0 11 0 0,0 4-1 0,0 0 2 16,0-1-33-16,0-2 25 0,19 27-6 0,-11-38 8 15,-1-1 0-15,2-5-6 0,0-7-31 16,-5-2 26-16,8-5-29 0,-12-1 11 0,0 0 26 16,16 0-28-16,17-27 8 0,-19 10 10 0,-1-1-25 15,2-5-4-15,-2-4 8 0,-3 1 1 16,-3-5 22-16,0 1-8 0,-2-2-5 0,0 1-1 15,5-1-2-15,-4-2 6 0,0 7-17 0,-2-3 5 16,2 9 4-16,-3 4 12 0,1 5-32 0,-1-2 21 16,0 8-17-16,-1-3 36 0,-1 5-23 15,2-5-16-15,0 6 1 0,1 2 17 0,-1-2 27 16,-3 3-21-16,0 0-4 0,0 0-5 16,23 31 22-16,-13-13 0 0,-1 5-30 0,-2-1 11 15,2 2-17-15,0 3 14 0,1 2-9 0,-3 0 7 16,2-2 2-16,-1-2 12 0,1 0-10 0,-3-2-1 15,4 2-3-15,-2-4-5 0,5-2 1 16,-2-3-7-16,-3-7 34 0,-1-1-22 0,1-2 26 16,-1 0-31-16,0-4 41 0,0 0-36 15,-2-2 25-15,-5 0-33 0,0 0-5 0,8 0 16 16,13-27 2-16,-13 9 34 0,-1-4-9 0,2-4-19 16,-6-2 17-16,0-5-10 0,-2-4 11 0,2-2-17 15,-3 16-14-15,0-12 46 0,0-4-8 16,0 0-22-16,0-1-15 0,0 5 12 0,0 1-4 15,0 5 8-15,0 5 20 0,0 1-22 16,0 6-10-16,0 3 2 0,0 4-19 0,0 10-6 16,0-11-5-16,16-2-20 0,-13 10-11 15,1 3-43-15,2 0-34 0,3 1-19 16,0 3-34-16,12 1-77 0,1 8-360 0,0 2 0 16</inkml:trace>
  <inkml:trace contextRef="#ctx0" brushRef="#br0" timeOffset="234">1026 464 184 0,'-7'-2'208'16,"1"0"3"-16,-1 1 10 0,1 0-2 0,1 1-32 15,1-2-3-15,1 0-48 0,2 0 7 0,1 1-12 16,1 0-26-16,4-1 4 0,2-1-22 15,19-1 4-15,-2 0 1 0,4-1-27 0,2 2 1 16,0 1-20-16,2-6-8 0,0 8-27 0,-3-2-42 16,1 1-23-16,-8 1-29 0,-13 0-45 15,2 0-44-15,1 0-46 0,-1 0-244 0,-1 0 0 16</inkml:trace>
  <inkml:trace contextRef="#ctx0" brushRef="#br0" timeOffset="424">1094 597 118 0,'-22'7'183'0,"8"-1"-2"16,5-1 6-16,3-1-4 0,2-3-20 0,2 0-24 16,-1 1-6-16,5-2-12 0,2 0 8 15,1 0-19-15,3 0-13 0,4 0 3 0,14-7-16 16,-12 7-18-16,8 0-6 0,33-10-7 0,-25 6 5 16,6 1-18-16,-5-3-26 0,2 2-40 15,2 0-25-15,-1-3-37 0,1 1-53 16,-2-1-99-16,2 3-179 0,1-3 1 0</inkml:trace>
  <inkml:trace contextRef="#ctx0" brushRef="#br0" timeOffset="889">1933 316 68 0,'3'-8'228'0,"0"2"-21"0,-2 2-10 0,-1-1-16 0,0 5 9 15,-1-2-21-15,0 4-13 0,-2 1-6 16,1 2 10-16,-1 2 20 0,-1 1-38 0,-2 14 18 15,-2 3-36-15,3 0 0 0,-2 3-21 16,3 2-33-16,-2 0 15 0,4 1 3 16,0 2-15-16,-1 0-17 0,-2-1 13 0,4 2-39 15,-3-4-2-15,1 2-6 0,-2-6 29 0,0-3-1 16,2-4-23-16,3-4-35 0,0-1-3 0,-2-5-40 16,2 0-18-16,0-9 11 0,0 0-1 15,0 0 13-15,0 0-10 0,6 14 16 0,-5-19-7 16,2 0 11-16,-1-4 8 0,1-13 2 15,2-5 7-15,-3-6 18 0,2-6-8 0,-2-4 2 16,-2-4-3-16,0-2 2 0,1 4-18 0,3-3 12 16,1 1 11-16,5 2 8 0,-3-1-8 15,3 5-6-15,2 2 8 0,1 5-15 0,1 4 21 16,4 2-11-16,0 0 1 0,5 5 20 16,-4 3-4-16,0 6-2 0,3 6-5 0,-1 2 29 15,-5 3-28-15,-16 3 9 0,18 0 7 0,18 19-1 16,-28-7 14-16,1 8-25 0,-3-5 7 15,-3 0-3-15,-3-15 4 0,0 19-4 0,0 1-20 16,-23 20 12-16,7-21 4 0,3 0-3 16,-5 0 5-16,1 0-6 0,-2-1 2 0,2-1-4 15,-2-4 2-15,2-2-11 0,2 3-44 16,-2-1-19-16,1-1-35 0,3-4-38 0,4 1-46 16,2-4-110-16,0-1-189 0,1 1 0 0</inkml:trace>
  <inkml:trace contextRef="#ctx0" brushRef="#br0" timeOffset="1518">2646 218 103 0,'7'-5'197'0,"-6"-3"1"15,4 4 5-15,-7-1-22 0,2 2-4 0,0 1-31 16,-1 2 3-16,-2 2 4 0,0 2-29 15,-3 3 12-15,-7 15 6 0,2-2-1 0,-4 2-37 16,-1 3-11-16,-1 2 12 0,0 2-42 0,-1 0 4 16,4-1 1-16,-1 4-13 0,-1-2 25 15,1 1-30-15,-1-2-5 0,1 0-23 0,4-5-1 16,-1 3 23-16,1-4-20 0,2-5 4 16,-1 0-6-16,7-5 12 0,0-2-38 0,0-4-4 15,2 2 15-15,-1-4-15 0,2-5-10 0,0 0 5 16,6 2-10-16,-3-3-2 0,1-3 14 15,2-3-7-15,6-7-11 0,1-8 19 0,0-3-19 16,4-6 17-16,0-4 7 0,-2 5-19 0,1-4 17 16,2-1 14-16,1-4-8 0,0 4 14 15,-2 0-19-15,6 0 2 0,-4 5-5 16,0 2 14-16,-2 0-1 0,-1 3-16 0,-3 7 21 16,-1 1-26-16,-4 8 20 0,0 1-10 0,-4 5 8 15,2 3 29-15,-6 0-23 0,0 0-4 16,0 0 0-16,19 16-6 0,-11 7 25 0,-1-2-11 15,-1 1-2-15,0 4 0 0,0 0-3 0,0 0 1 16,1 5 0-16,-1-4-4 0,-1 2 0 16,1-7 12-16,1 6-2 0,1-2 8 0,0 0-13 15,-2-1-8-15,1-4-1 0,-2-4-8 0,-3-3 37 16,4-4-5-16,-3 0-19 0,-3-3-21 0,2-2 12 16,-2 3-7-16,0-4 10 0,0-1-1 15,0-3 13-15,0 0 2 0,0 0 7 0,0 9-16 16,-18 4-18-16,10-8 20 0,-10 3-3 15,-3 0 9-15,-3-2-7 0,0-1-6 0,-4-1 0 16,4 0 5-16,-4-3 8 0,1 4-22 16,-1-2 4-16,7-2 17 0,-5 0-7 0,6 0-4 15,2 1-8-15,5 0-19 0,2-2-9 16,3 0-21-16,0 0-33 0,8 0-30 0,0 0-31 16,0 0-46-16,-10 0-160 0,10 0-119 0,-10-11 0 15</inkml:trace>
  <inkml:trace contextRef="#ctx0" brushRef="#br0" timeOffset="1919">2984 238 203 0,'1'-10'200'0,"2"1"4"15,-3 2 9-15,3 1-42 0,-3 2 2 16,1 3-19-16,1-2-8 0,-2 6 8 0,0 1-20 15,3 0 5-15,-2 4 0 0,6 13-28 0,-1-1 10 16,0-1-14-16,1 10-10 0,0 0 6 16,1-1-2-16,-1 1-15 0,0 2-8 0,5 0 3 15,-7-1-23-15,3 5-33 0,-3-4 15 16,0-1 11-16,3-3-4 0,-2-3-22 0,3 0 26 16,-6-5-20-16,1-5-13 0,0-5-1 0,1 1-9 15,-4-2 12-15,4 0-3 0,-1-4 28 0,0-2-22 16,1-2 22-16,-5 0-28 0,0 0 9 15,0 0 8-15,11 0-2 0,11-27-11 0,-8 11-1 16,2-3 2-16,-4-5 13 0,-4 0-6 16,8-6-22-16,-4-1 5 0,1-1-1 0,-3-7-14 15,3 1 30-15,0 4-24 0,4 3-3 0,-4 4 4 16,5-5 3-16,-2 5-12 0,4 1-45 16,-1 2-23-16,1 6 1 0,-4 1-16 0,1 0-32 15,-1 4-20-15,-2 4-5 0,-4 1-32 0,-1 2-32 16,1 4-457-16,-1 0 1 0,0 0 0 0</inkml:trace>
  <inkml:trace contextRef="#ctx0" brushRef="#br0" timeOffset="2206">3878 428 178 0,'-3'1'230'0,"0"0"25"0,0 1 1 16,2-1-31-16,0-1-10 0,-1 2-11 0,1-1-9 15,1-1-26-15,0 1-21 0,3 2-26 16,4-3 18-16,0 0-15 0,6 0-54 0,13 1 5 16,4-1-1-16,2 0-8 0,0 0-17 15,-16 0 25-15,8 0-24 0,5 0-23 0,0 0-26 16,0 0-9-16,-3 0-21 0,-4 0-39 15,-2 0-21-15,-4 0-24 0,-3 0-17 0,0 0-33 16,-3 0-34-16,-10 0-48 0,12 0-237 0,-12 0 0 16</inkml:trace>
  <inkml:trace contextRef="#ctx0" brushRef="#br0" timeOffset="2519">3963 613 148 0,'-14'3'226'15,"5"4"2"-15,1-4 22 0,3-2-16 0,1 3-11 0,1-3 9 16,2 2-14-16,2-3-17 0,3 0-21 0,4 0-14 16,0-1-8-16,17-2-20 0,-3-1-31 15,-8 4 21-15,11 0-15 0,35-7-29 16,-24 2-3-16,-1 2-12 0,0 1-4 0,-3 0-4 16,1-4 11-16,-4 4-28 0,-8 1-2 15,-3-1-1-15,-4 2-17 0,-5 0 16 0,-1 0-9 16,0 0 2-16,-3-1-8 0,1 1 9 0,-3 0-8 15,1-4-19-15,-4 4 14 0,0 0-18 0,0 0 27 16,0 0-14-16,0 0-8 0,0 0 2 0,0 0-8 16,0 0 5-16,11 0 6 0,-11 0-3 15,0 0-10-15,0 0-16 0,0 0 8 0,0 0-16 16,0 0-11-16,0 0-18 0,13-14-65 0,-13 11-33 16,-2-1-74-16,-1 0-580 0,3-1 0 15,-1-3 0-15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18.82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180 517 103 0,'-3'-5'210'0,"1"-2"-5"0,1 2 14 0,-1 1-26 0,1 0 1 15,0 2-11-15,-2 2 3 0,-2 1-29 0,-3 3 24 16,0 0-20-16,-12 12-10 0,1 2-25 15,1-1 28-15,2 2-27 0,-5 5-17 0,3 0 4 16,3 3-3-16,5 2-16 16,7-1-27-16,-1 0 14 0,2-2-7 0,2-15-31 15,0 7 10-15,0 1-23 0,25 21 16 0,-13-20-3 16,-1-2 10-16,4-7-13 0,-2-2-8 0,-3-2 5 16,3-3-18-16,-3-2-3 0,4 0 6 15,-2-2 3-15,4 0 5 0,20-25-15 0,-19 10 0 16,2-3 2-16,-5-2-14 0,-2-7 0 15,-2 0 10-15,3-2-18 0,-6-3 17 0,-1 0-11 16,-6 16-2-16,0-7 14 0,0-3 0 0,0 3-32 16,0 2 15-16,-19-21 17 0,8 26-7 15,-1 7-5-15,-1 2 13 0,2 2-19 0,-2 4 8 16,3-1-21-16,10 2 23 0,0 0-6 0,-13 0 3 16,-15 23-10-16,14-11-31 0,6 3-56 15,4-3-53-15,0 2-25 0,4 0-70 0,0-14-540 16,0 17 0-16,20 20 0 0</inkml:trace>
  <inkml:trace contextRef="#ctx0" brushRef="#br0" timeOffset="202">578 803 23 0,'-1'-4'235'15,"-2"0"4"-15,2-3 20 0,-1 3-1 0,-1-3-24 16,0 3 2-16,1 0-26 0,0 1-2 0,2-2-26 15,0 2-21-15,-3 0-27 0,3 0-14 0,0 1-2 16,0-1-25-16,3 1-24 0,-1 2-28 16,0 0-31-16,4 0-42 0,-1-1-48 0,0 1-29 15,1 0-38-15,1 1-61 0,-1-2-356 16,0 1 0-16</inkml:trace>
  <inkml:trace contextRef="#ctx0" brushRef="#br0" timeOffset="608">912 564 63 0,'-3'-5'207'0,"0"2"-12"0,-1-3-2 0,-2 3 20 16,2 1-20-16,-3 0-18 0,-2 0-22 0,2 2 1 16,-2 2-7-16,2 2-11 0,-2-1-24 15,-4 9 5-15,0 1-9 0,5-2-7 0,0 0-9 16,4 2-37-16,1-2 42 0,3 2-40 0,0-13 3 15,0 18-16-15,0 3 13 0,22 21 12 16,-13-23-22-16,2 2-29 0,1-4 15 16,1-1 0-16,1-3-13 0,-4-3 11 0,3-6-14 15,0 1-6-15,-1-2 0 0,1-1 8 0,-3-2-17 16,-10 0-4-16,16 0 0 0,21-18 9 16,-19 3 23-16,0 0-32 0,1-4 3 0,-6-2-12 15,0-2 18-15,-3-3 14 0,1 1 29 0,-6-2-8 16,-2 4 4-16,-3 9-6 0,0-5 8 15,0-3-7-15,-17-21 11 0,5 26-16 0,-1-1-3 16,3 7 14-16,-1 3-26 0,-10-1-4 16,3 8 14-16,-1-3-8 0,6 4-10 0,-7 0 8 15,-22 15-11-15,21-8 2 0,1 4 14 0,4 0-7 16,-2 2-41-16,9-1-48 0,3 1-37 16,2-2-24-16,1 0-64 0,1-2-49 0,2 1-493 15,0-10 0-15,0 0 0 0</inkml:trace>
  <inkml:trace contextRef="#ctx0" brushRef="#br0" timeOffset="1095">1032 382 92 0,'-1'-9'208'0,"1"1"-25"0,3-1-8 0,-1 1-11 16,1 1-7-16,10-6-29 0,3 0 2 0,2 4-22 16,2 2 1-16,3-1-25 0,2 4 3 0,-1-1-9 15,2 5 3-15,-13 0-12 0,7 0-27 16,1 0 1-16,-1 0 3 0,23 18 1 16,-27-12-17-16,-6 1 14 0,0 1-11 0,-5 1 3 15,-2-1-7-15,-3 0 5 0,0-8 2 16,0 0 4-16,0 8 16 0,0-8-18 0,-19 23-1 15,9-9-3-15,-1-4 3 0,3 0-27 16,3-1 16-16,0-3 1 0,0-2 4 0,2 2 3 16,1 3-27-16,2-3-10 0,0-6 19 0,0 0-21 15,15 31 26-15,-6-13-8 0,1 0-22 16,-1-1 14-16,-3-2 1 0,1-3 26 0,0 8-38 16,-1-7 15-16,-2 1-9 0,4-5 15 0,-7 3-18 15,0-2 27-15,-1-10-16 0,0 8 0 16,0-8-19-16,0 12 11 0,0-3 37 0,-15 8-21 15,1-2 15-15,4-7-7 0,-1 0 8 16,1-3-24-16,0-2 16 0,-1 2-27 0,1-2 10 16,2-2 13-16,-2-1 6 0,1 2-1 0,-1-1-13 15,0-1-7-15,10 0 12 0,0 0-52 0,-13 0-22 16,3 0-34-16,10 0-32 0,-13 0-31 16,4 0-80-16,-7-15-356 0,12 11 1 0</inkml:trace>
  <inkml:trace contextRef="#ctx0" brushRef="#br0" timeOffset="1443">1482 17 49 0,'4'-6'200'0,"-1"2"-6"0,1 1 12 15,2 2-24-15,0-2 5 0,2 5-16 0,1 0 13 16,10 9-33-16,1 1 35 0,-4 7-39 16,6 5 17-16,1 0-15 0,-5 3 12 0,3 3-26 15,-4 2-5-15,-4 2 0 0,0 4-14 0,-3-1-14 16,-3 2 1-16,-1 1-9 0,-3 1-6 16,-3-18-8-16,0 7-2 0,-16 42-8 0,8-34-22 15,-1-2 12-15,-4 0-19 0,-3-2 14 16,0-3-27-16,-1-1 18 0,-2 0 2 0,-6-1-11 15,7-1-12-15,-7-2-3 0,-1-5 8 0,-3 0-11 16,-3-2-33-16,3 0-38 0,-4 0-46 0,1-3-8 16,1 1-16-16,-4-4-43 0,2-1-29 15,-3 0-49-15,4-2-488 0,-4 3 0 0,0-3 1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16.60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204 37 46 0,'5'-6'175'0,"-4"2"11"0,2-1-9 16,0-1 4-16,-2 2-18 0,1 1-5 0,-2 0-16 15,0 0-21-15,-2 2-11 0,1-1 1 0,-2 2-11 16,0 2-12-16,0 0 5 0,-3 4 0 0,-8 11-13 15,-1-1-8-15,1 4 2 0,-2 6-6 16,0 1-4-16,3 1-2 0,-6 5-10 0,4-3 24 16,0 1-22-16,1 2-17 0,1 3 10 15,1 0 10-15,3 1-19 0,-1 5-18 16,7 1-10-16,1-5 9 0,2-1 9 0,0-20-17 16,0 8 3-16,18 33 15 0,-6-31-15 0,1-1-10 15,3-1 25-15,0-5-15 0,1-2-13 16,2-3-4-16,0-3-28 0,1-3-21 0,-1 1-23 15,-2-5-26-15,-1-2-12 0,-2 0-1 0,-1-3-57 16,0 0-79-16,-13 0-252 0,16 0 0 0</inkml:trace>
  <inkml:trace contextRef="#ctx0" brushRef="#br0" timeOffset="411">674 337 52 0,'-6'-3'216'0,"0"0"-22"0,-2 3 14 0,-2 0 2 16,2 2-28-16,-15 8-12 0,4 0 15 0,2 1-6 16,0 1-47-16,7 4 13 0,-3 3-34 15,4-2-3-15,2 4 5 0,4-4-13 0,3-6 2 16,0 9-34-16,0-1-2 0,20 24-14 15,-8-24 5-15,1-1-19 0,3-1 10 0,2-3-4 16,1-1-30-16,1-4-18 0,-1-1 13 16,-3-1 0-16,-2-6-20 0,-1-1 14 0,-13 0-4 15,15 0-3-15,15-21 8 0,-14 7-19 16,-3-3 15-16,-1-6 0 0,-5-1 28 0,-1-3 14 16,-5 0-16-16,1-1 27 0,-2 13-11 15,0-5 0-15,0 1-14 0,-18-20 8 0,10 19-12 16,-1 2 7-16,-3 2 1 0,-2 5-14 0,2 5 7 15,1 3-29-15,-1 1 21 0,12 2 14 16,-13 0-2-16,3 0-42 0,-14 18 13 0,11-10-16 16,-3 4-33-16,8 1-35 0,3-3-36 0,2 1-26 15,1-2-75-15,2-9-438 0,0 0 0 0,18 32 0 16</inkml:trace>
  <inkml:trace contextRef="#ctx0" brushRef="#br0" timeOffset="618">1065 528 123 0,'-4'-3'205'0,"0"-2"14"0,1 1 15 0,-3-3-21 16,3 6-20-16,0-6-31 0,-1 4 4 0,1-2-33 16,0 2-9-16,0 1-19 0,2-1 9 0,1 1-21 15,0 1-31-15,-2 0-16 0,4 1-30 16,-1 0-15-16,2 0-35 0,-1-2-51 0,2 2-38 15,2 0-64-15,-2 0-136 0,2 0-42 16,1 0 1-16</inkml:trace>
  <inkml:trace contextRef="#ctx0" brushRef="#br0" timeOffset="1003">1287 320 88 0,'0'-6'219'0,"-2"-1"0"15,1 1 9-15,-2 1-27 0,0 1 1 0,-1 0-19 16,-1 4-5-16,1-3 10 0,0 6-26 0,-4-1-19 16,3 2 2-16,-8 10 7 0,2-4-31 15,1 9 4-15,-1 1-18 0,5 0-23 16,0 2-11-16,0 2 4 0,5-5 9 0,1 5-23 16,0 2-21-16,0-14-17 0,0 6 31 15,19 22-10-15,-11-20-6 0,3-1 10 0,-1-3-40 16,1-4 1-16,4-1 5 0,-4-3 6 0,2-5-2 15,-1-1-22-15,-1-2-19 0,-11 0 11 0,10 0 26 16,21-13-27-16,-14-3 21 0,2-2-31 16,-3-2 43-16,-3-3-11 0,-2-2-35 0,-1-2 30 15,-4-1 5-15,-1 2 7 0,-3-5-5 0,-2 16-20 16,0 0-4-16,0-1 16 0,0 2-24 0,-17-9 46 16,8 17-30-16,-8-4-12 0,0 6 7 15,2-1 6-15,2 4-9 0,2 1 28 16,11 0-38-16,-13 0 5 0,-19 14-10 0,13-3-11 15,0 0-55-15,9-1-15 0,0-1-41 0,3-1-25 16,4 0-79-16,2 1-374 0,1-2 1 16</inkml:trace>
  <inkml:trace contextRef="#ctx0" brushRef="#br0" timeOffset="1413">1774 113 38 0,'0'-23'244'16,"0"11"-18"-16,-2 1-1 0,-1 4-13 0,0 1-6 15,0-1-38-15,-1 5 17 0,0 1 1 0,-2 2-49 16,0 1 22-16,-1 5-16 0,-6 11-4 16,0 4 3-16,3 3-18 0,-5 0-25 0,4 6-8 15,2 4 4-15,2-3-6 0,4 1-27 16,0 2 17-16,3-17-32 0,0 10 0 15,0 0 8-15,0 2-20 0,22 30-11 0,-15-33-14 16,3-4 10-16,0-3 2 0,3-2-22 0,0-1 1 16,2-4-14-16,-2-5-1 0,0-3-14 15,3-4 3-15,-3-1 20 0,-2 0-3 0,-11 0 18 16,15 0-10-16,11-22 19 0,-9 6-21 0,-4-1 21 16,-3-2 13-16,-7 5-14 0,1 0 12 15,-4 3 1-15,0 11-10 0,0-9-3 0,0 0 28 16,-16-8-15-16,9 13-38 0,-10-4 13 0,-3 1-9 15,2 4 21-15,1 1 5 0,17 2-8 0,-13 0 1 16,1 0-14-16,1 0-14 0,11 0-41 16,-23 20-42-16,20-16-21 0,-2 3-33 0,1-3-41 15,3 3-113-15,4-1-358 0,-1 1 0 16,3 0 1-16</inkml:trace>
  <inkml:trace contextRef="#ctx0" brushRef="#br0" timeOffset="1726">2185 423 144 0,'-3'-4'225'0,"1"0"12"16,-1 1-8-16,1 0-5 0,2 0-31 0,-1 0-13 15,2 1-5-15,2 0 7 0,0 1-27 0,4 0-14 16,3 0-8-16,0 1-16 0,21 0-9 0,-4-1-36 15,4-1 9-15,-17 2 17 0,11 0-32 16,3 0-20-16,3 0 12 0,-1 0 0 0,-1 0-5 16,1 0-14-16,2 0 0 0,-4 0 1 0,-4 0-27 15,-5 0 28-15,16-15-15 0,-25 14 19 16,0 0-34-16,-1 0 6 0,-4 0 3 0,0 1-28 16,-2 0 34-16,2-2-50 0,-2 2-6 0,2 0 7 15,-7 0-50-15,4 0 2 0,-2 0-39 16,0 0-25-16,-2 0-56 0,1 2-88 0,-1-4-308 15,1 2 0-15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14.62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60 238 153 0,'0'0'221'0,"0"0"-16"0,0-18 4 0,0 18-8 16,0 0-28-16,0 0-26 0,0 0 15 0,0 0 11 15,0 0 2-15,0 0-6 0,10 9 3 16,-20 18-27-16,2 5 4 0,-2 1-12 0,4 1 8 16,-2 4-20-16,1 0-7 0,2 2-24 15,-1 1 0-15,2 0-25 0,1 2-8 0,3-4 9 16,-1-2-10-16,-1-2 2 0,2-16-11 15,0 6-18-15,0 3-63 0,0 3 2 0,0-2-72 16,21 24-27-16,-16-33-26 0,1-5-29 0,0-3-37 16,0-3-465-16,-1-3 0 0,4 0 1 0</inkml:trace>
  <inkml:trace contextRef="#ctx0" brushRef="#br0" timeOffset="236">587 483 143 0,'14'-15'205'0,"-8"5"-20"0,-3 2 14 0,-3 5-18 15,-3 3-20-15,0 0 2 0,-2 3-28 16,-3 1 9-16,1 2 2 0,-10 9-25 0,-2 3-9 16,0 0-5-16,2 2-20 0,0 1 15 0,-5 1-30 15,3 0-11-15,0-1 13 0,-1 3-21 16,0-1 0-16,1 0-7 0,3-2 6 0,0 0-23 15,-1 0-28-15,2-6-36 0,2-1-38 16,3-4-18-16,3 0-29 0,1-3-82 0,-1-1-326 16,1-3 0-16</inkml:trace>
  <inkml:trace contextRef="#ctx0" brushRef="#br0" timeOffset="438">285 559 83 0,'3'-13'214'0,"1"3"-35"15,-1 1 14-15,-3 4-11 0,2 1-21 0,0 0-11 16,0 1-6-16,1 3-15 0,1 1 0 16,-1 4-13-16,0 0-5 0,1 1-14 0,8 10 7 15,-2 1-18-15,3 3-9 0,3 1-11 0,0 2-13 16,0-3 8-16,2 3-18 0,0 1 1 16,-2-1-23-16,-3 0-47 0,0-5-27 0,0 1-52 15,-3-2-48-15,-2-5-86 0,5 4-228 0,-1-2 0 16</inkml:trace>
  <inkml:trace contextRef="#ctx0" brushRef="#br0" timeOffset="691">781 386 158 0,'0'-12'231'16,"0"1"-15"-16,0 4-14 0,-2 1-19 0,1 1 15 15,-2 5-16-15,-1-2 18 0,2 6-36 0,-1 0-2 16,2 5-19-16,-1-1-33 0,-1 17 3 16,3-3-15-16,0-7-6 0,0 7-17 0,0 3 9 15,0 6 16-15,0-3-25 0,0 6 6 16,18 34-27-16,-14-34-5 0,2-3 3 0,-2 2-75 16,1-4-24-16,-5-15-35 0,0 6-18 0,0 1-50 15,0-2-26-15,0-3-111 0,14 11-253 16,-10-21 1-16</inkml:trace>
  <inkml:trace contextRef="#ctx0" brushRef="#br0" timeOffset="1062">999 536 202 0,'1'-10'205'0,"2"2"7"0,-4 2-15 0,1 4-5 16,-3 2-31-16,1-1-24 0,-2 2 4 15,1 1-16-15,-1 3-15 0,1 1 14 0,-1 1-5 16,1-1-13-16,0 17-42 0,0 0 19 16,1-3-25-16,2-3 0 0,0-5-19 0,0 6 27 15,15 24-27-15,-6-22-12 16,2 1 18-16,1-4-21 0,-4-5-6 0,8 0-7 0,0 0-5 16,-4-5 16-16,-2-2-15 0,-1-2-4 15,-1-3 5-15,-8 0-2 0,0 0-5 0,10 0 6 16,3-15 1-16,-3-3 2 0,-2 0-5 15,-3-1-12-15,-2 4 17 0,-3-1 1 0,0 1 21 16,0 6 1-16,-16-25 10 0,8 16-25 0,-4 1-1 16,4 3 11-16,-3 4-16 0,1 4 12 0,2 1 13 15,-1 1-24-15,0 0 18 0,2 2-36 16,0 2 8-16,7 0 6 0,0 0-12 0,-10 0-7 16,10 0-32-16,-22 14-33 0,18-10-36 0,-2 1-25 15,3 0-77-15,-1 1-379 0,1 1 1 16</inkml:trace>
  <inkml:trace contextRef="#ctx0" brushRef="#br0" timeOffset="1496">1221 11 164 0,'0'-5'190'0,"-1"1"2"0,-2 3 10 0,0 0-21 15,0 3-8-15,-1 0-14 0,1 3 1 16,0 0-2-16,-10 11-20 0,3 0-20 0,0 5-7 16,0 2 5-16,3 0-12 0,-2-1-32 0,2 3 21 15,4 1-10-15,0-1-22 0,3 1 3 16,0-13-18-16,0 6 14 0,0 2-17 0,20 23-6 15,-11-20-2-15,1-5 11 0,1-1-11 16,2-1-13-16,-1-9 15 0,0 0-4 0,-2 0-23 16,0-4-5-16,0-2 27 0,-3-2 0 0,-7 0-30 15,0 0-6-15,12 0 9 0,14-19 1 16,-16 8-8-16,-4 0 0 0,-4-4 23 0,0 6 4 16,-1 0-26-16,-1 9-7 0,0-10 29 0,0 10-1 15,0-11-18-15,0 1 3 0,0 10 1 16,-18-18-10-16,13 15-5 0,-2 2 11 0,1 1-1 15,-1 0-6-15,0 1 7 0,0 6-46 16,1-5-22-16,-9 10-38 0,5-1-18 0,2 1-22 16,3-2-75-16,1-2-380 0,2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25.97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0 224 154 0,'10'-19'173'0,"-4"3"1"0,-1 3-12 0,5-2 11 16,2-2-25-16,2-1-1 0,1 4-12 0,1 0-15 15,4 1-5-15,2-1-12 0,2 1-18 16,5 4-8-16,2 0 3 0,2 2-26 0,-4 0 18 16,7 3-22-16,-3 0 9 0,0 1-6 0,-18 3 3 15,8 0-16-15,3 0-17 0,-4 0 1 16,-4 0 8-16,11 16 1 0,-22-11 7 0,-2 2-13 15,-4-1 7-15,-4 2-4 0,2-2-5 16,-11 11 8-16,-5-1-30 0,-2 1 15 0,0 1 6 16,-1-5-7-16,1 1 5 0,2 1-5 0,0-5-1 15,2 3 0-15,2 0-18 0,6-4 10 0,1 1-14 16,5 0 25-16,1 0-4 0,0-10-3 16,0 13-3-16,23 20 1 0,-7-16 0 0,0 2-17 15,4 0 6-15,2 0 10 0,-2-1-7 16,0-1 7-16,-1 2-10 0,-2-3-15 15,-1 4 28-15,-1-4-16 0,-4-1-1 0,-5 0 12 16,-2-5-1-16,-2-1-5 0,-2-9-16 0,0 0 3 16,0 9 22-16,0-9-4 0,-18 19 2 15,11-13 2-15,-12 2 5 0,2-4-10 0,-2-2 16 16,2-2-12-16,-11 0 12 0,15 0 1 16,-7 0 2-16,-1 0 7 0,-3 0-29 0,-23-18 15 15,26 12-9-15,4 1 1 0,4-1-19 0,3 2 6 16,0-2-15-16,3 2-47 0,2-2-10 15,1 2-38-15,3-3-45 0,1 7-82 0,0 0-323 16,18-30 1-16</inkml:trace>
  <inkml:trace contextRef="#ctx0" brushRef="#br0" timeOffset="382">855 259 178 0,'9'-4'219'16,"-2"1"-24"-16,-1 3 11 0,-3 0-30 0,-2 0 10 15,-1 2-19-15,0-1-11 0,-3 3 13 16,2-2-30-16,-2 4-16 0,0 0-9 0,0 3 1 16,3-4 4-16,-1 5-17 0,-2-1-17 0,3 1 18 15,-2 0-43-15,2 2-2 0,0 7-1 16,18 23-16-16,-11-23 13 0,4 0-17 0,0-2-6 16,2-2 27-16,2-3-34 0,-3-2 23 15,5-1-28-15,-1-4-22 0,-3-1-9 0,-3-1 41 16,3-3-22-16,-13 0 8 0,13 0-30 0,3 0 49 15,19-23-27-15,-18 12 16 0,-4-6 4 16,6-2-16-16,-9-1 10 0,0-3 8 0,-4-1 7 16,0 1 12-16,-3-3-20 0,-3 16 11 0,0-6-3 15,0-1-3-15,0 1-16 0,-20-10 17 16,5 11-20-16,-4 2 13 0,2 6 5 0,0 1-15 16,-1 3-14-16,5 3 13 0,-3 0 1 15,-2 0-30-15,-23 21 14 0,25-11 0 0,-3 5 14 16,4 1-51-16,3 1-1 0,2 1-33 0,3-1-38 15,1-2-13-15,2-1-45 0,2-3-39 0,2-11-513 16,0 11 1-16,0-1 0 0</inkml:trace>
  <inkml:trace contextRef="#ctx0" brushRef="#br0" timeOffset="674">1401 43 200 0,'2'-10'229'0,"-1"-2"0"0,2 5 6 15,-3 1-46-15,0 2-14 0,0 2 26 16,-1 0-6-16,-1 3-24 0,-1 3-8 0,2 1-18 16,-1 1 8-16,1 4-18 0,1-1-7 0,1 17 9 15,-1-13-30-15,0 8-18 0,0 3-3 16,0 5 3-16,0 2-30 0,0 1 20 15,0 1-36-15,0 2 11 0,0-3 0 0,0 2-31 0,0-1 11 16,0 0-4-16,0-1-2 0,0-2-64 16,0-1-23-16,0-1-29 0,0-7-31 0,-10 20-10 15,7-29-31-15,3-2-37 0,-1 1-72 0,1-5-332 16,0 2 0-16</inkml:trace>
  <inkml:trace contextRef="#ctx0" brushRef="#br0" timeOffset="1020">1695 209 65 0,'8'-9'189'0,"-2"0"-5"0,0 3-8 0,-6 3-18 16,3 0-4-16,-5 1-11 0,4-1-27 0,-4 5-14 15,1-1 3-15,-2 1-15 0,-3 0 1 16,-1 2-13-16,0 0 3 0,-11 5-15 0,1 2 0 15,-2 2-7-15,-2 0-6 0,2-4-9 16,-1 2 3-16,4 1-15 0,-2-1 15 0,4-2-16 16,4 4 0-16,1-5-9 0,2 0 10 15,3 2-14-15,1-1 0 0,0-3-2 16,3 2 8-16,0-8 10 0,0 0-27 0,0 12 8 0,0-1 10 16,21 16-8-16,-12-16 0 0,-2-2 11 15,2 1-9-15,-3-4-11 0,8 5 3 0,-4 0-18 16,1-4 20-16,0-1-8 0,-4-1-14 15,1-1-24-15,-3 2-17 0,0-4 4 0,0 0-33 16,0 0-31-16,-2 3-32 0,2-2-79 16,-2-2-239-16,3 1 0 0</inkml:trace>
  <inkml:trace contextRef="#ctx0" brushRef="#br0" timeOffset="1533">1760 392 4 0,'-3'-5'205'0,"1"-1"-6"0,1 1 1 15,-1 1-11-15,2 0-23 0,2-3-15 0,1 2-21 16,4 1-17-16,0 0-3 0,12-5-3 16,4 5-5-16,-1-1-23 0,4 0-19 0,-2 2 6 15,1-1-24-15,0 0 6 0,-1 3-10 16,-1-7 1-16,-1 3-21 0,-3 0 4 0,-5 0-10 15,-4-1-7-15,-1 1 12 0,-3 1-17 0,-1-1-2 16,0 0 25-16,-2 0 5 0,-2-3-1 16,-1 4 19-16,0-1-6 0,0-2 7 0,0 7 19 15,0 0-14-15,0 0-12 0,0 0-12 0,-14-17 5 16,9 14-8-16,1 4 0 0,1 0 23 16,-1 1-3-16,1 2-5 0,-1 3-13 0,-1-2 17 15,4 6 8-15,-8 12-21 0,3 1-1 0,2 1 10 16,0 1-27-16,2 1 8 0,-2 1-15 0,4 1 2 15,0-15 1-15,0 8-20 0,0 4 29 16,0 5-10-16,0 0-16 0,0 0 23 0,0 0-13 16,0 1-9-16,0-3 1 0,0-2 13 15,0 0 23-15,0-3-19 0,0-5 7 0,0-2 8 16,0-4-23-16,0-3 3 0,0-1 27 0,0-9 4 16,0 11-28-16,-9 3 22 0,3-14 10 15,-1 0-14-15,-1-1 28 0,-13-7 2 16,-3-4-37-16,2 0 0 0,2 4 27 0,1-7-24 15,-1 3 14-15,4 2-23 0,-4-2 3 16,4-1-21-16,3 8-35 0,1-2-52 0,2 0-35 16,0 1-70-16,-6-6-43 0,3 3-486 15,2 4 0-15,0-1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22.75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0 166 34 0,'10'-21'228'0,"9"4"-5"0,-3 2 6 0,0 2-7 16,-2 7-20-16,2 1-18 0,-16 5-13 0,19 0 0 16,29 24-27-16,-19-4 6 0,-5 0-9 15,8 5-19-15,1 4-21 0,2 4 13 16,0 3-31-16,-4 5 0 0,-2 0-25 0,5 2 27 16,-6 2-14-16,0 2-20 0,-5 0 20 0,-7-2-19 15,0 0-18-15,-10 0 22 0,-1-3-28 0,-5 3 22 16,5-4-23-16,-4-4 4 0,-1-23-20 0,0 6 18 15,0-1-8-15,-17 19-24 0,17-26 32 16,-3-6-7-16,-1-2 0 0,4-6-13 0,0-2 5 16,0 0-23-16,-3-6 37 0,3 0-17 15,3-21 4-15,-3 14 21 0,0-13-21 0,0-10 4 16,0-2-8-16,0-3-1 0,0-6-22 0,0-2-1 16,0-2 25-16,0-3-13 0,10-55 5 0,-2 58-13 15,5 2 25-15,3 4-15 0,3 6-9 16,3 2 15-16,-1 5-17 0,3 6-1 15,-3 5 7-15,7 5-13 0,-4 3-43 0,2 5-18 16,-4 6-28-16,4 4-28 0,-15 2-59 16,24 14-106-16,-12 0-349 0,-3 3 0 0</inkml:trace>
  <inkml:trace contextRef="#ctx0" brushRef="#br0" timeOffset="195">1041 610 52 0,'-8'0'252'0,"3"-2"-12"0,2 2 8 0,1 0-18 0,1-3-36 15,2 0-21-15,4-2 1 0,0 3-6 16,14-6-37-16,1 0-26 0,5 6 2 16,0-4-36-16,2-3-40 0,-1 1-39 0,4 4-55 15,-4 0-54-15,2 0-96 0,-9 0-231 0,1 3 0 16</inkml:trace>
  <inkml:trace contextRef="#ctx0" brushRef="#br0" timeOffset="368">1165 710 173 0,'-19'9'242'0,"6"-5"-7"0,4 0-9 16,4 2 11-16,5-2-32 0,3-1 3 0,2-1-33 15,1 1-23-15,4 0-13 0,0-3 3 16,22 1-24-16,-17-1-2 0,6 0-9 0,8 0-17 15,3 0-52-15,3 0-26 0,40-14-62 0,-35 12-33 16,1-4-43-16,-2 4-62 0,-3-4-103 16,0-3-179-16,-4-3 1 0</inkml:trace>
  <inkml:trace contextRef="#ctx0" brushRef="#br0" timeOffset="582">1863 285 193 0,'-3'-24'244'0,"3"7"-3"0,-2 2 42 15,0 5-45-15,2 10 4 0,0 0-37 16,-9-15-6-16,6 15 8 0,-1 3-15 0,-12 8 2 0,6 8 15 16,0 4-8-16,-1 4-12 0,6 3-18 15,-4 6-4-15,2 3-21 0,1 1-23 16,3 0-3-16,3 1-13 0,-1 0-19 16,1 2-10-16,0-22-11 0,0 8 1 0,0 4-42 0,20 32-40 15,-14-34-44-15,4-1-70 0,-3-6-31 16,2 0-49-16,1-4-700 0,0 1 0 0,-6-8 0 15</inkml:trace>
  <inkml:trace contextRef="#ctx0" brushRef="#br0" timeOffset="861">2126 646 86 0,'6'-15'226'0,"-2"4"0"15,0 2 1-15,1 4-13 0,-5 0 15 0,1 2-60 16,-1-1 0-16,1 4-10 0,-1 0-24 0,-1 0-8 15,2 0-31-15,1 1 13 0,1 0 12 0,-3 1-20 16,6 3-6-16,-4-1-6 0,4-2-34 16,-1 0 3-16,0 0-20 0,0 0 21 15,1-2-40-15,-4-2 22 0,3 0 11 0,-2-1 7 16,0 1-24-16,-2-3 2 0,-1 0 15 0,-3 1-27 16,0-2 20-16,0 0-18 0,-2 3-6 15,0-1 23-15,-3 1 13 0,2-1-38 0,-2 2 6 16,0 2 12-16,1-1-11 0,1 2-31 15,-1 0-43-15,7-1-48 0,0 0-29 0,0 0-59 16,-11 0-67-16,3 14-424 0,5-9 0 16,3-3 0-16</inkml:trace>
  <inkml:trace contextRef="#ctx0" brushRef="#br0" timeOffset="1198">2530 367 149 0,'9'-25'233'0,"1"2"21"0,-1 3 29 0,-2 4-31 16,0 5-43-16,-1 5 1 0,1 3-25 15,1 3 0-15,-1 1-21 0,-7-1-23 0,23 19 2 16,-7-3-32-16,-3 4 14 0,-5 2-9 16,0 2-21-16,-4 3 9 0,-4 0-43 0,0-11 23 15,0 6-3-15,-25 30-26 0,8-23-5 0,3 0-9 16,-2-3 6-16,0 0-12 0,0-3 1 15,3 0 9-15,1-8-18 0,4-2-4 0,5 0-1 16,3-2 13-16,0-2-10 0,0-9 10 0,0 0-28 16,14 19 30-16,7-12-14 0,5 1-11 15,0-2 2-15,2-2-17 0,4-2 6 0,3 1 18 16,-2 2-17-16,0-5-9 0,-4 0-18 0,2 2-44 16,-15-2-4-16,8 0-28 0,2 0-35 15,0 0-18-15,17-14-17 0,-31 12-3 0,0 0-22 16,-4 0-63-16,-2 2-352 0,-6-2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22.39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20 614 35 0,'0'17'206'0,"0"-17"-19"15,-20 0-5-15,20 0-2 0,0 0-5 0,0 0-32 16,0 0-5-16,0 0-14 0,0 0 1 16,0 0-18-16,0 0 4 0,0 0-1 0,0 0-12 15,3 29-16-15,28-31-3 0,-13 2-12 16,9 0-8-16,5 0-2 0,4 0-5 0,-1 0-13 15,-1 0 19-15,0 0-32 0,-4 0 10 0,-3 0-19 16,-5 0-26-16,-3 0-8 0,-3 0-21 16,-5 0-23-16,-2 0-22 0,-9 0-11 0,0 0-20 15,12 0-22-15,-12 0-97 0,0 0-194 0,10-9 0 16</inkml:trace>
  <inkml:trace contextRef="#ctx0" brushRef="#br0" timeOffset="225">62 801 44 0,'-12'6'166'16,"6"-1"-4"-16,-1-1-1 0,1 0 4 0,2 0-7 15,1-2-23-15,0-1-21 0,3 4 22 0,-1-3-2 16,4 0 9-16,3-2-10 0,1 2-6 0,3-2 6 16,22 0-49-16,-3 2-1 0,2 0-8 15,-13-2-5-15,6 0-4 0,5 0-7 16,3 0-2-16,33-15-16 0,-32 13-14 0,-1-2-35 15,0-1-26-15,0 1-40 0,-3 0-14 0,4-3-43 16,0 4-60-16,3-4-140 0,0 0-73 16,-3 2 0-16</inkml:trace>
  <inkml:trace contextRef="#ctx0" brushRef="#br0" timeOffset="738">1039 590 29 0,'-3'-8'185'0,"0"-3"-22"0,3 1-2 15,0 4-15-15,9-13-8 0,2 0-3 0,4 3-14 16,5 1-17-16,3 4-18 0,4-2-3 15,2 5 2-15,6-3-9 0,1 7-16 0,-1-2 12 16,-1 4-12-16,3-2 12 0,-6 4-18 0,-15 0-2 16,6 0-14-16,-2 0 0 0,-5 0-6 15,-2 0-9-15,5 15 10 0,-15-9-5 16,-6-3-5-16,-1 6 11 0,-15 5-10 0,-2 1 0 16,-3-2 8-16,1 5-29 0,-3-4 14 0,5 0-17 15,-1 2 4-15,2-3 13 0,2 1-5 16,4-1 2-16,7-1-12 0,1-2 22 0,4 1-10 15,2-11-19-15,0 8 5 0,0-8 15 0,0 13-21 16,31 14 16-16,-15-9-11 0,0-5 13 16,0 2-9-16,-1 1 4 0,-2 0-12 0,0 0-4 15,-2-4 14-15,-6 0-5 0,-2-2 3 16,-3-10 0-16,0 9-13 0,0-9 12 0,0 12 5 16,-27 15 5-16,8-16-15 0,-3-2 12 15,-2 2 16-15,1-1-27 0,1-4 19 0,-1-1-20 16,4-2 25-16,3-1-6 0,0 0-7 0,5-2-5 15,1 0 3-15,2 0 18 0,1 0-29 16,1 0-25-16,6 0-7 0,0 0-28 0,0 0-28 16,0 0-43-16,-8-8-89 0,12 4-252 15,3 0 0-15</inkml:trace>
  <inkml:trace contextRef="#ctx0" brushRef="#br0" timeOffset="981">1916 558 25 0,'16'-11'229'0,"-9"-2"-13"16,-1 8 5-16,-3 1-15 0,-3 2-7 0,-3 3-14 15,0 1-6-15,-2 3-10 0,0 0-20 16,-8 7 4-16,-6 4 17 0,0 2-27 0,2-1-29 16,-2 6-19-16,-3-3-5 0,3 3-11 15,-4-1 22-15,2 2-31 0,-1-5 18 16,-1 5-32-16,1-1-10 0,3 0 5 0,1 1-12 15,2-5-26-15,4-1-26 0,-2 0-28 0,4-1-29 16,1-7-26-16,3 0-31 0,-1-4-12 0,3-1-10 16,2-1-54-16,-2-4-359 0,1 1 0 15</inkml:trace>
  <inkml:trace contextRef="#ctx0" brushRef="#br0" timeOffset="1197">1646 629 135 0,'5'-15'200'0,"0"0"9"0,-2 6 2 0,-1-1-15 16,1 4-3-16,-1 1-13 0,1 0-28 0,0 1-16 16,-2 0-14-16,0 4-2 0,2 2-4 15,0 1-14-15,0 2 4 0,1 2-24 0,-1 0 8 16,10 11-18-16,-1 1-1 0,1 1-2 0,-2 3-27 16,4-2 7-16,-1 1-6 0,1 2 0 0,-1 3 13 15,2-7-45-15,0-1-37 16,-2 1-18-16,-2-5-28 0,0 1-41 0,-4-3-28 0,-2-2-105 15,1-2-295-15,-1 0 0 0</inkml:trace>
  <inkml:trace contextRef="#ctx0" brushRef="#br0" timeOffset="1492">2234 398 221 0,'3'-26'234'0,"1"1"13"16,-4 16-8-16,0-3-29 0,0 0 25 0,0 2-38 16,0 10-25-16,0 0 9 0,0-13-12 15,0 17 10-15,0 3-30 0,-2-1 7 0,2 5-16 16,0 15-6-16,0-14-14 0,0 12-1 0,0 3-13 16,0 5-28-16,0 1-8 0,0-1 9 0,0 3-12 15,0 0-11-15,13 37-4 0,-11-38 5 16,1-1-11-16,0 0-13 0,0-2 13 0,-1 2-40 15,1-6-52-15,-1-3-26 0,4 0-43 16,-5-5 4-16,3 5-29 0,-1-13-23 0,0 0-31 16,1-3-83-16,-2-3-393 0,2-1 0 15,1 0 0-15</inkml:trace>
  <inkml:trace contextRef="#ctx0" brushRef="#br0" timeOffset="1880">2491 650 143 0,'10'-24'201'0,"-6"4"11"0,4-3 5 16,-3 11-7-16,-2 2-12 0,0 4-26 16,-1-2-14-16,-1 5-5 0,-1 3-25 0,0 0-15 15,0-2 13-15,-1 7-26 0,1-4-21 0,-3 7 25 16,3 0-28-16,0 2 4 0,0-1-31 16,3 18 6-16,-3-14 10 0,0 5-36 0,0 2-1 15,15 26-1-15,-9-23 3 0,0-3 1 16,6-2-17-16,-2-2 24 0,0-3-26 15,0-5-4-15,-1 0 19 0,-2-1-29 0,1-1 26 0,-2-4-27 16,1 2 8-16,1-4 4 0,-8 0-12 16,0 0 9-16,0 0 2 0,21-15-4 0,-6-2 11 15,-5-4-5-15,-3-2-13 0,-3-5 12 0,-1-2-3 16,-3 0 3-16,0 0-12 0,0 17 37 16,0-8-43-16,0 0 21 0,-21-18 19 15,11 16 1-15,-5 11-13 0,-1 2-19 0,-5 2 38 16,3 5-34-16,2 3 7 0,16 0-2 15,-18 0 8-15,-21 19-13 0,20-8-17 0,1 2 15 16,4 1 1-16,1 1 3 0,4 4-12 0,2-7-8 16,4 5-42-16,0-5-4 0,3-1-27 15,0-11-65-15,0 11-26 0,0 4-89 0,18 14-322 16,-11-19 0-16</inkml:trace>
  <inkml:trace contextRef="#ctx0" brushRef="#br0" timeOffset="2376">2741 12 102 0,'-2'-5'182'15,"-1"2"-18"-15,2 0 21 0,-2 2-11 0,0 1-27 0,3 1-7 16,-1 2-4-16,-2-2 7 0,1 4-15 16,1 1-26-16,2-1 14 0,1 4-22 0,-1 0-6 15,7 10-10-15,-3 2-7 0,7 0 1 16,-2-4-26-16,2 3 5 0,1-2 1 0,-2-1-7 16,4-1 0-16,-2-1-3 0,1-9-12 0,2 6 13 15,1-3-23-15,-2-5 5 0,1 2 1 16,-5-5-2-16,-11-1-15 0,10 0 4 0,-1 0 5 15,21-16-12-15,-18 8 5 0,-1-6-12 16,-2-1 9-16,0-1-1 0,1-3 0 0,-4-1 0 16,-1 0 12-16,-3 1-2 0,1 8 27 15,1-1-4-15,-2 2 11 0,-1 2-11 0,2 2 4 16,0-1 4-16,-3 3-5 0,0-1-18 16,0 4-1-16,0 1 16 0,-2 1-21 0,1 2 7 15,1 2-1-15,-2 1-10 0,1 2-3 0,0 2 11 16,-2 13-1-16,3-9 15 0,-6 27-22 15,4-12-17-15,1 0-2 0,-3 2 22 0,4-17-14 16,0 10 19-16,0 3-47 0,0 3-25 0,0 0-53 16,0 1-20-16,0-2-46 0,0-2-34 15,0-1-463-15,0 1 1 0,0-2 0 16</inkml:trace>
  <inkml:trace contextRef="#ctx0" brushRef="#br0" timeOffset="2787">3473 606 38 0,'-4'0'221'0,"1"1"-9"0,0-2 34 0,0 1-14 16,1 0-14-16,-1 2-3 0,3-2-40 0,3 0 12 15,-1-1-20-15,1 0-5 0,5-1-9 16,3 1-22-16,18 0-42 0,-15 1-9 0,11 0 16 16,5 0-26-16,2 0 1 0,4 0 11 0,-1 0-43 15,1 0 28-15,-1 0-34 0,2 0-20 16,-3 0-49-16,-3 0-34 0,-3 0-11 0,-7 0-39 16,-3 0-29-16,-5 0-29 0,-3 0-51 15,-10 0-305-15,10 0 0 0</inkml:trace>
  <inkml:trace contextRef="#ctx0" brushRef="#br0" timeOffset="3009">3536 777 183 0,'-15'4'214'0,"5"-1"4"0,3-1-10 0,0 1 22 16,2-2-33-16,2 0 16 0,3 0-20 0,-1 0-10 15,2-1-45-15,2 0-9 0,3 0-25 16,3 2 10-16,1-4-9 0,0 2-22 0,20-2 2 15,-14 2-15-15,7 0-5 0,6 0-4 16,39-14-2-16,-33 11-9 0,-2-3-10 0,0 0-31 16,-2 1-8-16,-1-2-35 0,-3-1-29 15,1-1-30-15,-5-1-26 0,-3 2-10 0,2 2-79 16,-5-5-369-16,2 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36.69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308 141 34 0,'0'-23'192'0,"35"-15"5"0,-34 26 7 0,2 2 1 15,-2 0-15-15,1 1-3 0,-2 3-6 0,0-2 12 16,0 1-32-16,0 3-16 0,0-1 9 15,0 5-38-15,0 0 3 0,0 0-37 0,-10-9 9 16,4 11 5-16,-1 2-16 0,-16 13-11 16,-3 0 3-16,1 3 15 0,-1 2-27 0,-3 7 14 15,4 0-12-15,-1 4 7 0,0 6 15 16,0 0-23-16,2 0-19 0,4 0-2 0,2 0-3 16,1 1 8-16,8-4-38 0,6 6 18 0,2-3-1 15,1-21 14-15,0 9 2 0,20 33-19 16,-2-34-7-16,-3-1 14 0,9-5-6 0,4-4-36 15,0 0 11-15,-1-5-18 0,4-3 24 0,-1-1-12 16,5-4 10-16,-21-3 4 0,9 0-14 0,2 0 18 16,25-22-4-16,-26 7-24 0,-3-1 8 15,1-4 14-15,-5-4 2 0,-5-6-21 0,-1-2 5 16,1-3 0-16,-5-7-8 0,-5-3 20 16,-2 21-7-16,0-9 23 0,0-7-12 0,0 0 0 15,0-1-8-15,-25-38 3 0,13 40 7 0,-2 4-16 16,2 4 22-16,-3 5 5 0,-1 3-1 15,-2 6-4-15,1 8 0 0,-8 2-10 0,7 5 23 16,5 2-21-16,-6 0 20 0,-23 18-16 0,19-8-10 16,1-1 3-16,3 3 0 0,2 0-2 15,1-1-9-15,5 1 11 0,6 0-4 0,2-1-11 16,2-3 24-16,1-8-1 0,0 0-18 16,0 11-26-16,0-2 40 0,27 13-24 0,-14-13 9 15,6-1 20-15,4-3-27 0,-4 0-7 0,4 3 14 16,5-4-2-16,-8 0 16 0,0 1-5 15,-3-4 3-15,-2 1-14 0,2 9 8 0,-5 0 14 16,1 3-17-16,1 5 16 0,-9 4-12 16,0 2 35-16,3-1-16 0,2 5-3 0,-7-5 16 15,2 1-23-15,1 1 2 0,0 0-8 16,1-1 4-16,0-3-3 0,2 1 3 0,-3-5-10 16,5 1-48-16,5-3-29 0,-1-1-22 0,-2-3-38 15,3 3-12-15,0-7-70 0,-2-5-514 0,-4 0 0 16,15 5 0-16</inkml:trace>
  <inkml:trace contextRef="#ctx0" brushRef="#br0" timeOffset="227">1068 453 189 0,'-2'-3'226'0,"1"-1"7"0,-3 1 1 0,2 0-6 15,-1 1-7-15,3-2-35 0,-3 1 16 16,5 1-48-16,1-1 13 0,-2-1-38 0,5 1 8 16,1-1-34-16,18-2-31 0,1 2 18 15,6-2-6-15,-1 2-45 0,0 2-22 0,-1-4-19 16,-2 2-44-16,-1 1-32 0,-7-1-14 16,0-2-25-16,-1 6-88 0,-9 0-338 0,0 0 0 15</inkml:trace>
  <inkml:trace contextRef="#ctx0" brushRef="#br0" timeOffset="437">1117 568 82 0,'-10'6'221'0,"4"-2"-15"16,-1-2 11-16,3 2-35 0,1-2-3 0,3 0-17 16,1 0 11-16,1 0-19 0,-1-1-24 0,5 1-10 15,1-2-20-15,3 0 2 0,0 0 5 16,16 0-20-16,-13 0-11 0,10 0-20 0,3 0-1 15,2 0 7-15,33-17-22 0,-27 13-26 16,1 0-3-16,-3-5-36 0,1 5-34 0,-3-4-31 16,-1 2-17-16,6 0-72 0,-8-3-109 15,1 1-159-15,1-2 0 0</inkml:trace>
  <inkml:trace contextRef="#ctx0" brushRef="#br0" timeOffset="1046">2220 169 197 0,'1'-3'211'15,"-2"2"0"-15,1-1-1 0,-3 4-10 0,0-2-3 16,-2 1-26-16,0 6-7 0,-14 10 11 0,4 2-28 16,0 3 7-16,-1 1 4 0,-2-2-27 0,0 7-29 15,-1 2 0-15,-4-2 3 0,1 2-24 16,3-2 13-16,0 1-12 0,-1 2-6 0,3-2-35 15,-1-3 36-15,5 0-23 0,-1-4-18 16,4-3-3-16,1-1-9 0,3-6-25 0,2-4-13 16,1 0-17-16,3-3 7 0,0-5 2 0,0 0-14 15,9 4-3-15,-5-5-9 0,1-2 9 16,2-1-10-16,7-11 24 0,2-4-4 0,0-3 3 16,-2-2 2-16,-1-7 15 0,-1-1-13 0,1-4 0 15,0 1 11-15,1 0-3 0,1-4-14 16,-1 4 24-16,1 2 3 0,-2 0-17 0,3 1 6 15,-2 1 3-15,-2 6 18 0,1 4 23 0,-3 2-13 16,-4 7-10-16,1 0 6 0,-1 8-2 0,-3-2-4 16,1 5-3-16,-4 1 5 0,0 0 18 15,0 0 24-15,10 19-20 0,-9-9-22 16,-1 1 8-16,5 13-5 0,2 1 4 0,-1 2-1 16,0-3 16-16,2 7-14 0,-2-2-22 0,4 2 14 15,-1-4 4-15,2 2-3 0,-1-1-3 0,2 1 10 16,1-4-11-16,-1 1-7 15,2-2 25-15,-5 0-34 0,1-5 7 0,-3-3 13 0,-3-7 14 16,1 0-5-16,-2 0-17 0,-2-1-2 16,-1-2-1-16,0-6 15 0,0 0-5 0,0 0 17 15,0 12-15-15,-16 2-17 0,9-9 4 0,-18-2 29 16,1 3-6-16,-1 0 17 0,-2-2-27 16,-4-1-8-16,4 2 4 0,13-5-1 0,-12 0 17 15,-3 0-13-15,0 0-3 0,0 0-8 16,1 0 7-16,-21 12-14 0,33-8-21 0,5-3 13 15,1-1-45-15,1 0-28 0,3 1-25 0,3-1-25 16,-1 0-26-16,5 0-78 0,-1 0-409 16,2-1 0-16,2-2 0 0</inkml:trace>
  <inkml:trace contextRef="#ctx0" brushRef="#br0" timeOffset="1321">2572 183 119 0,'10'-17'231'0,"-3"8"14"0,1 1-20 0,-4 5 4 0,-1-1-44 15,-2 4 13-15,1 2-13 0,-4 3 0 16,1-2-6-16,-1 5-2 0,-2 13-1 0,-6 3-11 16,6-1-3-16,-2 4-26 0,0 1-7 0,0 3-4 15,1-1-18-15,-3 0-12 0,4 1-14 16,-2 2 1-16,0 0-8 0,2-4-15 15,0 4-7-15,-1-5-1 0,3-3-25 0,-1 1-36 16,1-7-15-16,1-2-49 0,1-4-47 0,-2-1-23 16,2-12-27-16,0 0-57 0,0 8-499 15,0-8 1-15,0 0 0 0</inkml:trace>
  <inkml:trace contextRef="#ctx0" brushRef="#br0" timeOffset="1527">2536 187 201 0,'3'-17'194'0,"0"4"-1"0,1 0-3 16,-1 2-12-16,-2 1 14 0,2 2-26 0,2 2-22 15,-1-2 3-15,9-5-5 0,-1 2-30 0,3 0 5 16,3 3-16-16,-1-2-26 0,3 3 9 16,-2 2-21-16,-2 2-5 0,-2 1 5 0,1-1-19 15,-4 2-39-15,1 1-1 0,-12 0-35 0,8 0-28 16,-8 0-24-16,13 0-22 0,-4 0-41 15,7 17-94-15,-13-12-213 0,-2 1 1 16</inkml:trace>
  <inkml:trace contextRef="#ctx0" brushRef="#br0" timeOffset="1729">2618 294 189 0,'-14'12'183'0,"1"-1"16"0,4-3-12 0,2 0 3 15,0-6 2-15,2 3 3 0,1-4-26 0,3 4 0 16,-2-2-24-16,1-1 1 0,-1 0-13 0,3 1 16 15,0-1 0-15,3-1-16 0,2 0-21 16,0-1 4-16,3 0-7 0,2 0-19 0,1-1 5 16,15 0-21-16,-11 1 2 0,5 0-12 15,2 0-40-15,27-15-22 0,-26 13-36 0,-4 2-39 16,-5-1-19-16,-14 1-33 0,13 0-27 0,-3 0-2 16,0 0-86-16,-10 0-365 0,11 0 0 15</inkml:trace>
  <inkml:trace contextRef="#ctx0" brushRef="#br0" timeOffset="1932">2555 665 162 0,'-5'6'194'0,"1"-1"8"0,1-2 12 0,3 1 9 16,0-2-25-16,2 0-14 0,-1-2 24 16,2 0-43-16,1-2-22 0,2 1 12 0,0 0-28 15,4 0 7-15,-3 0-16 0,16-6-35 16,-2 1 5-16,2 0-21 0,0 2-20 0,-1-2 10 15,-4 2-66-15,4-3-28 0,-6 2-31 0,4-3-35 16,2 0-75-16,-3-5-94 0,-1 4-254 16,4 2 0-16</inkml:trace>
  <inkml:trace contextRef="#ctx0" brushRef="#br0" timeOffset="2184">3163 436 126 0,'-6'-2'238'0,"2"0"13"0,1 0-1 0,-3 0-26 15,3 0 23-15,-1 0-40 0,1 0 11 0,0 1-21 16,3-1 6-16,2 1-36 0,2-2 8 16,18-2-6-16,-2 2-17 0,6-2-20 0,0 0-15 15,7 3-9-15,8-4-3 0,-1 1-19 16,-1 4-7-16,3-2-1 0,-6 3-14 15,0-4-12-15,-4 1-42 0,0 0-31 0,-2 1-14 16,-4 0-56-16,-7 0-17 0,-3 0-31 0,-4 0-37 16,-2 1-73-16,-3-2-460 0,-1 0 0 15,-3 1 0-15</inkml:trace>
  <inkml:trace contextRef="#ctx0" brushRef="#br0" timeOffset="2434">3480 218 182 0,'-5'-4'187'0,"2"2"4"16,2-1-1-16,-2 2-10 0,0 2-3 0,0-1 4 15,-3 2-19-15,4-1-5 0,-3 5-1 16,-5 11-20-16,-3-3 13 0,2 3-10 0,2 0-21 16,2 5 19-16,-2 0-16 0,3 3 1 15,-1 2-19-15,0 1 4 0,1 1-14 0,-3-2-29 16,6-2 3-16,1 3-23 0,2-13 11 0,0 5-2 15,0 3-4-15,0 3-31 0,0 0-42 16,0-4-13-16,0-5-24 0,0 0-27 0,0-4-32 16,0-2-38-16,20 18-99 0,-10-20-392 15,0-1 1-15</inkml:trace>
  <inkml:trace contextRef="#ctx0" brushRef="#br0" timeOffset="3076">3910 259 135 0,'7'-19'243'15,"-5"4"-11"-15,-2 2-4 0,0 4 11 0,0 2-34 16,0 7 28-16,0 0-35 0,0 0-13 16,0-11-19-16,0 11-15 0,0 0-15 0,-6-11-10 15,6 14 1-15,-3 3-7 0,0 0-3 16,0 5-14-16,-1 13-9 0,0 3 11 0,1 3-22 15,-1 2-22-15,-1-5 1 0,4 7-17 0,1-3 5 16,0 2 2-16,0-17-8 0,0 7 6 16,0 4-16-16,0-2 0 0,0-1 4 0,16 18-31 15,-15-26 23-15,3-4-22 0,-1-4 10 0,-3 0 13 16,3-3-16-16,2-1-17 0,-3 0 20 16,1-4-10-16,5-2-8 0,-4 1 10 0,3-4 7 0,0 0-19 15,8-7 5-15,1-6 0 0,-3-3 8 16,0-4-7-16,-2-1-2 0,4-3-17 0,2 4 14 15,-3-1 4-15,-2-1 7 0,2 2-11 16,-5 3 3-16,1 3-1 0,-4 6 9 0,0 2-2 16,-2 4 1-16,3 1-13 0,-5 3-8 0,1 2 24 15,-3 1-7-15,0 0-29 0,0 0 19 0,1 12 6 16,-1-2-7-16,-1 11 18 16,-1 0-12-16,2-9 9 0,0 7-9 0,0-1 17 15,16 25-22-15,-13-24-1 0,3 4 14 0,1-3-9 16,2-1-2-16,-1-1-13 0,1-4 20 0,-2-3-4 15,-2-2 9-15,0-2-12 0,-2 0-14 16,5-3 32-16,-4-1-6 0,2 0-27 16,1-1 16-16,-7-2 8 0,0 0-1 0,0 0-5 0,10 0 19 15,15-25-10-15,-12 8 9 0,0-3 16 0,-2-5-9 16,-2-3-12-16,-5-4 3 0,9-2-3 16,-1 0 4-16,1 0-6 0,1 1 2 0,-1-6 12 15,0 1-16-15,0 2-6 0,2-1 3 16,-4 1-3-16,4 2 2 0,-5 5-6 0,1 6 2 15,-5 1-3-15,1 5-3 0,-4 7-13 0,2 1-23 16,-4 1-33-16,2 4-10 0,-2 0-37 0,-1 4-10 16,0 0-43-16,0 0-39 0,0 0-605 15,-1 10 1-15,-1-5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41.47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293 81 145 0,'0'0'210'0,"20"-22"-23"0,7-10 17 0,-22 27 9 0,-3-1-30 15,1-2-5-15,0 5-25 0,-1 3-1 16,-1-3-24-16,1 1-17 0,-4 4-4 0,-1 1-17 16,-1 0 7-16,-2 3-30 0,-11 11 12 0,-1 4-18 15,0 1 17-15,-3 3-29 0,3 4 0 16,-3-4-1-16,1 2-4 0,0 3-9 0,-3-1 11 16,3 4-4-16,-2-1 6 0,0-2-12 0,5 0-8 15,1-1-5-15,-3 2-1 0,5-1-2 16,2-3-6-16,2-3-4 0,1-4 2 0,5-6-8 15,1-4-4-15,0 0 13 0,3-5-10 16,0-5 20-16,0 0-17 0,8 1 2 0,-4-2-21 16,3-4 2-16,9-8 5 0,-2-6 2 15,1-3 15-15,-1 0 11 0,2-7-26 0,-1-5 19 16,-4-1-8-16,2 2 11 0,-1-2-25 0,-2 0 17 16,2-2-7-16,-1-1 13 0,1 4-15 15,4 1 19-15,-6 1-20 0,0 5 7 0,0-1 21 16,-6 12-24-16,1 4 33 0,-3 3-37 15,1 2-5-15,2 3 0 0,-2-1-3 0,1 5 17 16,-4 0 13-16,0 0-17 0,0 0 8 0,22 31 8 16,-11-10-13-16,1 2-2 0,-1-1-20 0,-1 4 13 15,3 2 3-15,-1-4-8 0,4 8-8 16,4-2 23-16,-4 2-10 0,0 0-4 0,0-2-8 16,1 3 19-16,3-5 14 0,-1 2 3 15,-3 0-31-15,3 1 10 0,-2-4-2 16,-2 2 19-16,-2-4-29 0,0-6 6 0,-5-3 6 15,-5-4 16-15,0 1-5 0,-3-6 16 0,0 0-25 16,0-7 10-16,0 0-2 0,-17 14 12 0,9-12-9 16,-20 3 16-16,-1-2 5 0,-2-1-16 15,0-2 26-15,13 0-8 0,-8 0-9 0,-7 0-13 16,-2 0 17-16,1 0-23 0,-37-18 25 0,35 14-24 16,4 0 6-16,-3 1 2 0,11 2-3 15,6-3-19-15,7 1 2 0,2 3-48 0,0-2-27 16,5 1-25-16,1-2-23 0,2 1-21 0,4 0-39 15,2-4-12-15,17-5-92 0,1 2-355 16,6-6 0-16</inkml:trace>
  <inkml:trace contextRef="#ctx0" brushRef="#br0" timeOffset="243">865 138 225 0,'11'-8'253'0,"-3"1"-9"0,3 3-32 0,-5 2-10 16,-2-2-21-16,-1 6-22 0,-1 0 17 0,-2 3-15 16,2 1-1-16,-2 0-6 0,0 4-3 0,0 0-27 15,3 16 6-15,-3-13-14 0,0 8-9 16,0 4 2-16,0 5-6 0,0-3-32 0,0 4-14 16,0-2-10-16,-17 32 12 0,16-30-11 0,-1-4-2 15,-4-2-16-15,6-4-58 0,0-3-7 0,0-5-46 16,0-13-48-16,0 10-23 0,0-2-71 15,0-8-447-15,0 10 1 0,0-10 0 0</inkml:trace>
  <inkml:trace contextRef="#ctx0" brushRef="#br0" timeOffset="453">849 191 74 0,'1'-16'200'0,"-1"4"-8"16,2 0-7-16,-1 1-3 0,2 1-25 0,-3 10 4 15,0 0-17-15,17-34-7 0,-6 22-30 0,4-2 2 16,4 0 1-16,0 2-12 0,0 3-12 16,1 1-9-16,0 0-15 0,-1 3-4 15,-4 4 4-15,-2-1-13 0,-13 2-27 0,10 0-12 16,0 0-48-16,-10 0-3 0,23 14-37 0,-13 4-76 16,-1-9-75-16,-5 5-207 0,-4 0 0 15</inkml:trace>
  <inkml:trace contextRef="#ctx0" brushRef="#br0" timeOffset="653">879 373 23 0,'-11'5'213'0,"2"-1"-11"15,2 3 17-15,2-4-10 0,0 0-2 16,2-1-28-16,1 0 3 0,-1 0-20 0,2 0 0 16,1-1-4-16,1-1-7 0,1-1-24 0,1 1 7 15,3-4-18-15,1 2-7 0,0 0-20 16,18-6-20-16,-1 3-7 0,2-3-12 0,2 5 3 15,-2-2-6-15,-2 1-52 0,1-2-15 0,-5 4-41 16,-3 0-7-16,-2 0-33 0,-5 2-18 16,-1 0-12-16,-9 0-86 0,0 0-334 0,0 0 1 15</inkml:trace>
  <inkml:trace contextRef="#ctx0" brushRef="#br0" timeOffset="855">871 591 63 0,'-9'8'218'0,"2"0"-9"0,2-4 18 0,1 2-16 16,1 0-20-16,0-4-1 0,2 0 5 16,1 0-6-16,0-1-14 0,0 0-11 0,3-1-1 15,2 0-35-15,0 0-1 0,1-1-16 0,2 1-7 16,1 0 7-16,2 0-17 0,2 0-7 0,9 0-14 16,1 0-18-16,-1 0-41 0,2 0-29 0,30-13-41 15,-28 7-31-15,0 2-28 0,0-3-50 16,0 4-63-16,-4-6-381 0,5 3 1 15</inkml:trace>
  <inkml:trace contextRef="#ctx0" brushRef="#br0" timeOffset="1110">1655 336 183 0,'-4'-5'213'16,"-2"4"1"-16,5 0-10 0,-2-1-6 0,0-2-7 16,1 3-31-16,1-1-19 0,1 1-1 15,3-1-4-15,0-1-24 0,4 2-15 0,2-3-2 16,1 4-14-16,19-3-8 0,0 1-13 0,2-1 13 16,-5 1-20-16,0-1-6 0,5 1-36 0,-4 1-24 15,1 0-38-15,-8 1-34 0,-3-4-48 16,-17 4-88-16,12 0-274 0,-2 0 0 15</inkml:trace>
  <inkml:trace contextRef="#ctx0" brushRef="#br0" timeOffset="1308">1752 479 92 0,'-13'7'232'0,"3"-2"-1"0,3-1 0 0,1 0 6 15,3-1-28-15,0 0-5 0,-1-2-27 16,4 1-3-16,-2-2-15 0,2 2-4 0,2-1-20 15,2-1-4-15,2 0-8 0,3 0-26 16,-1-1-11-16,4 1-3 0,17-2-16 0,-15 2-14 0,6 0 8 16,6 0-40-16,3 0-45 0,-1 0-39 15,27-14-52-15,-28 7-24 0,1 3-36 0,-1-1-69 16,3-3-306-16,5 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4:43.56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157 74 134 0,'4'-8'215'0,"-4"1"-9"0,0 0 9 0,0 2-16 0,0 1-45 16,-3 2-1-16,0 1-16 0,-1 2-17 0,-2 1 13 15,-1 1-15-15,-6 14 2 0,0 1-17 16,-3 6 0-16,1-5-3 0,1 10-12 0,1 1-11 16,0 1 8-16,0 3-6 15,6-1-7-15,-2 4 0 0,6 0-22 0,-3 0-5 16,6-18 0-16,0 8-20 0,0 4 18 0,18 35-25 15,-7-33 6-15,5-4 5 0,2-2-5 0,-3-3-4 16,6-2-16-16,0-5 28 0,0-4-29 0,5 3 17 16,0-10-18-16,-8-2 20 0,-8-4-14 15,2 0-15-15,5 0 15 0,19-19 18 0,-17 7-9 16,-3-7-21-16,-1 0 10 0,-4-5 15 16,-1-5-16-16,-2-2 3 0,-4-6 1 0,-1 1-12 15,-3 15 11-15,0-12 4 0,0-4-15 0,0-2 25 16,-19-39-16-16,12 43 12 0,-2 1-6 15,-1 7-15-15,0 1-8 0,-3 7 40 0,-3-1-14 16,3 11-12-16,0 4-4 0,0 5-12 0,13 0 2 16,-19 0-12-16,-20 26 13 0,19-10 4 15,-2 1-7-15,3 3-5 0,5-2 23 0,0 3 20 16,2-1-14-16,3-2 5 0,5-1-31 0,4-3 12 16,0-14 12-16,0 10 12 0,0-1-23 15,16 8 10-15,3-7-24 0,2-4-2 0,5-1 18 16,3-5 14-16,3 3-17 0,-18-3 4 0,12 0 15 15,2 0-17-15,1 0-8 0,30-14-9 16,-36 14 20-16,-23 0-3 0,20 0 3 0,-4 0-4 16,16 16 15-16,-22-10 3 0,3 8-6 15,2 5-16-15,-4-5 3 0,-2 3 17 0,-3-4-1 16,1 1-18-16,0-4 33 0,2 8-36 16,-1 2-14-16,5-3-21 0,-5 1-45 0,3-3-42 15,1-1-27-15,-2-2-56 0,6-2-452 16,-5-1 1-16,7 2 0 0</inkml:trace>
  <inkml:trace contextRef="#ctx0" brushRef="#br0" timeOffset="231">979 543 201 0,'-2'-3'219'0,"-1"-1"12"0,1 3-11 0,2 1-5 15,-2-5-35-15,1 3-9 0,1 0-12 0,0 1 5 16,1 0-41-16,3 1 2 0,4-4-8 0,3 2 12 16,17-2-26-16,6-1-21 0,-2 2 6 15,7 1-22-15,-3-2-6 0,2 0-17 0,-2 1-36 16,-1 0-29-16,2 0-37 0,-4 0-20 16,-4-2-38-16,0 3-94 0,-1-1-343 0,-7-1 0 15</inkml:trace>
  <inkml:trace contextRef="#ctx0" brushRef="#br0" timeOffset="821">1700 223 209 0,'3'-3'201'0,"-6"1"-6"0,3 2 18 0,0 2-21 16,-5 0-15-16,1 2 6 0,1 2-25 15,-10 12 3-15,9-2-2 0,-2 8-6 16,3-2-1-16,0 1-34 0,0 2-10 0,3-14-3 16,0 6-15-16,0 7-6 0,0-2 9 0,0 0-17 15,19 23-18-15,-13-22-10 0,0-8 25 16,-5-2-39-16,4-2 10 0,-3 1-4 0,3-5-12 16,-2-2 23-16,0-1-14 0,-2 2 2 0,3-5-19 15,1 1-6-15,0-2 5 0,0 0 4 16,1-3-11-16,9-8 12 0,0-5-7 0,-2-3-5 15,0-4-4-15,0 0 15 0,0-3-14 16,1-3-21-16,-2 1 30 0,1 4-4 0,0 0 0 16,-4 6 7-16,-2-1-2 0,-1 7-8 0,-2 1-3 15,-1 3 1-15,0 3 5 0,-3 4-11 16,0 2 2-16,-3 2 5 0,-1 1 5 0,2 3-23 16,1 1 19-16,-5 14-9 0,3-6-6 0,-7 8-10 15,10-6 4-15,0 0 18 0,0-6 6 16,0 3 1-16,0 5 10 0,0-1-20 0,19 20 7 15,-12-21 1-15,2 0 5 0,-2-2-18 16,-1-4 19-16,1-5-32 0,-1-1 15 0,-1-3-2 16,3 1-2-16,-3-4 2 0,4 0 10 0,-9 0-11 15,0 0 2-15,7 0 2 0,21-20-2 0,-15 6 23 16,-2-3-16-16,2-1-5 0,-3-3 0 16,2-4 3-16,-2-4-7 0,0-4-1 0,-1 1 2 15,-2 2 3-15,-1 0-10 0,2-2 15 0,-5 6-8 16,-1 2 5-16,1 5-14 0,-3 5 12 15,1 3-15-15,-1 11 8 0,0 0-12 0,0 0 9 16,0-10 0-16,0 10-26 0,0 0-22 16,0 0-44-16,-6-9-22 0,6 12-40 0,-3-1-63 15,6 0-532-15,-3 4 1 0,0-4 0 16</inkml:trace>
  <inkml:trace contextRef="#ctx0" brushRef="#br0" timeOffset="1071">2495 378 246 0,'0'0'270'16,"-3"0"-3"-16,3 0 1 0,0 0-8 0,-2-1-12 16,2 0-31-16,0 1 0 0,2 0-19 0,3-2-14 15,1 2-23-15,-1 0-22 0,3-2-20 16,2 2 3-16,18-4-17 0,-12 4-11 0,27-5-13 15,-11 2-4-15,0-2-27 0,-2 5-28 16,-1-2-16-16,-19 2-38 0,9 0-68 0,0 0-22 16,-1 0-32-16,-6 0-55 0,1 0-475 15,-13 0 0-15,10 0 1 0</inkml:trace>
  <inkml:trace contextRef="#ctx0" brushRef="#br0" timeOffset="1280">2529 552 51 0,'-19'10'251'0,"9"-2"-8"0,0-3 20 16,4-2-30-16,4 1 2 0,-4 0 4 0,1-3-13 16,4-1-8-16,1 0-9 0,3 0-25 0,3 0-15 15,-1 0-6-15,3 0-2 0,3 0-21 16,15-4-23-16,-14 4-9 0,9 0-12 16,5 0-14-16,0 0-4 0,2 0-7 0,1 0-10 0,17-8-11 15,-21 3-24-15,-7 2-35 0,0 1-33 16,-1 0-47-16,-4 0-5 0,9-2-43 15,-2-2-36-15,-6 1-31 0,8-5-528 0,-9 2 0 16,-3 5 1-16</inkml:trace>
  <inkml:trace contextRef="#ctx0" brushRef="#br0" timeOffset="2009">3596 140 85 0,'10'-15'192'0,"0"-1"10"0,-4 1-23 15,-4 1-7-15,-2 2-4 0,0 12-20 0,0-11-11 16,-15-11-19-16,2 11 0 0,-5 1-10 15,-5 2 2-15,-1 6-10 0,2 2-23 0,6 0-16 16,-3 0-1-16,-28 20-5 0,22-8-2 16,3 3-6-16,4 4-10 0,2-2 0 0,0 4-1 15,6 2-6-15,7 2-21 0,3-14 15 0,0 9 7 16,18 25-29-16,-4-18 17 0,4 0-16 16,7 1 19-16,-6-5-7 0,4 3-4 0,-2-3-1 15,1 4-2-15,0 0-7 0,-6 1 3 0,0-1 4 16,-1-2 9-16,-6-1-7 0,-5-5-4 15,-4-9 3-15,0 3-5 0,0-3-4 0,-23 18 3 16,12-15-2-16,-8-2 19 0,-1-5-9 16,2-4-2-16,0-1 7 0,5-1-1 0,13 0 2 15,-16 0 3-15,6 0 6 0,1 0 9 0,-7-16-28 16,13 12 10-16,0-4-2 0,3-2 16 16,6-11-13-16,7 1 1 0,2-1-4 0,8-1 1 15,-2-4-1-15,7 0-21 0,-2 0-7 16,1 0-21-16,-1-2 26 0,2-1-15 0,-2-2 15 15,-2 2-7-15,1-2 13 0,-6 1-2 0,-2 3 6 16,0-4 31-16,-7 4-5 0,1 8 14 16,-6-3-30-16,-5 22-1 0,0-13-6 0,0 2 4 15,-18-4-8-15,7 13 5 0,3-1-10 0,1 2 19 16,-2 1-6-16,-1 4-1 0,-2-4 2 16,-11 15-19-16,14-7 12 0,-7 6-14 0,5 3-18 15,4-4-36-15,4 0-25 0,0-1-30 0,3-12-33 16,0 9-93-16,0 5-310 0,19 15 0 15</inkml:trace>
  <inkml:trace contextRef="#ctx0" brushRef="#br0" timeOffset="2445">4039 109 127 0,'6'-15'227'0,"-3"1"18"0,-2 5 15 0,2 4-34 16,-3-2-9-16,0 3-32 0,3-2 1 15,-3 3-30-15,0 3-32 0,-3 1 18 0,3 4-30 16,-3 0-8-16,3 0-11 0,-1 4-2 0,-5 12-2 16,3 2-18-16,-4 2 0 0,4-1-44 15,3-1 8-15,0-1 2 0,0-10 0 0,0 5 15 16,0 6-26-16,20 20 4 0,-14-24-13 16,6-2 5-16,-8-4-15 0,2-3 3 0,2-1 6 15,-3-4-16-15,3 2 19 0,0-6-42 0,-3 0 15 16,-5-1-9-16,0 0-10 0,32-15 14 15,-10 1-12-15,-6-3 12 0,3-10 20 0,-4 4-20 16,1-4 15-16,2 1-2 0,-8-1 7 16,3 4 19-16,0 2 13 0,-4 3 16 0,-4 3 6 15,0 5-14-15,-2 2 18 0,2 2-23 16,-5 5-4-16,0 1 0 0,-3 5-2 0,3-1 2 16,-13 15-4-16,5 1-4 0,-8 4-5 15,3 5-11-15,1-1 8 0,-1 4 11 0,-3-5-26 16,6 4 12-16,-3 3 5 0,-1-2-15 0,4 3-8 15,-2-1 19-15,5 0-23 0,4 0 21 0,-3-1-5 16,3 1-11-16,3-2-44 0,-1-1-24 16,-2-4-36-16,3-15-34 0,0 2-22 0,0 0-48 15,0 1-540-15,22 4 1 0,-18-11 0 0</inkml:trace>
  <inkml:trace contextRef="#ctx0" brushRef="#br0" timeOffset="2706">4570 528 112 0,'-3'-3'223'15,"-3"0"2"-15,0-1 1 0,2 2-10 0,-2-2-4 16,3 1 9-16,0 0-27 0,-1 1-16 16,1-1-26-16,3 2 5 0,3-2-16 0,1 1-31 15,2 2 16-15,4-2-45 0,15-1 17 0,2 2 2 16,2-4-20-16,-4 4-11 0,3-3 4 0,6 4-19 15,-3-3-10-15,1 1-25 0,0 1 34 16,-5-2-45-16,2 1-10 0,3-1-42 16,-4 1-13-16,-8 1-13 0,-6-3-11 0,-1 2-17 15,-1 0-12-15,-2 1-18 0,-1-4-65 0,-5 3-57 16,2 0-285-16,0 0 0 0</inkml:trace>
  <inkml:trace contextRef="#ctx0" brushRef="#br0" timeOffset="3231">5383 185 92 0,'0'-7'188'0,"4"-1"-26"0,1 3 12 16,-1-2-22-16,2 3-12 0,13-9-6 16,-1 5-7-16,6 0-17 0,0 6 12 0,-5 0-14 15,3 2-8-15,-22 0-5 0,18 0-9 0,1 0-2 16,13 15-18-16,-18-10 2 0,1 8 9 16,-4 1-18-16,-3-2-14 0,-4 3 15 0,-4-15-25 15,0 12 4-15,-17 18 1 0,4-12-5 0,-2-3 13 16,-2 0 1-16,1 2-23 0,3-3-4 15,-2 1 1-15,7-4 2 0,-2-2-13 16,7 1 7-16,-2 0-21 0,3-4 18 0,-1 2-1 16,3 0-1-16,0-8 13 0,0 14-18 0,0 1 1 15,24 17-1-15,-19-16 0 0,8 1-5 0,-2 1-11 16,1 3 9-16,-8-6 12 0,6 4-7 16,2-4-9-16,-7-3 9 0,-2-1-8 0,-1 1 9 15,-2-1-21-15,0-11 17 0,0 0 4 0,0 10-12 16,0-1-1-16,0-9 18 0,-18 20-5 15,4-5 7-15,2-9 10 0,1 0 0 0,-4-2 28 16,8 1-10-16,-4-5 4 0,-2 0-8 0,5 3-2 16,8-3 2-16,-11 0-20 0,2 0 21 15,9 0-13-15,-13 0-5 0,-24-15 12 0,24 7-11 16,5 4-50-16,-3-3-52 0,8-1-36 0,3 3-26 16,3-2-37-16,1 0-84 0,8-9-353 15,4 0 0-15</inkml:trace>
  <inkml:trace contextRef="#ctx0" brushRef="#br0" timeOffset="3602">5936 366 62 0,'5'-2'242'0,"-4"-1"-26"0,2 3-8 0,-3 0-28 16,0 0-5-16,-3 2-24 0,2 1 3 15,-4 1-10-15,3 0-24 0,-1 2 1 0,-2 0-26 16,1 4 8-16,-2 12-19 0,2-5-17 15,0-3 12-15,4 2-9 0,0-16-7 16,0 11-14-16,0 0-1 0,0 6-3 0,15 14-15 16,-9-19-8-16,-1-2 17 0,9 3 9 15,-4-5-31-15,2 0 10 0,-2-7-1 0,0 2-9 16,-1-1 19-16,-9-2-25 0,0 0 50 16,13 0-20-16,-3 0-7 0,17-22 3 0,-9 4 40 15,-4 1-15-15,-1-7 1 0,-3 0 0 0,0 0-5 16,-3-4-5-16,2 4 3 0,-6-3 12 15,-3 7 3-15,0 9-2 0,0 1-3 0,0-4-9 16,-17-15-5-16,7 21-13 0,1-1-12 0,-1 6 2 16,-2 1 3-16,1 2-10 0,-17-3 2 15,18 3-2-15,-9 0-11 0,-24 19-35 0,24-7-44 16,0 0-35-16,3 1-40 0,1-3-41 0,-1 2-37 16,7 1-579-16,3-3 0 0,0-1 0 0</inkml:trace>
  <inkml:trace contextRef="#ctx0" brushRef="#br0" timeOffset="4960">3304 1521 67 0,'0'0'212'16,"-22"0"0"-16,22 0-3 0,-38 31-4 0,30-28 30 0,3-3-50 16,0 1-2-16,-1-1 32 0,0 0-34 15,2 0-9-15,1 2-14 0,0-2 1 16,3 0-25-16,3 0-4 0,0 0-14 0,7-2-25 15,14 1 4-15,5-3-20 0,-13 4 10 16,12 0-1-16,6 0-20 0,7 0-12 0,1 0-21 16,1 0-37-16,0 0-15 0,-5 0-31 15,0 0-26-15,-4 0-33 0,-5 0-35 0,-4 0-34 16,-6 0-105-16,-4 0-333 0,-7 0 0 0</inkml:trace>
  <inkml:trace contextRef="#ctx0" brushRef="#br0" timeOffset="5171">3349 1766 108 0,'-8'4'222'0,"2"3"-23"0,4-6 8 0,-4 3-9 0,3-1-7 16,1-2 0-16,0 1-14 0,2 0 7 0,2-2-15 16,0 1-31-16,4-2 24 0,2-1-14 15,0-1-34-15,22 1-14 0,-14 2-11 0,32-6 14 16,-11-3-15-16,-2 7-29 0,5-5-13 0,-8 1-38 15,0 0-50-15,3 1-32 16,1-4-32-16,-2 1-59 0,1-1-66 0,0-2-340 16,-1-3 0-16</inkml:trace>
  <inkml:trace contextRef="#ctx0" brushRef="#br0" timeOffset="5525">4281 1328 95 0,'-9'-5'196'0,"2"2"-22"0,-15-2 6 0,3 3-1 15,0 1-20-15,6 1-6 0,-5 0-17 0,-4 0 6 16,-21 20-32-16,21-12 3 0,9 2-11 0,-6 0-21 16,13 3-2-16,2-3-14 0,-2 1 11 15,6-11-7-15,0 18-11 0,16 19-11 0,-4-18 1 16,6 1 4-16,3 3-6 0,3 0-9 15,1-1 12-15,-2 3 0 0,4-3-22 0,-2 1-13 16,-2-4 19-16,-4 0-21 0,0 1 2 0,-6-5 18 16,1 1-6-16,-7-5-25 0,-1 0 19 0,-3-2 7 15,-3 0 0-15,0-9-17 0,0 0 3 16,0 7 18-16,-19 8-27 0,3-6 17 0,2-1 10 16,-2-5-11-16,0 1-2 0,3-3-14 15,0-1-8-15,1 0 19 0,12 0-31 0,-10 0-4 16,2 0-26-16,-21-16-40 0,13 4-40 0,4-3-48 15,-1-2-88-15,0 0-279 0,10 0 1 16</inkml:trace>
  <inkml:trace contextRef="#ctx0" brushRef="#br0" timeOffset="5701">4159 1398 47 0,'3'-8'176'0,"-3"5"-17"16,3-1-16-16,3-2 17 0,-1 3-15 0,0-2-13 15,3 1-19-15,11-5-10 0,4 1-8 0,2 0-4 16,0 4-19-16,3-2 3 0,1 4-9 16,5-3 1-16,-3 3-42 0,-2 1-20 0,2-1-48 15,0 2-65-15,-3-3-92 0,-2 0-131 16,0 3 0-16</inkml:trace>
  <inkml:trace contextRef="#ctx0" brushRef="#br0" timeOffset="6179">4783 1267 113 0,'3'-5'226'0,"-3"1"3"0,3-1 15 0,-1 3-25 16,-2-2-30-16,0 3-20 0,0-2-27 0,0 6-12 15,-2-2-19-15,2 3 1 0,-3 1 5 16,3 3-13-16,-3 0-32 0,0 1-11 0,6 3 9 15,-3 0-21-15,0 8 3 0,0 5-6 16,0-1-1-16,0 2-2 0,0-1 2 0,0 1-1 16,13 19-2-16,-7-26-10 0,0 0-13 15,1-7 16-15,-4-3-10 0,3-2-6 0,0-1-10 16,-2 1 1-16,5-6 19 0,-4 1-11 16,3 1-8-16,0-3-14 0,-8 0 4 0,13 0 2 15,19-23-1-15,-16 7 20 0,0-1-14 0,1-3 7 16,-2-3-8-16,-4-1-9 0,5 1 1 15,-4 0 26-15,-2-2 9 0,0 5-20 0,-1 3 0 16,-1 3 45-16,-3 2-4 0,-3 4 14 0,-2 4-8 16,3-3-28-16,0 4-4 0,-1 2-14 15,-2 1 10-15,-2 1-1 0,-1 2-10 0,3 4 19 16,0 1-16-16,-3 2 2 0,1 15 4 0,2-9-4 16,-13 23-12-16,2-7 0 0,3 2 12 0,8 1-17 15,-9 0 3-15,3 0 0 0,-1 2-1 0,7-2 1 16,-3 0-4-16,3-21-21 0,0 10-35 15,0 6-18-15,0-1-15 0,0-2-27 0,0-1-27 16,0-5-42-16,29 22-38 0,-20-29-433 16,-1 3 0-16,0-8 0 0</inkml:trace>
  <inkml:trace contextRef="#ctx0" brushRef="#br0" timeOffset="6465">5506 1230 32 0,'3'-13'235'15,"0"4"-11"-15,1 3-1 0,-3 3-16 0,1-1-31 16,-1 0 7-16,-2 5-35 0,1 2-3 16,-2 1-8-16,1 2-5 0,-3 1-3 0,4 16-1 15,-3 2-9-15,-3 0-9 0,3 5 2 0,-1 3-32 16,-5 2-4-16,8 0-12 0,-1 5 28 15,1-2-12-15,-4 0-23 0,1 3-11 0,1-3-7 16,0 0-19-16,2-1 39 0,-3-9-47 0,2 6 22 16,-7-6 5-16,9-2-21 0,-3-7-35 15,3-4-29-15,0 0-26 0,0-4-29 0,0-3-37 16,0-1-35-16,0-7-82 0,0 0-334 0,0 0 0 16</inkml:trace>
  <inkml:trace contextRef="#ctx0" brushRef="#br0" timeOffset="6788">5795 1425 173 0,'3'-8'192'16,"0"1"-10"-16,0 3-20 0,-3 0-10 0,-3 2-13 16,0 2-13-16,0 0-20 0,-3-2 3 0,-1 4-10 15,-2-1-26-15,-1-1 12 0,-13 7-19 0,0-3-2 16,3-1-1-16,-1 3-14 0,1 1-1 15,-2-2 0-15,7 3-11 0,2-4 1 0,2 0-8 16,3 0-5-16,-1 1 4 0,5 1 0 16,-1 0-20-16,1 0 17 0,1-2-12 15,0 6 1-15,2-4 9 0,1-6-10 0,0 0-1 16,0 13-7-16,0 3 5 0,23 17 9 0,-13-18-23 16,2-1 13-16,-2 2 5 0,6-3-5 0,-8-2-3 15,1-2-5-15,-2-2 5 0,0 1 4 16,2-4-18-16,-6 2 16 0,7-3-19 0,-4 2-6 15,0 1-22-15,-1-3-43 0,0 0-19 0,3 2-51 16,-2-2-77-16,1-2-201 0,-4 3 1 0</inkml:trace>
  <inkml:trace contextRef="#ctx0" brushRef="#br0" timeOffset="7336">5867 1548 112 0,'3'-4'213'0,"-3"0"-5"0,3 2 8 15,-3-5-22-15,0 5-16 0,3-2-8 0,-2 2-27 16,1-1 2-16,2 3-20 0,2-5-20 0,1 3 2 16,13-6-23-16,2 3 2 0,-2 4-28 15,2-3 17-15,-1 2-13 0,-2-1-21 0,-3 3 5 16,-16 0-7-16,10 0-2 0,-10 0 7 15,12 0-21-15,-2 0 18 0,-10 0-14 0,10 0 4 16,-10 0 3-16,9 0-13 0,-9 0-2 0,16-14-2 16,-15 10 29-16,1 0 10 0,-2 0-9 15,0 1-7-15,2 0 20 0,-2-2 4 0,0 3-10 16,0-2-18-16,0 4-12 0,0-2-10 0,0 2 3 16,0 0 5-16,-2 2-15 0,-1 3 17 15,-2-1 6-15,1 3-24 0,-3-1 22 16,2 15-26-16,-6 0 4 0,5 2 2 0,-1 1-6 15,-5 1 16-15,5 2 6 0,-2 1-40 0,5 6 32 16,-5-2-18-16,2 1 23 0,1 2-15 16,5-2-7-16,-1 4-4 0,2 1 6 0,-2-2-3 15,2-18-9-15,0 9 13 0,0 2-13 0,0 1 3 16,0 0 3-16,0-4 1 0,0-1-16 16,0-6 13-16,0-3 18 0,0-4-3 0,0-1 19 15,0-2 35-15,0-9 21 0,0 9 5 0,0-9 6 16,0 0-10-16,4 7 0 0,-11-7-12 15,2-3-3-15,-13-7-10 0,0-2-5 0,-3-1-15 16,2 0 8-16,-4 0-11 0,7-1 4 0,-3 3-12 16,2 1-11-16,1-1-19 0,0 1-37 0,3 2-49 15,0-1-48-15,4 3-65 0,-5-6-756 16,4 6 0-16,-2-2 1 0</inkml:trace>
  <inkml:trace contextRef="#ctx0" brushRef="#br0" timeOffset="8496">1885 1247 119 0,'0'-20'218'0,"0"20"-3"16,0 0 7-16,0-17-47 0,0 17 0 0,0 0-38 15,0 0-1-15,0 0-12 0,0 0-5 0,0 0-9 16,-6 7-8-16,-7 18-9 0,-3 3 1 16,-6 3-17-16,4 2 2 0,-1-4-3 0,0 2-6 15,0 1-10-15,0 2 3 0,-2 1-23 16,1 1-5-16,2-3 2 0,-1 2 9 16,2-4-4-16,3 4-1 0,-2-4-14 0,3-1-7 15,0-5 1-15,4-4-2 0,0-2-16 0,4-5 27 16,3-4-5-16,2-2 7 0,0-8-9 15,0 0-23-15,0 0 6 0,16 5-1 0,3-18-12 16,-3 0 0-16,3-6 18 0,-1-3-9 0,4-2 21 16,-3-5-14-16,-3-2-3 0,0-1 14 0,-5-3-8 15,4 1 9-15,-1-2-18 0,-1-1-2 16,-1 4 6-16,1-2-8 0,0 2 9 0,-5 5 4 16,2 4-17-16,-2 2 16 0,-4 6-22 0,3 1 9 15,-4 6 2-15,-1 2-4 0,0 3-9 16,4-3 1-16,-3 6-5 0,0 1 0 0,-3 0 3 15,0 0 10-15,0 0 0 0,19 16-3 16,-6 1-5-16,-3 4 9 0,1 3-5 0,2 2 18 16,0 5-13-16,-1 0 9 0,1 2 11 0,-1 2-21 15,3-3 3-15,3 1 11 0,-1 2-10 16,-1-5-2-16,0 0 11 0,0-2-20 0,3 1 17 16,-1 1-13-16,-2 1 17 0,-7-8-9 15,4-3 7-15,-3-4-4 0,-4-4-5 0,0-1 10 16,-5-3 28-16,1-4-13 0,-2-4 29 0,0 0-11 15,0 0-5-15,-16 10 3 0,7-10 3 16,-13 6 9-16,-2-7-18 0,11 1 18 0,-8 0-19 16,-3 0 10-16,-28-13-13 0,26 11 1 15,-4-4-12-15,4 1-4 0,2 0 5 0,3 1-3 16,2-1-7-16,19 5-24 0,-13 0-18 0,4 0-39 16,9 0-19-16,-13 0-43 0,13 0-26 0,-17-14-29 15,20 10-92-15,0-3-380 0,0 2 0 16,12-11 0-16</inkml:trace>
  <inkml:trace contextRef="#ctx0" brushRef="#br0" timeOffset="8752">2398 1340 204 0,'5'-4'234'0,"-2"-2"-7"0,3 4-6 16,-4-2-33-16,-1 3-8 0,2 2-20 0,-3 3-10 15,1 0-17-15,2 3-15 0,-3 5 29 0,0 14-42 16,0-17 1-16,0 12 12 0,0 5-17 16,0 4-7-16,0 2-33 0,0-2 33 15,0 5-16-15,0 0-37 0,0-2 7 0,0 2 0 16,0-2-7-16,0-4 19 0,0 1-17 16,0-3 3-16,0-2-60 0,-19 24-18 0,19-31-35 15,-2-7-39-15,0 0-38 0,-1-5-40 0,3 2-92 16,0-3-280-16,0-4 0 0</inkml:trace>
  <inkml:trace contextRef="#ctx0" brushRef="#br0" timeOffset="8965">2362 1391 170 0,'4'-17'187'0,"2"3"-7"0,4-3-4 16,-2-2-16-16,1 7-11 0,4-5-22 0,0 3 5 15,6 2-24-15,6 1-13 0,-5 0-2 16,0 2-23-16,6 6 0 0,-1-1-2 16,-8 4-7-16,-17 0-15 0,17 0 2 0,-4 0-22 15,0 0-26-15,19 22-35 0,-20-13-24 16,-4 2-49-16,-3-1-72 0,-3 1-123 0,-2-11-18 16,0 18 1-16</inkml:trace>
  <inkml:trace contextRef="#ctx0" brushRef="#br0" timeOffset="9182">2369 1691 72 0,'-9'5'214'0,"2"-1"-18"0,4 0-8 0,-3 0 6 0,3-2-38 0,2 0 12 16,-2 2-13-16,3-4-5 0,0 3-2 16,3-3-5-16,3 0-5 0,1-3-2 0,2 3-21 15,17-1-15-15,-15 1-11 0,9 0-22 0,27-15 1 16,-21 13-2-16,1-2-7 0,-2 0-11 15,-12 4-28-15,3 0-13 0,2 0-16 16,1 0-42-16,-3 0-38 0,-3 0-30 0,-1 0-22 16,-12 0-65-16,10 0-315 0,-10 0 0 15</inkml:trace>
  <inkml:trace contextRef="#ctx0" brushRef="#br0" timeOffset="9388">2385 1952 97 0,'-13'14'170'0,"3"-7"-7"0,4 0 9 0,0 1-6 0,2-3 8 16,2 0 13-16,2-3 4 0,3 1 11 16,3-6-4-16,1 3-8 0,2-2-38 0,1 2-25 15,20 0 10-15,-17 0-8 0,6 0-27 0,27-18-13 16,-20 15-7-16,3-5 9 0,-1 4-15 16,-2-6-27-16,-2 7-24 0,4 2-19 15,-8-5-11-15,-1 3-34 0,-5-1-42 0,-4 0-17 0,-4 1-36 16,0-2-37-16,-2 3-68 0,-1-2-313 15,-3 2 0-15</inkml:trace>
  <inkml:trace contextRef="#ctx0" brushRef="#br0" timeOffset="10018">1184 935 49 0,'3'-4'206'0,"1"1"-14"0,-1 0-9 0,0 0-19 0,0 2 1 16,-2 1-9-16,1 1-12 0,-1 3-16 15,-1 5-3-15,0 0-2 0,2 17-15 0,-2 4 2 16,1 5-1-16,-1-18 10 0,0 13-10 15,0 6-17-15,-20 45 34 0,14-38-28 0,3 4-13 16,-7 3-5-16,1 1-14 0,4 4-15 0,0 3-11 16,-3-3 23-16,0 3 2 0,-2-4-20 0,2 2 1 15,0 4-4-15,4-1-5 0,-2-3-2 16,0-4 9-16,2-1-9 0,1-4-19 16,3 1-12-16,0 1 6 0,-3-8 8 0,3 1-9 15,0-26-41-15,0 7-44 0,0-2-37 0,0-1-23 16,0-4-48-16,0-4-15 0,0-1-90 15,0-1-278-15,0-10 0 0</inkml:trace>
  <inkml:trace contextRef="#ctx0" brushRef="#br0" timeOffset="11550">1278 871 122 0,'-2'3'139'0,"1"-3"-15"16,1 0-11-16,-1 2-8 0,1 0 4 0,0 2-10 15,1-2-8-15,-1-1 0 0,3 4 2 0,4-4-6 16,-3 1 8-16,5-1-14 0,16 6 11 15,4-4-5-15,2 1-19 0,0-4-2 0,8 3 4 16,1-3-7-16,4 0 9 0,2 1-1 16,4 0 3-16,1 1-21 0,-5 0-16 0,3 0 11 15,3 0-3-15,-1 2 9 0,5-4-16 16,-27 0-7-16,14 0-8 0,8 0 8 0,5 0-14 16,4 0 3-16,65 14 1 0,-64-9-4 15,4-2 2-15,4 2-7 0,-4-5 11 16,2 3-7-16,-1-2-7 0,4 3 2 0,-2-1-6 15,1 0 5-15,-3-3-11 0,1 6 21 0,1-1-27 16,-5-1 6-16,2-1 7 0,-4 0-15 16,-2-1 4-16,1-1 6 0,-7 0 4 0,1 3-2 15,-4 0 12-15,1-2-24 0,-5 2 17 16,5-2-14-16,-7-1 0 0,-22-1 6 0,13 0 6 16,2 0 9-16,1 0-1 0,2 0-18 15,-2 0 14-15,2 0-24 0,-5 0 18 0,-3 0 12 16,0 0-24-16,-1 0-6 0,-3 0 28 0,-1 0-10 15,-1 0-2-15,0 0-8 0,-1 0-3 16,2 0 6-16,2 0 3 0,0 0-3 0,-1 0 4 16,28-15-8-16,-27 15 13 0,1-4 1 15,-4 2 0-15,6 2-9 0,-7-5 5 0,2 4-4 16,2-2 6-16,-7 3-3 0,6-1-1 16,-3-2 2-16,0-1 8 0,-2 0-16 0,4 3-12 15,-1-1 13-15,-1 1-5 0,1-5 7 0,-2 4 0 16,4 2-9-16,1-2 12 0,-3 2-11 15,-2-5 16-15,-5 1 3 0,0 3-17 0,-19 1 9 16,14 0-7-16,-1 0-4 0,-3 0 11 0,3 0 3 16,-4 0 2-16,1 0 5 0,-1 0-13 15,1 0 1-15,-1 0-7 0,1 0 9 0,7 0-3 16,22-16 4-16,-23 15 0 0,9 1-4 0,2-4 0 16,-1 2 5-16,-13 2 2 0,12 0-6 15,2 0 9-15,-1 0-1 0,6 0-11 0,0 0 1 16,-2 0 11-16,-1 0-3 0,0 0-12 0,-2 0 0 15,2 0 4-15,-1 0-10 0,-1 0 20 16,-1 0-2-16,4 0 9 0,1 0-27 0,-1 0 14 16,35 20-8-16,-30-20 3 0,-1 4 4 0,1 0-9 15,-6 1 4-15,9-3 18 0,-7-2-25 16,3 2 20-16,-4-2-10 0,-3 0 16 0,1 1-20 16,-2 2 10-16,-7-3-4 0,-19 0-8 0,16 0 6 15,-3 0-6-15,-2 0 10 0,1 0-6 16,-1 0-3-16,-11 0 13 0,12 0-5 0,-2 0 10 15,-1 0-1-15,-9 0-17 0,13 0 5 0,-3 0 6 16,-10 0-5-16,11 0 5 0,2 0 0 16,-1 0-5-16,-2 0 4 0,0 0-16 0,-1 0 19 15,2 0-5-15,-1 0-2 0,-1 0 6 16,3 0-8-16,-2 0-12 0,0 0 16 0,-1 0 5 16,-9 0 0-16,13 0-18 0,-3 0 14 15,-10 0-9-15,10 0 6 0,-2 0-1 0,-8 0 5 16,11 0-11-16,-11 0 12 0,20 12 1 15,-17-10 5-15,1 0-5 0,0 0-3 0,-1 1 3 16,0 0-4-16,1 2 4 0,-2-1-7 0,1 1 12 16,-2 1 3-16,2-1-1 0,-1 2-6 15,0 2 1-15,-2 1 13 0,5 14 11 0,-2-1-10 16,1 3 17-16,-1 3 2 0,0-1 22 16,-2 3 8-16,4-1-18 0,-3 6 3 0,-2-1-1 15,6 0 5-15,-3 2 1 0,1 0 4 0,2 0-6 16,0 0 3-16,-5 3 2 0,4-2-19 15,-2 3 20-15,1-2-13 0,-4 3 3 0,3-2-6 16,-2 1-1-16,4 3 4 0,-2-3-5 0,1 3 4 16,3-4-18-16,-3-2 7 0,1 1-8 15,-1 0-2-15,2-3 8 0,0 4-9 0,2 1-6 16,-2-6-2-16,0 0-3 0,-5-1 1 0,8 1-1 16,-5-1 8-16,2-1-15 0,0-3 7 15,1 1-14-15,-4-3 6 0,3-1-8 0,0-3 15 16,-6 4-13-16,3-11 7 0,-2 1-3 0,0-4-6 15,-1 1-17-15,0-5-19 0,0 0-44 0,0-1-17 16,0-9-47-16,0 0-72 0,0 10-711 16,0-10 0-16,-20 18 1 0</inkml:trace>
  <inkml:trace contextRef="#ctx0" brushRef="#br0" timeOffset="13680">1097 2272 14 0,'0'0'130'15,"0"0"-8"-15,0 0 2 0,0-19-2 0,0 19 5 0,0 0-7 16,0 0-15-16,19 0 6 0,-19 0-19 16,0 0 2-16,25-34-1 0,-25 31-7 0,1 2-10 15,-1 1-19-15,3 0-5 0,-3-1-3 16,0-1 2-16,1 2-9 0,-1 0-10 0,0 0 11 16,0 0-15-16,2 0-8 0,-2 2 16 0,0 0-12 15,1 1 5-15,-1 0-1 0,-1 4-8 16,-1-1 20-16,2 2-10 0,0 2 1 15,-1 0 16-15,1 3 4 0,0 4-9 0,-12 27 6 16,9-21-16-16,-1 2 3 0,1 0 16 0,-1-3-11 16,-2-1-20-16,3 3 19 0,-1-1-9 15,1-4-15-15,0-3 11 0,0-1-2 0,3-3-2 16,-3 0-5-16,0 11 0 0,3-10-5 16,-1-2 1-16,0-3 2 0,1-1 16 0,0-1-18 15,0-2-15-15,0 1 14 0,0-2 4 0,0 2 13 16,0-5-32-16,0 0 28 0,0 0-18 15,0 0 10-15,0 0 14 0,0 8-8 0,14 2 8 16,-8-8-9-16,0 0-15 0,1 0 18 16,4-2-14-16,-2 0 4 0,3 0-3 0,16 1-5 15,-13-1 8-15,8 0 0 0,5 0-7 16,6 0 8-16,-3 0 2 0,8 0-7 0,1 0-5 16,48-14-8-16,-43 11 10 0,4 3-5 15,-3-4-1-15,6 4-8 0,3-1 13 0,3-1-9 16,1 0-3-16,3 0-10 0,2 0 15 0,-2 0 26 15,5 1-23-15,-2 0-16 0,1-1 12 16,-2-2-5-16,1 3 12 0,1 0-21 0,-4-1 3 16,2-2 6-16,-2 0 6 0,2 2-11 0,-2-1 19 15,1-2-10-15,2 0 8 0,-1 3-8 16,-2 0 14-16,5-2-18 0,-1 1 11 0,-1 2 18 16,4-3-25-16,-7 0 13 0,2 0-9 0,3 0 2 15,0-1 1-15,-6 3-22 0,1 0 16 16,-2-2-5-16,3 2-8 0,-4-1 1 0,1 2 16 15,-3-3-10-15,3-2-5 0,-1 4 22 0,-3-1 4 16,1 2-12-16,0-2-1 0,0 1 6 16,-1 0 14-16,0-1-27 0,-2 2 13 15,-1-1-24-15,-1 0 16 0,0 0-1 0,-2 0 2 0,-3 0-3 16,2 0 21-16,-1-1-18 0,3 3-6 16,-4-1-1-16,2-2 11 0,-1 2-3 15,-5-3 10-15,2 4-16 0,-4-2-4 0,-4 2 15 16,1-1 10-16,-3 1 9 0,-4-2-23 0,4 2 4 15,-5-2 1-15,-1 1-13 0,-1-1 18 0,-2 1-1 16,1-1-5-16,-14 2-1 0,3 0-10 16,0 0 22-16,0 0-16 0,0 0 4 0,0 0 11 15,-3 0 17-15,5 0-19 0,0 0-13 16,-1 0 18-16,-2 0-20 0,16-13-6 0,-18 12 16 16,-1-2-8-16,-2 3 26 0,15-2-2 15,1 0-30-15,-6-2 19 0,6 4-29 0,-7-2 15 16,7-1 15-16,-5 3-34 0,-21 0 2 0,18 0 22 15,2 0-19-15,2 0 34 0,-4 0-3 16,5 0-19-16,-1 0-4 0,-5 0 19 0,2 0 2 16,-4 0-35-16,-4 0 16 0,1 0 0 15,-2 0 18-15,-10 0-14 0,13 0-6 0,-4 0-6 16,-9 0 24-16,10 0-23 0,-10 0 41 0,8 0-36 16,-8 0 15-16,9 0-22 0,-9 0 13 15,10 0-3-15,-10 0 17 0,0 0 4 16,10 0-23-16,-10 0 11 0,10 0-2 0,-10 0-9 0,9 0 11 15,-9 0-4-15,12 0-22 0,-12 0 22 16,7 0-5-16,-7 0-6 0,11 0 25 16,-11 0-13-16,11 0 6 0,-11 0 4 0,10 0-9 15,-10 0-19-15,10 0 6 0,-10 0-7 0,8 0 35 16,-8 0-38-16,13 0 26 0,-13 0-2 16,12 0 6-16,7 5-2 0,-13-4-6 15,1 1-11-15,-1-1 26 0,2 2-18 0,-3-3-4 16,3 1 5-16,-1 2-13 0,-1-2 3 0,1-1 14 15,-1 3 0-15,0-1-11 0,0 0-12 16,1 0 1-16,-1-1 17 0,1 0 22 0,-3 3-16 16,2-3-6-16,0 1 2 0,0-2 21 0,-3 1-21 15,4 1 3-15,-1 0-7 0,-1-2 3 16,4 3 0-16,-2-2-9 0,2-1 22 0,0 3 14 16,-1-2-34-16,1 2 24 0,0-2-15 15,-1 1 19-15,0-1-14 0,0 1-15 0,-1-2 6 16,1 2-5-16,0 1-10 0,0-2 42 0,-3 3-22 15,1-3 3-15,3-1 0 0,-1 1-25 0,-2 1 8 16,3 0 18-16,-3-1 2 0,2 0 13 16,0 2-11-16,2-2 1 0,-3 2-5 0,0-3 7 15,0 1 2-15,2 0 9 0,-2-1-25 16,-1 2 12-16,3-2 14 0,-4 0-12 0,0 1-16 16,1-1-2-16,-2 2 13 0,0-1 0 0,1 0 3 15,0 0 15-15,-2-1-42 0,-1 0 35 16,-2 0-41-16,0 0 10 0,0 0 14 0,0 0-44 15,0 0 9-15,0 0-26 0,0 0-30 16,0 0-27-16,13-1-16 0,-15 0-27 0,-2-2-59 16,1 2-488-16,-4-2 0 0,0 1 0 0</inkml:trace>
  <inkml:trace contextRef="#ctx0" brushRef="#br0" timeOffset="14802">1305 887 65 0,'0'0'122'0,"0"0"7"0,0 0 3 0,0 0-15 0,0 0-2 16,0 0 3-16,0 0-14 0,0 0-6 16,0 0-4-16,0 0-3 0,0 0-8 0,0 0 0 15,0 0-4-15,0 0-7 0,0 0-4 0,0 0-2 16,0 0-1-16,0 0 1 0,0 0 9 15,0 0-11-15,0 0-10 0,0 0-15 0,0 0 5 16,0 0-15-16,-1 25 15 0,-6-25-5 16,1 0-6-16,2 0 4 0,-1 1 0 0,-2-1-8 15,1 0-10-15,3 0 10 0,3 0-20 0,0 0 15 16,0 0-12-16,-11 0 8 0,11 0 12 0,0 0-6 16,0 0-5-16,-10 0-3 0,10 0-12 0,0 0 13 15,0 0 0-15,0 0-12 0,0 0-14 16,-12 0 21-16,12 0-15 0,0 0 6 0,0 0-13 15,-13 2 20-15,12 0 3 0,-1 0-6 16,1 0 0-16,-2-2-5 0,0 1-6 0,0 2 9 16,-1-2 1-16,-1 2 3 0,4-1-2 0,-5 2 2 15,3-2-3-15,2 3 9 0,-2-1-19 0,0 2 8 16,0 2-3-16,3-2 0 0,-3 2-1 16,3 0 4-16,0 0 8 0,-4 0-20 0,4 1 12 15,0 0-10-15,-2 0 17 0,1-2-19 16,1 2 18-16,0 1-16 0,0-2 9 0,-1 1 1 15,1-1 7-15,-2-1-37 0,2 2-12 0,0-2-35 16,0 2-19-16,0-3-25 0,0 1-35 0,0-7-73 16,0 0-285-16,0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5:55.139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5647 201 131 0,'0'0'177'0,"0"-19"1"0,0 19-18 16,0 0 4-16,0 0-37 0,0 0-16 0,0 0 8 16,0-19-17-16,-6-10-14 0,-13 19-14 0,-7-1-3 15,-3 0-12-15,-1 3 6 0,-5-2-11 16,1-1 5-16,-7 3-19 0,1 2 14 0,-2-2-17 16,-3 3-6-16,-7 1 2 0,-1-2-15 15,-8 2 14-15,-1 0 1 0,30 4-7 0,-19 0-8 16,-9 0-2-16,-7 0-7 0,-5 0 3 15,-2 0 1-15,-4 0 5 0,-4 0-7 0,-87 21-7 16,78-14 5-16,-2 6-9 0,-4-1 2 0,4 1 8 16,-4 3-2-16,1-2-11 0,5 3 9 15,0 1 5-15,5-1-12 0,0 1 9 0,1 3-16 16,4 1 13-16,-1 1 6 0,1 0-8 0,3 1-14 16,1 0 5-16,-1 2 8 0,3 2-14 15,3-1 8-15,3 2-3 0,2 3 10 16,5 2-10-16,3-1 1 0,2 2 2 0,7 0 7 15,2 3-7-15,5 0 9 0,4 1 1 16,3 0-3-16,-1 3-10 0,7-2 2 0,1 2-1 16,5-3 5-16,5 1 0 0,3 1 5 0,0-4-7 15,3 4 12-15,4 0-17 0,2 1 19 0,4 4-10 16,0-4 1-16,0 7-2 0,3-25 9 16,0 12-16-16,0 7 15 0,0 7-3 0,16 51-1 15,-4-50-4-15,1 5 1 0,0-3 12 0,3 1-11 16,3-2 0-16,2-1-4 0,5-3-3 15,2-2 10-15,1 0-13 0,4-2-2 0,2-5 22 16,-1 4-14-16,5-4 5 0,-1 0 0 0,5-1 11 16,1-3-4-16,0 2-8 0,3 2-14 0,0 2 10 15,4-8 0-15,1 4 2 0,1-2 5 16,5-3-12-16,4 0 3 0,2-4 18 0,5-1-8 16,5 0-6-16,1-3-5 0,9-1 6 15,-3-3 14-15,4 1-3 0,-1-2-7 0,4-2-7 16,-1-1 5-16,2 0-11 0,1-1 17 0,-5 1-17 15,5-2 13-15,-4-1-8 0,1 1-4 16,-3-1 5-16,5-2 4 0,-3 4-6 0,-1-3 6 16,-1-2-9-16,-2-2 7 0,1 1-8 0,-3-1-8 15,1 1 8-15,3-2 11 0,3-1-11 16,0-3 8-16,1 2-5 0,-2 0 9 0,4 0-15 16,0-5-2-16,-4 3 21 0,0-1-13 0,-3 1 7 15,1-3-6-15,-43 0 17 0,19 0-6 0,10 0-17 16,6 0 15-16,1 0-5 0,1 0 2 15,-3 0 0-15,74-15 2 0,-78 9-16 0,-2 2 17 16,0-2-8-16,-1 2 9 0,2-4 5 0,-2-1-17 16,1 1 11-16,0-1 2 0,3-2-7 15,-4 0 9-15,3 1-11 0,-6-2 5 16,2-1-16-16,-2 1 10 0,1-1-2 0,-1 0 4 16,-4-6 0-16,0 4 5 0,-2-4-5 15,-3 2-10-15,-2-4 11 0,-4 2 8 0,1-3-11 16,-4 3-2-16,-3-4 11 0,-1-7-5 15,-2 3 3-15,-1-2-6 0,-4 2-2 0,0-5 18 16,-8 2-12-16,4 0-5 0,-2-3 9 0,2-2-6 16,-3 0-4-16,-2-1 11 0,-1 0-5 15,0-1-3-15,0 0 2 0,-4 0 18 0,-1-2-17 16,-3 2 10-16,-1-4-12 0,-1 4 15 0,0-1-15 16,-6-2 8-16,0-1-9 0,-1 0 9 15,-3-1-8-15,-2 1 9 0,2-1 7 0,-3 0-6 16,0-1-6-16,-3-6 4 0,2 3 7 15,-2 5-3-15,0 19-3 0,0-12-3 0,0-2-18 16,0-3 17-16,-14-35-1 0,4 35 9 0,6 1-6 16,-5 3-18-16,-1 0 15 0,-3 3-17 0,-2-1 21 15,1 0-2-15,-2 0-2 0,0 2-5 16,-1 0 9-16,-1 3-8 0,-2 1 1 0,1 0 1 16,1-1-4-16,-7 5-4 0,2-4 6 15,-3 0 8-15,-2 1-19 0,-2 1 10 16,-2 2-6-16,-1-1 6 0,-2 2-5 0,-1-2 3 15,2 6 8-15,-5-2-3 0,1 1 11 16,-2 2-19-16,2-1 8 0,-1 1 5 0,0-1-7 16,3 3-13-16,-2-5 13 0,-2 5 1 0,1-1 0 15,0 1-4-15,-3 1-12 0,0 2 18 16,0-2 5-16,-1-2-6 0,-1 1-16 0,1 3 13 16,0-1 0-16,-4 2 0 0,1-2 3 0,-2 2-6 15,2 0-3-15,-3 5 9 0,-1-4 0 16,-1 0 0-16,0 1 2 0,4-1-7 0,-2 6 4 15,-3-6-13-15,2 1 10 0,-2 1 8 16,0 0-13-16,3-2 4 0,-3 4 4 0,-1-1 3 16,-1-1-12-16,1 4 13 0,-5-1-16 0,0 3 16 15,2 1-12-15,-2-4 10 0,0 4 11 16,0-1-18-16,-1 0-5 0,1 2 10 0,4 0-13 16,-4 0 6-16,1-2 18 0,28 2-10 0,-12 0-4 15,-10 0-3-15,-2 0 3 0,-1 0 5 16,-1 0-1-16,0 0-14 0,0 0 11 0,2 0-11 15,-1 0-9-15,1 0-5 0,-2 0-14 16,0 10-2-16,0-10 1 0,2 0 0 0,-4 0-19 16,4 0 2-16,-1 0-26 0,-2 0-14 0,1 0-26 15,-1 0-92-15,-2 0-144 0,-1 0 0 16</inkml:trace>
  <inkml:trace contextRef="#ctx0" brushRef="#br0" timeOffset="954">124 1432 138 0,'0'0'133'0,"0"0"-14"0,0 0-4 15,0 0-9-15,0-13-3 0,32 16-10 0,-13-3-11 16,12 0-6-16,10 0-2 0,4 0 4 16,8 0-12-16,6 0 8 0,5 0-7 15,10 0-14-15,8 0 4 0,3 0-5 0,15 0 12 16,111-13-24-16,-91 8 6 0,4 2-13 0,-60 3 7 15,33 0-2-15,20 0-7 0,8 0-5 16,141 15-10-16,-130-9 4 0,-2-4-7 0,-1 4 11 16,-1 0-4-16,-1-1-16 0,-8 1 18 15,0 0-14-15,0-2 6 0,-8 1-11 0,1-1-4 16,-2 0 2-16,-5-1 12 0,-8 2 0 0,-3-1-7 16,-6-3-4-16,-2 3-6 0,-9-4 2 15,-6 3 5-15,-6-1-11 0,-8 0-11 0,-6 1-10 16,-10-2-22-16,3 4-8 0,-15-5-38 0,-17 0-44 15,0 0-63-15,-3 0-139 0,-13 0 0 16</inkml:trace>
  <inkml:trace contextRef="#ctx0" brushRef="#br0" timeOffset="1972">0 1739 66 0,'0'0'132'15,"0"0"-18"-15,0 0 10 0,0 0-8 0,49 12 7 16,-33-12-19-16,6 0-1 0,9 0-6 0,7 0-14 15,2 0-1-15,5 0 5 0,1 0-14 16,5 0-5-16,4 0-7 0,4 0 21 0,6 0-19 16,2 0-3-16,5 0-9 0,3 0-1 0,3 0-22 15,7 0 13-15,1 0-1 0,5 0-3 0,-3 0-8 16,6 0-2-16,-3 0-8 0,3 0-1 16,2 0 2-16,0 0-7 0,1 0 2 0,-1 0 7 15,99 19-20-15,-98-15 4 0,-1-2 8 0,-5 2-3 16,3-4-7-16,-6 4 18 0,-2-3-20 15,0 4 11-15,2-3 0 0,-7 2-13 16,-2-4 1-16,-1 2 5 0,-5 1-1 0,-1-3-9 16,0 1 4-16,-7-1 9 0,-1 0-4 0,-2 2 4 15,-4 0-13-15,-30-2 3 0,14 0-3 16,6 0 3-16,0 0 0 0,1 0-6 0,-3 0 16 16,3 0-11-16,-4 0 15 0,-3 0-18 0,-3 0 4 15,-4 0 16-15,-5 0-17 0,-4 0 4 0,-7 0-2 16,-3 0 3-16,-3 0 5 0,-2 0-3 15,-2 0 3-15,-9 0 2 0,10 0-2 0,-10 0 3 16,10 0 2-16,-10 0-7 0,12 0 3 16,-12 0 0-16,10 0-11 0,-10 0 24 0,11 0-11 15,-3 0-11-15,-8 0 2 0,13 0 11 16,-5 0-18-16,-8 0 3 0,13 0 20 0,-13 0-2 16,13 0-4-16,-4 0-20 0,-9 0 12 0,12 0-3 15,-12 0 7-15,11 0-2 0,-11 0 4 0,9 0-4 16,-9-10-11-16,0 10 17 0,0 0-3 0,0 0-24 15,14-11-21-15,-17 11-21 0,-5-1-18 16,3 1-47-16,-3-2-86 0,-1 0-263 0,0 2 0 16</inkml:trace>
  <inkml:trace contextRef="#ctx0" brushRef="#br0" timeOffset="2885">4289 1430 37 0,'-9'-2'144'0,"0"-1"1"0,1 2-21 0,-14-9-3 15,2 4-14-15,-2-5 5 0,3-5-14 0,0 3-9 16,-1 1-9-16,4-4-23 0,2-1 14 16,-2 1-16-16,-1-3-6 0,2-1-5 0,2 1 2 15,3-3 0-15,1-1-17 0,1-2 5 16,3 3-8-16,4 2-4 0,1 7-10 16,0-4-1-16,0-4-9 0,23-22 3 0,-13 21-5 15,6 2 11-15,0 1-15 0,3-1 12 0,5 3 3 16,-1 2-18-16,1 1-1 0,2 4 16 15,-2 0-2-15,2 2-7 0,-4 1 2 0,-3 1-11 16,-6 5 1-16,0 1 11 0,-5 0 3 0,-8 0-4 16,0 0 2-16,12 0-1 0,-12 0 11 15,20 15-12-15,-6 2 4 0,-6-4 14 0,-3-1-6 16,-2 3 13-16,3 6-14 0,-4-2 10 0,-2-4-5 16,2 11 3-16,-2-13-1 0,0 7 12 15,0 5-12-15,-15 27 1 0,6-20 4 0,-4-3 6 16,1 0-5-16,-2 6-7 0,-1-5 9 15,0 0-4-15,-1 4-10 0,0-2 6 0,3 2-2 16,-5 1-11-16,3-5 9 0,-1 4-8 0,0 1 3 16,3-2-12-16,-3 0 15 0,3 2 3 0,1 1-6 15,5 2 10-15,-5 1-2 0,5 2-14 16,-1 0-3-16,3-3 5 0,1 2 11 0,1-1-3 16,2-2-12-16,-1 0 11 0,2-21-7 0,0 9 5 15,0 4 0-15,15 28-8 0,-8-28 4 16,1-2-7-16,1-3 15 0,1-3-17 0,0-1 15 15,8-1-13-15,-5-4 8 0,-6-4 9 0,2-4-3 16,4 1-4-16,4 1-4 0,-1-5-3 0,-2 0 9 16,1-4-14-16,-15 0 7 0,19 0-9 15,20-16 16-15,-21 7-8 0,-2-5-8 0,3-3 9 16,-5-4 1-16,-2 1-11 0,-2-4 7 16,-3-5-9-16,-7 0 12 0,3 1 1 0,0-6-6 15,-3 18 2-15,0-7-9 0,-19-35 8 16,5 25-5-16,-1-1 4 0,-2 3-10 0,0-1 11 15,1 1 5-15,-1 1-5 0,-5 2-7 0,0 2 14 16,-1 2-2-16,-1 2-5 0,-1-3-11 16,2 7 9-16,-2 0 6 0,5 5-10 0,1-2-22 15,3 9-23-15,0 2-35 0,-1 2-56 0,4 1-82 16,13 1-229-16,-19 0 0 0</inkml:trace>
  <inkml:trace contextRef="#ctx0" brushRef="#br0" timeOffset="4826">1478 2236 80 0,'0'-20'169'0,"0"20"-21"0,0 0-12 16,0 0-10-16,0 0-9 0,0 0-11 0,0 0-1 15,0 0-13-15,0 0-5 0,0 0 0 0,0 0 0 16,0 0-20-16,3 12-4 0,-17 10-2 15,1-1 2-15,-6 9-5 0,0-3-14 0,0 1 7 16,-3 0-22-16,-1 2 20 0,-1 4-17 16,-1 3-8-16,2 0 7 0,-4 3 2 0,1 3-5 15,1 2-2-15,-4-1 2 0,5 2-3 0,2 4-9 16,0-1 8-16,3 0-3 0,-1 1 0 16,9-6-3-16,1 7-11 0,1-5 24 0,9 1-10 15,0-3-5-15,0-22 1 0,0 11 2 0,22 37-5 16,-4-27-8-16,1-4-7 0,3 3 10 0,7-1 4 15,0-1 0-15,4-4-18 0,4-1 9 16,5 0 20-16,2-1-12 0,0-7-7 0,6 3 8 16,0-4-17-16,4-6 19 0,-1-1-22 15,1-3 24-15,2-3-5 0,0-2 0 0,-2-4 2 16,-1-3-12-16,-5-2 5 0,4 0-5 0,-32-2 10 16,10 0-8-16,-1 0-4 0,28-20 21 15,-36 8-17-15,-8-1-3 0,0-1-4 0,-10 3-12 16,0-2 13-16,0 2 6 0,-3 11-4 15,0-18-2-15,-16-20-1 0,5 16-8 0,-2 4 3 16,0-3 4-16,1 8-5 0,-1-5 10 0,0 3-9 16,0 0 3-16,-3 3 3 0,5 3-15 15,0 2 0-15,3 3 18 0,1-3-8 0,1 2-3 16,0 2-5-16,3 0-7 0,2 2 9 16,-2 0-7-16,3 1-4 0,0 0 12 0,0 0 4 15,-3 5-15-15,6-2 18 0,1 1-10 0,5 0 7 16,10 8-6-16,2-3 5 0,1 3 12 0,4-2 1 15,-1 2-20-15,1 3 27 0,-5-1-16 0,4-1-1 16,-4 5 4-16,-2-2 1 0,-6 1-5 16,0-1 10-16,-3 2 1 0,-4-5-12 0,-3 0 10 15,-3-13 1-15,0 16 5 0,-19 18 1 0,6-18 4 16,-6 3-5-16,-2-2 0 0,-7 0 2 16,5 0-16-16,-4 1 14 0,-2-1 0 0,1 1-1 15,-1-2-11-15,2 1-6 0,-2-1-16 16,5-3-40-16,-2 0-30 0,4 1-26 0,3-4-119 15,-3-1-184-15,12-1 1 0</inkml:trace>
  <inkml:trace contextRef="#ctx0" brushRef="#br0" timeOffset="5254">2688 3579 215 0,'-13'-16'193'0,"4"5"-4"0,-1 4-11 0,1 3-10 15,-1 0-30-15,-3 3 0 0,1 1-24 0,-1 0 7 16,-5 0-12-16,-26 16-12 0,25-6-4 0,-1 1 2 15,3 2-27-15,4 3 2 0,3-4-2 16,1 6-19-16,9-9-6 0,0 7-5 16,19 21 3-16,-3-16-4 0,3 0-6 0,-1-1 0 15,7 0-11-15,-1-1 6 0,-3-1-12 0,3 1 6 16,-2-1-15-16,-6 3 19 0,3-5-15 16,-6-2-11-16,-5-1 3 0,0-3 18 0,-8-2-3 15,0-8 5-15,0 0 2 0,0 13 6 0,-19 16 0 16,3-16-23-16,0-2 9 0,-6 0 10 0,2-3-5 15,-2 0-10-15,1 0 24 0,-1-1-15 16,6-7-14-16,5 4 12 0,0 0-15 0,1-3-28 16,2-1-24-16,3 0-34 0,5 0-33 15,0 0-51-15,0 0-71 0,-5-12-273 0,9 7 0 16</inkml:trace>
  <inkml:trace contextRef="#ctx0" brushRef="#br0" timeOffset="5500">2923 3505 103 0,'12'-13'222'0,"-5"3"-33"0,-1 6 10 0,-1-4-32 15,0 4-21-15,-2 1 6 0,0 0-5 0,-1 1-12 16,0 3-19-16,-1 3 7 0,1-1 9 0,1 2 11 16,-3 2-40-16,0 4-3 0,5 11 16 15,-2 2-29-15,0 1-15 0,0 6 3 0,0 0-9 16,-2 2 23-16,-1 0-32 0,3 0 4 15,-3 2-27-15,3-1-9 0,-3-17 23 0,0 10-7 16,0 2-5-16,0 3-54 0,0 0-19 16,0-4-27-16,0 1-27 0,0-3-13 0,0-4-56 15,0-5-78-15,0-2-330 0,0-3 0 0</inkml:trace>
  <inkml:trace contextRef="#ctx0" brushRef="#br0" timeOffset="5827">2792 3862 54 0,'0'-7'170'0,"0"1"-20"0,0-1-21 15,2 3 22-15,1-3-28 0,5-1-5 16,-3 4-26-16,14-8 7 0,0 2-12 0,3 0-16 16,-1 1-10-16,5 1 7 0,-1 4-23 15,2 0 10-15,-1 2-15 0,2 2-1 0,-15 0 4 16,6 0-7-16,-1 0-16 0,1 0 0 15,-3 0 2-15,-3 0 9 0,-3 0 10 0,7 18 23 16,-6-1-1-16,-3-5 17 0,-5 1 8 16,-1 1-13-16,0-2 26 0,-2-12-2 0,0 12-13 15,0 9-26-15,0 1 15 0,0 4-18 0,0-2-2 16,0-1-12-16,0-2 22 0,0-2-44 16,0-1 22-16,0-2-2 0,0 1-14 0,-18 17-37 15,18-34-24-15,0 11-35 0,0 0-27 16,0-2-47-16,0-9-71 0,0 12-372 0,0-12 0 15</inkml:trace>
  <inkml:trace contextRef="#ctx0" brushRef="#br0" timeOffset="6159">3212 3550 60 0,'-3'-6'205'0,"2"-1"-28"16,-2 2 0-16,0 1-13 0,0 1-17 0,0 2-11 15,0-2-27-15,0 1 2 0,2 2-22 16,-1 0 14-16,1 0-28 0,2 2 1 0,-2-1 2 16,4 1-22-16,1-1-13 0,-1 2-4 0,4 1-9 15,-2-4-11-15,-1 1 3 0,-1 1 10 16,0-1-10-16,3 1 2 0,-2 0 6 0,-1-2-7 15,0 1-15-15,-3-2 15 0,0 1-12 16,0-2 12-16,-3 1-7 0,3-1 9 0,-3 2-18 16,3-2 11-16,-2 5-9 0,0-4 6 0,-1 1-5 15,-3 1 1-15,6 3 2 0,-3-2-27 0,3 1-5 16,-3 1-16-16,0 1-28 0,2 1-32 16,2 2-74-16,-8-1-109 0,7 1-113 0,0 0 0 15</inkml:trace>
  <inkml:trace contextRef="#ctx0" brushRef="#br0" timeOffset="6514">3261 3741 34 0,'2'-4'176'0,"-1"2"-24"15,1-1-10-15,3 0 5 0,-2 1-10 0,3 0-21 16,-2 0 8-16,2 2-23 0,1 0-1 0,-1 2-19 15,3 2-3-15,8 8-3 0,-2 1-1 16,0 1 1-16,1 2-23 0,-4 4 7 0,4-1-4 16,-9 0-20-16,3 2 11 0,-6 1-12 15,-4-9 11-15,0 5-11 0,0-3 2 0,0-1-3 16,0 0 2-16,0-2 4 0,0-2 19 16,-17 7 2-16,14-10 5 0,-1-3 24 0,1 1 12 15,-3-3-28-15,5-1 5 0,-2-1-16 0,1-3-12 16,-2-2 30-16,4-1-41 0,-3-2 8 0,3-1-7 15,0-2-26-15,7-17 31 0,-7 16-4 16,12-28-5-16,0 14-17 0,-2 3-27 0,0-4-4 16,4 10-13-16,1-7-2 0,-1 8-43 15,6 2-3-15,-5 0-31 0,1 1-25 0,-3 4-40 16,1 2-59-16,-4 0-339 0,9-1 0 0</inkml:trace>
  <inkml:trace contextRef="#ctx0" brushRef="#br0" timeOffset="6885">3620 3673 21 0,'-3'-2'183'0,"0"-2"-17"0,3 4-12 0,-3-2 0 0,3 2-19 15,-2-2-8-15,4 2 12 0,-2 1-25 0,6 0-18 16,-2 1-3-16,2-2 0 0,0 6-2 15,9 7-15-15,4 1 7 0,-3 1-23 0,1 1-12 16,-1 3-5-16,-1-1 10 0,-1 3-7 16,-4-1-17-16,2 2 8 0,-6-6 0 15,-5-1-15-15,2-2-2 0,-3 0 10 0,0-13-19 16,0 9 12-16,0 0 12 0,0-9 13 0,0 11 0 16,0-11 1-16,0 11 2 0,-16 2 2 0,10-10 25 15,3-4-24-15,-2 1 14 0,0-4-15 0,2 0-12 16,-2-3 25-16,-3-12-16 0,3 3 2 15,2 5-5-15,1 0-18 0,-1-2-6 0,3 2-31 16,0-4 0-16,22-16-5 0,-7 15-8 16,-4 1-21-16,5 0-31 0,0 5-10 0,3-3-11 15,-1 1-19-15,-2 2-21 0,3 7-51 0,-6-4-77 16,6-1-237-16,-6 1 1 0</inkml:trace>
  <inkml:trace contextRef="#ctx0" brushRef="#br0" timeOffset="7070">3998 3665 59 0,'3'2'175'0,"0"-2"-12"0,0 5-1 0,-3-1 8 16,3 2 3-16,-3 0-4 0,0-1-20 0,3 4 11 15,-3 1-10-15,0 1-17 0,2 14-7 16,0 3-21-16,2-1-10 0,-2-7-1 0,-2-1 1 16,1 10-17-16,2-4-3 0,-2-1-23 15,2-3-17-15,-3-3-20 0,0-3-47 0,3-2-1 16,-3-3-48-16,0-10-38 0,0 9-100 0,0-9-269 15,0 11 1-15</inkml:trace>
  <inkml:trace contextRef="#ctx0" brushRef="#br0" timeOffset="7402">4063 3525 135 0,'-9'-1'161'0,"2"-1"2"0,1 2-4 16,-1 0-3-16,0 2-17 0,0-2-21 0,2 1 1 15,0 2-17-15,0 1-16 0,1-1-11 16,0-1 2-16,1 2-8 0,3-1 4 0,3 1-8 16,-2-1-6-16,1-2-19 0,0 3-1 0,1-3 5 15,-1-1-2-15,1-1-9 0,0-3-1 0,-1 2-4 16,1 0 14-16,-3-2-6 0,2 1 14 0,-2-1-15 15,0 0 0-15,-2 0-2 0,2 0 11 16,-3 3-12-16,1-2-1 0,-3 1-9 0,1 0-1 16,-3 4-14-16,1 0 13 0,2 1-4 15,-2 1 4-15,0 0-21 0,2 2 2 0,-8 12-16 16,5-1-42-16,4 1-38 0,3-6-33 16,-1 0-135-16,1-12-212 0,0 17 0 0</inkml:trace>
  <inkml:trace contextRef="#ctx0" brushRef="#br0" timeOffset="8149">4119 3785 212 0,'3'-5'208'16,"3"3"12"-16,-3-1-30 0,0 0-4 0,-2 1-32 0,2 1-2 16,0 0-11-16,0 2-24 0,0 1-3 15,0 3-21-15,0 1 3 0,-2 2-30 0,8 13 11 16,-6 2-6-16,1 0-6 0,-1 1 5 0,3-1-24 15,0 1-20-15,-2-3 14 0,2 1-16 16,-3-6 0-16,1-2 10 0,-1-5-4 0,0-2-19 16,-2 0 26-16,1-1 4 0,-2-3-25 15,2 0 1-15,-2-3-11 0,0 0 12 0,0 0-18 16,26-22-9-16,-13 5 17 0,-1-1 13 16,4-2-8-16,3 2-4 0,-6-4-12 0,0 4-1 15,1 2 7-15,-5-2 10 0,1 1-6 0,3-1-18 0,-4 9 17 16,-4 3 2-16,0 2-12 0,-2 2-11 15,1 2 25-15,-4 0 4 0,0 0-28 0,0 0 19 16,0 0 0-16,19 15-19 0,-15-9 10 0,9 10 2 16,-3 1 6-16,3-1 5 0,0 0-13 15,2-1 8-15,3 1 0 0,3 1-12 0,2-3 10 16,0-2 2-16,4 1 1 0,-2-3-8 0,-1-2 8 16,1-4-4-16,-6-4 4 0,-3 0-15 15,-16 0 7-15,11 0 3 0,-2 0-15 0,15-30 15 16,-19 17 0-16,1 1-14 0,-5-3 15 15,-1 15 26-15,0-12-3 0,0-6-16 0,-16-21 7 16,6 20-10-16,0 3 4 0,1 3-3 0,1 1 7 16,-1 7 2-16,3-2 11 0,-3 5-18 15,2-2-3-15,-1 0-9 0,8 4 13 0,0 0-17 16,-13 0 16-16,2 0-3 0,-6 18-10 16,11-1 5-16,1-3-2 0,0 0-13 0,2 0-4 15,3-14 0-15,0 12-11 0,0 4 3 0,25 25 8 16,-14-19-5-16,5 1-9 0,-7-2-8 15,3 4 24-15,-1-1-2 0,5 2-3 0,-2 4 8 16,-2-3-14-16,4 0 4 0,0 1 10 16,-3 1-5-16,-2-1 16 0,4 1 0 0,-5 0-19 15,-1 0 18-15,-4 1 3 0,0 2-7 0,-4-2 8 16,-1-16-3-16,0 7 28 0,-14 28 8 16,2-24 8-16,-1-6-13 0,-1-3 17 0,-2-1 41 15,-3-2 27-15,0-2-23 0,0-4 16 0,2-2-24 16,-2-4-9-16,19-1-2 0,-20 0 13 0,-25-17-23 15,27 9-21-15,-3-3 12 0,4-1 3 16,4-3-19-16,1-3-8 0,5-3-7 0,4 4-7 16,3-7-26-16,0 11-41 0,0-6-27 0,25-26-31 15,-9 15-32-15,0 4-21 0,7 3-57 16,0-2-471-16,3 1 0 0,3 3 0 0</inkml:trace>
  <inkml:trace contextRef="#ctx0" brushRef="#br0" timeOffset="8582">5387 3916 117 0,'8'-15'197'0,"-2"4"-4"0,-3 2 15 0,0 1-17 0,-2 0 2 16,-1 1-27-16,-1 3-6 0,0 0-11 16,-2 2-17-16,0 1-24 0,-4 2-4 0,1 1 4 15,-1 2-29-15,-14 15 17 0,7-3-2 16,-2 5-9-16,0 1-21 0,3 3 2 15,1-2-25-15,4 3-8 0,-1-2 9 0,6 2-5 16,0-1 15-16,3-4-23 0,0-9-4 0,0 2-23 16,0 3 1-16,19 17 1 0,-12-24-8 0,2-2 1 15,-2-4 3-15,3 1-15 0,-1-4-10 16,-2-4-1-16,-7 3-15 0,25-16 16 16,-9-1 10-16,-2-1 5 0,1-8-15 0,-4-6 11 15,-4-5 4-15,-1-2-5 0,-1-5 17 0,-5-3-10 16,1-4-9-16,-1 24 11 0,0-12 4 0,0-8-3 15,0-2 7-15,0-3-9 0,0 3-11 0,-17-46 19 16,14 50 15-16,1 8 9 0,1 2-1 16,1 9-7-16,-3 10-9 0,3 8 7 15,0 8 10-15,0 0 18 0,0 7 0 0,0 0-15 16,1 3-4-16,4 15 8 0,-5-12 4 0,10 36-14 16,-4-11-12-16,1 3-9 0,0-3 16 0,0 4 6 15,1 1-13-15,-3 2 8 0,0 3-40 16,2-1-24-16,-1-5-43 0,1 0-39 0,0-3-30 15,-3 3-118-15,4-4-277 0,2-6 0 16</inkml:trace>
  <inkml:trace contextRef="#ctx0" brushRef="#br0" timeOffset="8915">5718 4014 133 0,'1'-3'179'15,"-1"1"-23"-15,2-2-10 0,-1 1-8 0,2-1-26 16,-2 3 4-16,1-2-17 0,2-1 0 0,2 2-28 16,0 0 0-16,1-3-11 0,2 3-12 0,-2-3-20 15,14-4 5-15,-3-2-17 0,-2-4 3 16,0 0-21-16,-6 7 22 0,-3-4-7 0,0 1 15 16,-4 1-4-16,0 2 13 0,-2 2 24 0,-1 6 8 15,0 0-12-15,0 0 24 0,0-11-3 16,0 11-19-16,0 0-6 0,-18-16 4 0,10 16 16 15,3 4-15-15,-14 5 11 0,1 3-12 0,4 5 0 16,0 0-8-16,2 5-21 0,3-2 15 16,2 3-3-16,1-1-1 0,-2 1-8 0,8-13-25 15,0 6 1-15,0 3 6 0,16 20-43 16,-5-18-8-16,-4-2-6 0,6-3-25 0,2-3-21 16,-4-2-48-16,-1-5-36 0,2-1-74 0,0-2-227 15,-2-3 0-15</inkml:trace>
  <inkml:trace contextRef="#ctx0" brushRef="#br0" timeOffset="9204">6020 3847 127 0,'0'-9'235'0,"0"1"-8"16,1 1-24-16,-1 3-27 0,0 0-16 0,-1 4-1 16,2 0-21-16,-1 0-2 0,2 5-12 0,-2 1 5 15,2 0-29-15,7 16-20 0,-5-1-4 16,7 4-13-16,-4-1 5 0,7 1 5 0,-2 0 2 15,-1-2-32-15,1 1 14 0,-1-5-9 16,2 1-13-16,-2-2 8 0,-3-5-19 0,-2-5 1 16,-2-2 0-16,2-1-3 0,-3-1 26 15,1-2-18-15,-1-2-11 0,-3 0-12 0,0 0 9 16,0 0 12-16,13-17 1 0,-3-2-8 16,-7-5-16-16,0-3-4 0,1 0 19 15,-2-2-11-15,1-3-1 0,-2 11-25 0,4-6-20 16,-5 9-32-16,0 1-7 0,0 3-34 0,1 2-23 15,2 3-81-15,-2 3-350 0,1 0 0 16</inkml:trace>
  <inkml:trace contextRef="#ctx0" brushRef="#br0" timeOffset="9391">6456 3803 52 0,'1'4'187'0,"-1"4"9"0,0-3-14 0,-1 5 13 15,2-2-9-15,-3 2-11 0,2 3-23 0,0 7-1 16,0 0-26-16,0 6-5 0,0-2-12 16,0-1-27-16,0 1 11 0,0 1-20 15,0-4-39-15,0-3-54 0,0-2-41 0,0-2-92 16,0-3-140-16,0 0-100 0,0-3 0 0</inkml:trace>
  <inkml:trace contextRef="#ctx0" brushRef="#br0" timeOffset="9706">6387 3626 44 0,'-8'-4'185'15,"0"1"-23"-15,2 2-13 0,-1 1-5 0,2 1-7 16,0 0-12-16,2 1-26 0,0 2 8 0,1-1-25 15,1 0-8-15,1-1 0 0,3 1-19 16,0 1 16-16,0-3-20 0,1 2-9 0,0-3 6 16,1 2-5-16,2-4-16 0,-1 2 1 0,-3-2 7 15,2-1 1-15,0 0-10 0,-4-2 4 16,3 2-5-16,-2 0 14 0,-2-1-15 16,1 1 18-16,-1-1-3 0,-1 3-30 0,-1 1 19 0,0 2-23 15,-1 0 3-15,0 0 8 0,0 4-7 16,1-4-27-16,1 2-30 0,-2 2-18 0,2 1-44 15,1-2-185-15,0 2-101 0,3 1 1 16</inkml:trace>
  <inkml:trace contextRef="#ctx0" brushRef="#br0" timeOffset="10158">6933 3690 144 0,'3'-4'209'0,"0"2"8"0,-2-2-2 16,1 2-23-16,-4 0-13 0,1 2-15 0,-4 0 5 16,1 0-15-16,-2 4-2 0,-1 0-10 15,-7 9 2-15,-1 5-40 0,-1 2 0 0,3 1-22 16,0 3 7-16,3 2-16 0,4 0-9 16,2 3-9-16,0 0 12 0,4 0-19 0,0-15 11 15,0 7-1-15,15 27-18 0,-7-23 0 0,0-3-5 16,8 0-11-16,-1-4 2 0,1 0 18 0,1-6-15 15,0 1-20-15,4-3-14 0,-1-3-13 16,3-2-9-16,-3-2 23 0,-7-3-17 0,7 0-6 16,3 0 11-16,28-21-14 0,-26 7 11 15,-4-5 1-15,1 0 5 0,-3-5 1 0,0-3-22 16,-4-1 6-16,1-3 9 0,-3 2 11 0,-3 3 29 16,-2 0 15-16,-4 8 39 0,-4 1-5 0,0 17-5 15,0-10-18-15,0 10-1 0,-16-20 8 16,7 18-1-16,-2 4-3 0,2 0-12 15,-12 8 9-15,0 4-15 0,3 3-2 0,0 1-14 16,8 2 10-16,3 2-3 0,2 0-6 0,4-4-9 16,1-7 11-16,17 26 9 0,-2-18-25 15,1 1-40-15,3-3-19 0,4-1-4 0,1-2-23 16,4-3-27-16,3-1-15 0,4-4-30 0,3 2-24 16,5-5-54-16,0 0-417 0,2 1 0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6:10.75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2939 1374 27 0,'0'0'161'0,"-18"0"-10"0,18 0-12 0,0 16 0 0,0-16-9 16,0 0 5-16,-38 26 1 0,35-26-17 0,3 0-12 15,3-1-5-15,1-3-12 0,5-1-17 16,13-12 4-16,10-2-2 0,-1-1-15 0,7 0-18 15,2-2 7-15,5-4-4 0,7 2-10 16,5-4 5-16,3 3-8 0,-1-3-5 0,8-5 12 16,4 4-28-16,1-6 0 0,2 1 7 15,7-4 5-15,-2-1-12 0,2 2 5 16,4-4 9-16,6 1-14 0,-7 1 7 0,7 0-2 0,-3 2-5 16,0 1-21-16,3 2 18 0,3 0-8 15,-3-1-2-15,0 4 4 0,3 2 4 0,-6 2-3 16,1 1-7-16,-1-1 10 0,-3 3-8 15,-1 0-1-15,1 2 14 0,-5 0-7 16,-2 3-6-16,-6-2 5 0,-3 0-12 0,-7 4 18 16,-2 2-4-16,-10-1 1 0,-1 2-6 0,-7 1 2 15,-7 2 7-15,2-1-10 0,-2 2 12 16,-7 1 7-16,-5 1 11 0,-7 2-19 0,-1 0 26 16,-3 4-12-16,-2 0 4 0,-4-2-22 0,3 2 8 15,-4 1-5-15,0 0-9 0,0-1-8 16,0 1 16-16,1-1-5 0,-4 0 5 0,7 2 3 15,-5-1-6-15,5 1 7 0,-3-3-2 0,1 3-20 16,-1 0 21-16,3-1-8 0,-2-3 1 16,-3 4-6-16,2-1 8 0,0-1-3 0,-3 1 4 15,4 0-18-15,-4-1 26 0,0 0-16 0,0 1 8 16,-3 0-1-16,2 1-7 0,-2-2 6 16,0 2-7-16,0 0-6 0,0 0 17 0,0 0-12 15,-15-4-7-15,9 2 10 0,0 0 7 16,0 2 2-16,-1-3 0 0,4 1 0 0,-3 2-11 15,2-1 11-15,1-2-14 0,0 3 14 16,-1-1-19-16,1 1 19 0,0-3 6 0,0 3-14 16,0 0 6-16,0 0 2 0,0-2-13 15,2 2-3-15,-2-1 25 0,0 1-12 0,0 0 8 16,0-1-4-16,1 1-12 0,-1-2-4 0,-2 0 3 16,0 0 2-16,-1 0-11 0,-3 1 0 15,-1-2-11-15,1 3-8 0,-17-2 25 0,3-6-29 16,-7 2 20-16,4 1-2 0,-4-1-1 0,5 1 7 15,-7-2 4-15,3-1 3 0,-1 6 2 0,-2-7-21 16,0 5 13-16,5-2 5 0,-2 1-8 16,4-1 7-16,7 5-6 0,2-3 6 0,3 4-15 15,6-3 11-15,1 1 5 0,-3 2-3 0,5 0-1 16,1 0 14-16,0 0-4 0,0 0-7 16,6 0 15-16,-3 2-12 0,6-2 11 0,1 3 0 15,3-3-14-15,18 0 12 0,-13 0 7 16,10 0-14-16,7 0-10 0,2 0 15 0,4 0-2 15,-3 0-7-15,5 0-1 0,32 17 12 16,-34-12-13-16,-6 0 0 0,0 3 7 0,-8-2 4 16,2 0-8-16,-6 0 1 0,-4 2 3 0,-3-4 0 15,-4 3 10-15,-5-3-7 0,5 2 1 16,-3-4-11-16,-2 4 11 0,2 0 20 0,-3-2-8 16,-2 0-7-16,2 0 11 0,-1 5-14 0,-1-3 10 15,-1-6-3-15,0 0 23 0,0 10-18 16,0 4-2-16,-20 21 14 0,8-10-24 0,-7-2 16 15,3 2-2-15,3 2-21 0,-8-3 16 16,5 3-2-16,-3-4 8 0,0-1-41 0,3 3-39 16,-2-5-32-16,0 3-42 0,2-3-100 0,3-1-285 15,0 1 1-15</inkml:trace>
  <inkml:trace contextRef="#ctx0" brushRef="#br0" timeOffset="1378">0 1457 51 0,'0'0'192'16,"0"-21"-15"-16,29-6 8 0,-27 21 1 0,-1 2-16 16,-2-5-7-16,2 8-29 0,1-3-26 0,-1 0-6 15,0 3-2-15,1 0-15 0,-1 3-2 16,1 3 8-16,1-1-22 0,-3 5 7 16,1 0 0-16,6 19-4 0,-1 3-1 0,-4 0-8 15,2 5-7-15,-1-1 21 0,3 4-9 16,-2 1-34-16,3 1 4 0,-3-2-20 0,4-3 17 15,-1-1-10-15,0 3 9 0,-3-6-18 0,5-3 10 16,-2 0 16-16,1-2-15 0,0-7-4 16,-2-5-23-16,-3-5 22 0,1-2 2 0,-1-2 1 15,0-4-6-15,0-2-3 0,-3 0 2 0,0 0-16 16,0 0 24-16,17-31-20 0,-11 7-7 16,1-5 20-16,-2 0 7 0,-1-5-32 15,-3-1 5-15,4-3-13 0,-2-1 22 0,1 3-21 16,3-7 12-16,0 8-5 0,-1 0 12 0,0-3-13 15,0 11 0-15,-2 5-4 0,0 5 21 16,-2 6-24-16,1 2 11 0,-2 1-4 0,1 5-2 16,1 3 14-16,-3 0 1 0,0 0-8 15,0 0 5-15,5 22-4 0,0 3 4 0,-2 2-9 16,-1 4-8-16,3 3 9 0,-4-2 3 0,6 3-7 16,1 2 22-16,0-4-19 0,0 4 28 15,3 1-28-15,-1-6 10 0,3-2-2 0,0-4-4 16,3-1 15-16,-3-3-1 0,0 0-26 0,-1-4 21 15,-1-2-1-15,1-1-15 0,-1-8 2 16,-2-1 7-16,0-3 0 0,-9-3 22 0,0 0-11 16,8 0-24-16,8-15 24 0,-7-2-9 0,-2-3 29 15,2-3-53-15,-3-6 23 0,1-1-1 16,-4-7 23-16,-2-3-15 0,1-1 1 0,1-2-20 16,-3 0 3-16,0 2 17 0,0-2-17 0,0 3 0 15,0 2 4-15,0 4 10 0,0 1 5 0,0 18 3 16,0-2-11-16,0 3-11 0,0-2 8 15,0 5-16-15,0 11 6 0,0-11 6 0,0 11-10 16,0 0 18-16,0 0-27 0,2-13-20 0,0 18-18 16,1-2-37-16,0 0-13 0,0 4-34 15,1-3-57-15,0 4-366 0,11 6 1 0</inkml:trace>
  <inkml:trace contextRef="#ctx0" brushRef="#br0" timeOffset="1609">789 1618 80 0,'-1'1'228'0,"1"3"-8"0,-2-4 11 16,1 1-31-16,1-1 6 0,-1 2-29 0,-1 1-1 15,4-3-32-15,-2 0-17 0,1 0-10 16,2 0-13-16,3-2-14 0,-1 1 4 0,6 1-35 15,15-3-42-15,-16 3-7 0,24-12-48 0,-9 8-38 16,-5-1-39-16,3-1-89 0,-7 4-258 16,0-1 0-16</inkml:trace>
  <inkml:trace contextRef="#ctx0" brushRef="#br0" timeOffset="1813">899 1803 52 0,'-9'9'214'15,"1"-1"-17"-15,2-2 6 0,2-1 6 0,-1-2-18 16,2 2-27-16,1-3 5 0,-1 1-12 0,0 0-3 16,3-1-9-16,-2 0-28 0,4-2-2 15,-1 2-36-15,4-2 7 0,0-2-5 0,4 2-19 16,1-2-7-16,15-6-23 0,2 0-27 16,2-2-17-16,-2-1-37 0,1 1-39 0,-1-3-36 15,-2 5-98-15,-2-4-276 0,2-1 0 16</inkml:trace>
  <inkml:trace contextRef="#ctx0" brushRef="#br0" timeOffset="2039">1382 1685 45 0,'-3'0'238'0,"0"1"-15"16,-3-1 19-16,5 0-21 0,-1 0 1 0,1 2-5 15,-2-1-33-15,3-1-37 0,0-1 3 16,0 1-16-16,1 1-11 0,1-1-35 16,1 0-5-16,4 0 10 0,-1-3-30 0,4 2-8 15,16-3-40-15,4-5-31 0,-5 5-44 0,4-1-27 16,-3 0-55-16,1-3-55 0,-5 1-178 16,4-2-42-16,1-1 0 0</inkml:trace>
  <inkml:trace contextRef="#ctx0" brushRef="#br0" timeOffset="2460">1822 1350 3 0,'0'-7'143'0,"0"-1"2"16,2 2-5-16,2 0 0 0,-1-1-11 0,1 0-23 15,12-6 10-15,-1 5-9 0,-2 2-13 0,8-1 5 16,-2 4-7-16,0 3-10 0,-9 0 1 16,9 0 2-16,21 18-13 0,-18-8 2 0,-3 4 10 15,-3 2-9-15,-6 4-12 0,-1-2-13 16,-7 6 5-16,-2-4 7 0,0-8-3 0,0 5-14 16,-21 26 3-16,11-20-1 0,-6 0-3 0,-3 0-17 15,2-7 5-15,-2 1-5 0,3-3 7 16,0 1-19-16,6-6 18 0,-2-1-15 0,2-5 0 15,3 1-8-15,1-1-9 0,0-3 6 16,6 0 9-16,0 0-13 0,0 0-5 0,0 0 6 16,-4-11-9-16,6 7 12 0,0 1-5 15,1 2-10-15,0-3 16 0,2 3-6 0,0-1 17 16,1 4-19-16,-2-2 6 0,2 3-5 0,3-1 7 16,-3 1-23-16,1 3 10 0,12 8 2 15,0-1 26-15,-1-2-28 0,-2 4-2 0,0-3-30 16,0 0-24-16,0-1-15 0,-5-3-39 0,-2-5-45 15,-2 4-88-15,1-1-231 0,0-3 0 16</inkml:trace>
  <inkml:trace contextRef="#ctx0" brushRef="#br0" timeOffset="2735">2321 1230 163 0,'-3'-10'203'0,"0"4"8"0,0-1-25 0,2 3-23 0,1 0-1 15,0 2-31-15,-3 1 12 0,3 1-1 16,0 1-8-16,0 3-17 0,1 0 24 0,1 3-30 16,-1 2 9-16,8 17-33 0,-6-1 16 15,0 1 7-15,1 1-34 0,2 3 25 0,1 4-11 16,-3-2-49-16,7 4 9 0,-7-2-8 0,0 1 9 15,3 3-24-15,-4-5-13 0,0 1-34 16,2-2-39-16,-3 4-39 0,1-6-58 0,0-4-141 16,-3 4-276-16,0-17 1 0</inkml:trace>
  <inkml:trace contextRef="#ctx0" brushRef="#br0" timeOffset="3237">1795 2194 134 0,'1'-5'217'0,"1"-1"-13"0,-2 1-18 0,1 3 1 15,-1 1-15-15,0 2-5 0,0 0-4 16,0 4 10-16,0 3-10 0,-3 1-11 16,2 17-20-16,1-14 1 0,0 9-12 0,-13 31-24 15,9-20 7-15,2 2-24 0,1 1-6 16,1 1-2-16,-5 4 12 0,5-21-39 0,0 9-3 15,0 3 4-15,0 1-17 0,0 1-56 0,0-4-24 16,0 0-31-16,0-3-30 0,16 20-32 16,-11-34-78-16,-5-12-363 0,0 10 0 0</inkml:trace>
  <inkml:trace contextRef="#ctx0" brushRef="#br0" timeOffset="3590">2026 2282 110 0,'3'-2'144'0,"-1"2"-15"16,-1 0 8-16,0 0 2 0,-1 3-10 16,-1-1-10-16,-2 2-16 0,0 0 2 0,-1 0-16 15,-11 8-3-15,2-3-10 0,-4 5-6 0,1-4-4 16,0 5-9-16,-4-5-13 0,7-3 13 0,1-1-5 15,1-1-8-15,4 0-15 0,-1 1 8 16,3-2-1-16,2-1 2 0,-3 2-18 0,3-4 2 16,0 2-4-16,0 1 8 0,3 0-10 0,0 3 5 15,0-7 2-15,0 0-1 0,0 0 4 16,0 9-6-16,0-9-4 0,19 19-9 0,-12-14 9 16,1-1-5-16,7 10 2 0,-4-5-18 15,0-1 15-15,-1-1-3 0,12 6 5 0,-6-3-24 16,-3-6-1-16,-2 3-15 0,-3 0-39 15,0-1-16-15,-2-3-71 0,0-1-98 0,1 4-145 16,-1-4 0-16</inkml:trace>
  <inkml:trace contextRef="#ctx0" brushRef="#br0" timeOffset="4124">2208 2416 57 0,'-6'-4'202'16,"4"1"-5"-16,-1-2-6 0,1 3-7 0,-1 0-12 15,3-2-25-15,0 0-8 0,0 1-20 0,0 1-7 16,5-3-18-16,0 3-4 0,4-2-15 0,11-5-17 16,-2 3 6-16,5 2-17 0,0-3-7 15,3 3-4-15,-4 0 3 0,1 0 6 0,-2 4-8 16,-8-5-7-16,-1 2 4 0,-2 1-2 15,0-2-11-15,-3 2 2 0,1-2-6 0,-5-2 5 16,-1 4-11-16,1-2-10 0,-3 1 17 0,2-2 7 16,1 4-1-16,-3-3-6 0,0 4 6 15,0 0-1-15,0 0-2 0,0 0-9 0,0 0 1 16,0 0 6-16,0 0 7 0,-10-16-13 16,7 19 9-16,0 0-7 0,-3 1-3 0,3 2-1 15,0-1 10-15,3 4-18 0,-1 1 5 0,-2 14-6 16,0 2 9-16,3 1-6 0,0 2 11 15,0-14 12-15,0 9-12 0,0 1-5 0,14 34-11 16,-6-30 14-16,-1 2-25 0,2-1 34 16,-4-1-20-16,5 0-8 0,-1 0-3 0,-2-3 29 15,2-3-10-15,-3-3-6 0,1-5 4 16,-4-3-23-16,0-1 11 0,0-3 22 0,-2-2 20 16,1-1 13-16,-2 1 11 0,0-4 2 0,0-2-4 15,0 0-1-15,0 0 3 0,0 0 1 16,-21 4-14-16,14-4-20 0,0-4 15 0,-2 1-19 15,-10-5 9-15,1 0-2 0,2-4-7 0,-3 3-24 16,3 2-26-16,7 0-59 0,-6-5-44 16,-4 1-40-16,6 2-89 0,-6-4-463 0,6 4 0 15,-4-3 1-15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6:27.73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1165 2046 48 0,'-23'0'214'0,"23"0"-6"0,-61-17-16 16,41 19 17-16,7-2-32 0,-3 0-5 0,3 0-20 15,2 0-11-15,11 0 6 0,-12 0-14 16,12 0 2-16,0 0-35 0,-9 0-4 0,1 5-1 16,12-5 5-16,2-3-23 0,17-1 6 0,3-2 9 15,6 0-25-15,4 4-16 0,3-6 22 16,1 3-14-16,2 1-4 0,2 0-16 0,1-2-26 15,-5 3-39-15,-2-3-22 0,-4 1-43 16,-1-2-29-16,-5 1-35 0,1 4-57 0,-12-3-357 16,-1 4 0-16</inkml:trace>
  <inkml:trace contextRef="#ctx0" brushRef="#br0" timeOffset="209">1256 2185 195 0,'-21'13'197'0,"3"-4"1"0,4-1 22 16,2-3-21-16,2-1 22 0,4 0-41 16,-1-1-15-16,4-2 5 0,0 1-10 0,2-1-19 15,1-1-16-15,0 2-16 0,4-4-24 0,3 1-12 16,4-1 17-16,15 1-13 0,-13 1 13 16,34-8-38-16,-14 3 11 0,7-1-40 0,-1 1-43 15,-3-2-57-15,-2 1-46 0,1 0-75 0,3-5-75 16,-1 3-263-16,2-2 0 0</inkml:trace>
  <inkml:trace contextRef="#ctx0" brushRef="#br0" timeOffset="-4054">321 183 14 0,'0'0'149'0,"0"0"3"0,0-19-14 16,0 19-11-16,0 0-18 0,34-37 7 15,-33 31 3-15,-1-2-17 0,0 0-5 0,0-1-9 16,0 9 21-16,0 0-15 0,0-10 14 0,0 10-13 15,0-11-5-15,0 11 2 0,0-9-23 16,-16-3 20-16,12 12-39 0,-2 3 21 0,-13 10-8 16,-1 3-16-16,-2 8 32 0,-5-1-20 0,2 5-15 15,1 4 26-15,-1 7-26 0,-2 3-9 16,4 5 7-16,-2 2-5 0,2 1 19 0,3 1-18 16,1 2-12-16,3-2-1 0,7 0-7 15,5-1 22-15,4-2 2 0,0-26-31 0,0 12-2 16,26 38 24-16,-4-37-26 0,-1-2 36 0,7-7-17 15,1-2-8-15,3-4-3 0,2-5 3 16,1-4-22-16,-5-10 20 0,-14-1 9 16,6 0-16-16,27-14-25 0,-25 1 27 0,0-11-1 15,-1 1-14-15,0-5 34 0,-7-3-24 0,-2-4-20 16,1-4 17-16,-7-6 23 0,1-5-30 16,-5-1-18-16,-1-7 13 0,-3 30-8 0,0-15 24 15,-16-51 9-15,8 46-19 0,-4 7 6 16,-2 1-1-16,-1 5-12 0,-5 2 28 0,-2 7-2 15,-2 5-23-15,-2 3 9 0,0 6-11 0,-2 7 9 16,14 5-9-16,-8 0-4 0,-28 26 1 16,24-11 27-16,0 4-22 0,4 3 21 15,5 1-33-15,4 1 17 0,2 2 5 0,7-4-13 16,3 3 30-16,1-13-24 0,0 5 6 0,16 20-9 16,-5-19 10-16,1-5-21 0,4 2 21 15,1-4-14-15,-1-6-7 0,-2-1 13 0,9 0 10 16,-1-4 0-16,-9 0-10 0,4 0-14 0,2 0 45 15,-2 0-32-15,4 0 0 0,0 0-7 16,17 18 12-16,-27-12 23 0,7 9-30 0,-5 1 26 16,-2 4-23-16,-2 3 11 0,0 0-15 0,-1 5-7 15,-2-5 40-15,-1 2-37 0,3-1 15 16,1-1 15-16,0 2-30 0,-5-5 2 0,3-2-21 16,0-1-45-16,3 2-24 0,-4-6-28 0,1-4-31 15,8 4-62-15,-9-3-355 0,5-4 0 0</inkml:trace>
  <inkml:trace contextRef="#ctx0" brushRef="#br0" timeOffset="-3812">1034 454 131 0,'0'-6'214'0,"-5"2"8"0,3-1-4 0,0 0-35 0,1 1-11 0,1-3-8 16,1 3-16-16,1-2-33 0,2 0 0 16,2 2-7-16,11-9-3 0,3 2-21 0,6 1-11 15,3 2-20-15,1 0-2 0,5 3-7 0,3-2-15 16,-2 1-39-16,1-1-41 0,0 4-57 16,-3-1-53-16,-8 0-98 0,2 1-151 0,-17 3 0 15</inkml:trace>
  <inkml:trace contextRef="#ctx0" brushRef="#br0" timeOffset="-3597">1184 518 10 0,'-23'10'190'0,"1"1"-2"0,6 1 3 16,2-4-9-16,4-2-21 0,3-2-8 16,-1 1 4-16,4-1-14 0,0-4-24 15,1 1-8-15,1 2 6 0,2-3-10 0,0 0 15 16,3 0-38-16,4-1 2 0,4-1-14 0,17-2 10 15,-12 4-31-15,38-12 13 0,-17 6-29 16,8 0 24-16,-6-1-25 0,2 2 2 0,-4-1-27 16,1 0-40-16,-4-1-33 0,1 4-55 15,-2-2-40-15,-2 1-106 0,3-1-217 0,0-1 1 16</inkml:trace>
  <inkml:trace contextRef="#ctx0" brushRef="#br0" timeOffset="-1723">3831 438 208 0,'-4'-3'216'0,"1"2"-4"0,0-2 1 16,0 2-23-16,3-1-20 0,0-1-17 0,3 0-12 16,1 1-7-16,1-1-2 0,3-1-18 15,14-2-13-15,3-1-20 0,2 2-4 0,1-3-19 16,5 4 13-16,3-3 5 0,2 1-23 15,1 0-4-15,0 3 6 0,1 0-25 16,-2-2 4-16,-2-1-2 0,-3 2-16 0,0 3-6 0,-1 0-34 16,-6-4-37-16,-1 2-31 0,-10 1-31 15,-2 0-46-15,-4 1-87 0,-2-1-220 0,-2 2 1 16</inkml:trace>
  <inkml:trace contextRef="#ctx0" brushRef="#br0" timeOffset="-1449">4187 152 164 0,'-3'-2'162'0,"1"0"-13"0,1 0-3 0,-1 2 3 16,1 0 12-16,1 4-7 0,0-2-7 15,-1 4-8-15,-1 2 4 0,2 0 5 0,-4 15 13 16,4-12-2-16,0 9-32 0,0 2-19 0,0 7 9 15,14 27 4-15,-9-25-33 0,-1 3 9 16,0 0-11-16,1 1-17 0,2-3-12 0,-1 0-3 16,-6-2-7-16,7 2-16 0,-1-4 7 0,-2 0-9 15,5-1 8-15,-2-3-18 0,0-2-68 16,-3-1-27-16,4-2-34 0,-1-6-29 0,0-4-74 16,-1 0-417-16,0-3 0 0</inkml:trace>
  <inkml:trace contextRef="#ctx0" brushRef="#br0" timeOffset="-2939">2469 177 22 0,'0'-9'233'0,"0"2"-7"0,0 0 4 0,0 4-38 0,-2-2-3 16,1 3-31-16,-2 2-6 0,0 2 8 15,-1 3-17-15,-9 10 1 0,-3 6 9 16,-6 5-11-16,3 4-31 0,2-2 6 0,-2 3 15 16,0 3-49-16,-1 2-1 15,-2-1-9-15,4 4-6 0,-1-3-17 0,-1-1 15 16,1-1-6-16,4-3-13 0,-1 3-4 0,1-4-3 16,2-4-3-16,1-1-1 0,5-1-22 15,0-9-9-15,4-5 1 0,0-2 5 0,3-3-29 0,0-5 15 16,6 0-21-16,-4-3 7 0,4-3-2 15,9-10-22-15,1-5 4 0,1-5 5 16,-1-5-10-16,0-2 25 0,0 0-5 0,0-6-17 16,-1-3 21-16,1-5-18 0,5 2 11 0,-4 0 6 15,0 1 8-15,-2 3 11 0,-1 4-6 16,-1 5-7-16,0-3 9 0,-1 6 12 0,-4 2-7 16,0 9 4-16,-4 1 13 0,2 7-9 0,-2 6 3 15,-1 1-13-15,0 3 7 0,-3 0 4 0,0 0 5 16,7 14 3-16,3 7-18 0,2 2 16 15,-2 2 8-15,3 5 14 0,-2 2-10 0,2 0 6 16,3-1-21-16,0 1-14 0,-1 5 16 16,-1-5-23-16,2 1-2 0,0-2 7 0,-2 2 32 15,-1 3-30-15,2-5-7 0,-4-1 20 16,-2-8-4-16,1 4 16 0,-6-9-14 0,1 4-3 16,-1-7-5-16,-1-1 21 0,-3-2 1 0,0-2-22 15,0-9 0-15,0 0 4 0,0 10 7 0,0-10 12 16,-19 17-26-16,11-12 26 0,-13 2-32 15,-3-1 1-15,-2-6 5 0,-2 3 19 0,-2-3-15 16,2 0-3-16,13 0 0 0,-11 0-2 0,0 0 13 16,-3 0 15-16,0 0-27 0,4 0-20 15,5 0 24-15,3 0-9 0,4 0-14 0,1 0-31 16,12 0-34-16,-13 0-23 0,13 0-24 0,-10 0-23 16,10 0-96-16,0 0-336 0,-10-13 0 15</inkml:trace>
  <inkml:trace contextRef="#ctx0" brushRef="#br0" timeOffset="-2666">2891 146 131 0,'2'-4'206'0,"4"-1"-13"15,-3 1-3-15,-1 4-9 0,-2 2 8 0,-2 3-5 0,1 1 9 0,-1 0 14 16,5 19-43-16,-6 0 21 0,3-9-9 16,0 9-20-16,-14 37-23 0,11-26-12 0,-1-1 1 15,1 2-10-15,1 2-32 0,2 1 11 0,0 0 1 16,0-1-19-16,0-20-27 0,0 8 15 16,0 4-33-16,0-1 6 0,16 35-61 0,-9-37-52 15,-1-3-35-15,-3-5-34 0,1-6-39 16,-1-3-86-16,3-5-357 0,-6-1 0 0</inkml:trace>
  <inkml:trace contextRef="#ctx0" brushRef="#br0" timeOffset="-2427">2911 193 82 0,'-3'-12'193'0,"1"4"-18"0,2-1-1 0,0 2-17 16,3 0-1-16,2 0-6 0,-1 1-28 16,9-8 14-16,-1 4-23 0,5 2-3 0,-1-1-13 15,5 2-20-15,7-1 12 0,-2 5-19 0,1 0-15 16,-15 3 0-16,10 0-25 0,2 0-22 0,4 0-25 16,24 15-29-16,-31-7-36 0,-6-1-21 15,-4-2-80-15,-5 0-69 0,-2 3-90 0,-2 0 0 16</inkml:trace>
  <inkml:trace contextRef="#ctx0" brushRef="#br0" timeOffset="-2234">2973 428 27 0,'-20'13'188'0,"2"0"-20"0,5-6 17 0,2-2 15 16,2 3-5-16,3-5-28 0,1 2 3 16,-1-4 10-16,4-1-30 0,-1 2-21 0,3-2 2 15,2-2-32-15,1 0 12 0,3-1 0 16,-1 2-51-16,17-7 17 0,4 4-17 0,3-7 9 15,0-1-27-15,0 5 6 0,2 0-35 16,4 2-22-16,-3-1-17 0,0 2-29 0,-2 0-47 16,0-2-13-16,-2 3-90 0,-9 3-312 15,-19 0 0-15</inkml:trace>
  <inkml:trace contextRef="#ctx0" brushRef="#br0" timeOffset="-2019">3083 664 85 0,'-19'14'166'0,"4"3"-4"0,-5-1 19 0,3 2 0 16,-3-4-12-16,7-1 8 0,-5-3-3 16,8-2-29-16,3-1-16 0,0-1 14 0,5-4-16 15,-1 0-30-15,3-2 14 0,0 0-5 0,0 0-21 16,0 0-7-16,0 0 13 0,0 0-19 0,0 0-17 16,0 0-7-16,19 15 7 15,-7-17-9-15,18 2-12 0,-14 0-20 0,9 0-22 16,32-13-25-16,-26 8-22 0,3-2-35 0,1-7-39 15,0 5-67-15,-2-1-79 0,2 2-212 0,-2 0 1 16</inkml:trace>
  <inkml:trace contextRef="#ctx0" brushRef="#br0" timeOffset="-768">4859 65 157 0,'0'-8'196'0,"1"0"-7"0,-1 4-9 0,1-1-18 16,-1 3-15-16,2 1 3 0,-2 1-16 15,0 2 11-15,0 0-18 0,-2 4 19 0,2 1-24 16,0 2 7-16,0 17-8 0,0-10-14 0,0 6 18 16,0 5-23-16,0 7-18 0,0 2-14 15,15 41 5-15,-9-41 15 0,-2 3-42 0,2-4 16 16,0 0-14-16,2-4 0 0,-1 0-28 15,-2-1 41-15,1-5-25 0,-1-4-5 0,1 0 10 16,-1-7-16-16,-1-3-9 0,-3-2 0 0,2-5 21 16,0 2-15-16,1-4-11 0,-1-1 19 0,-3-1-32 15,0 0-3-15,0 0 13 0,19-13 15 16,-6-5 5-16,0 1-16 0,0-8-14 0,-1 1-3 16,2-4 20-16,-4-6 1 0,3-2-23 15,-1-1 5-15,-2 0 13 0,0 6-9 0,3-3-22 16,-4 7 18-16,-6-3 12 0,7 8-37 15,0 1 0-15,-6 5 21 0,-1 3 14 0,-2 5 10 0,1 1-22 16,-1 3 0-16,2 2-7 0,-3 2 12 16,0 0-31-16,0 9 37 0,2-1-20 0,-2 0 32 15,3 21-2-15,-3-17-35 0,0 9 6 16,0 3 28-16,15 23-21 0,-3-21 19 0,0 6-28 16,-2-5 9-16,6 1-5 0,-5-2 11 15,-1-2 8-15,-1-1-11 0,4-3-9 0,3-1 13 16,-5-2 5-16,2-6-13 0,0-1-5 0,-4-3-4 15,0-1 33-15,-5-4 0 0,3-2-45 0,-7 0 47 16,0 0-1-16,12 0-36 0,17-23 34 16,-16 7-22-16,-2-6 0 0,4-4-15 0,-5-2 30 15,1-7-6-15,-3-2-1 0,-1-3 15 0,-1 0-33 16,-1-3 7-16,0 4 4 0,-5 18-1 16,0-8-12-16,0 1 15 0,0-5-4 0,0 5 12 15,0 0-19-15,0 6-15 0,0 4-30 16,0 5-15-16,0 0-41 0,0 13-21 0,0-10-22 15,0 10-55-15,0 0-459 0,-7-12 0 16,2 15 0-16</inkml:trace>
  <inkml:trace contextRef="#ctx0" brushRef="#br0" timeOffset="751">2398 1664 175 0,'-7'0'170'0,"-2"-3"5"0,-1 1 17 16,-2 0-31-16,-11 6-18 0,12-4 4 15,-7 0-29-15,-3 0 12 0,-21 16-6 0,26-9-8 16,-5 5-19-16,8-1-2 0,5-3-22 0,2-2-3 16,5 2 11-16,-2 0-32 0,3-8 3 15,0 0 7-15,17 33-13 0,0-14-6 0,4-3-1 16,2 0 3-16,3 3 0 0,1-3-14 15,-1 3-7-15,0 0-10 0,0-3 10 0,-1 2-10 16,-5 0 6-16,-3-1-15 0,1 0 10 0,-5-3-6 16,-2 3 12-16,-5-5-3 0,-2-2 18 0,-4-10-6 15,0 10 22-15,0-2-15 0,-17 15 11 16,1-8-6-16,-1-3 16 0,-3-4-17 0,-8-2 8 16,2 0-25-16,-1 1-1 0,1-5 13 15,-2-2 26-15,15 0-27 0,-6 0-9 0,-2 0 1 16,-2 0 11-16,2 0-63 0,-23-15-9 0,31 9-21 15,1-2-40-15,3 0-27 0,4-1-52 16,3-1-78-16,1 2-354 0,1 8 1 0</inkml:trace>
  <inkml:trace contextRef="#ctx0" brushRef="#br0" timeOffset="939">2346 1748 174 0,'1'-5'192'0,"2"-1"-5"0,0 0 12 0,-2-1-25 0,2 1-30 16,0-1-1-16,10-7-5 0,5 2-23 16,-1 0-7-16,5-2-27 0,2 6-11 0,4-1 14 15,0 1-10-15,0 4-14 0,2 4-4 16,-2-4-19-16,-1 2 23 0,4 0-36 0,-4 1-44 16,-2-4-39-16,-5 3-46 0,6-1-108 0,-9 0-218 15,0 2 0-15</inkml:trace>
  <inkml:trace contextRef="#ctx0" brushRef="#br0" timeOffset="1617">3028 1517 83 0,'0'-5'203'0,"1"-2"-6"0,1 1 15 0,-5-1-25 15,3 4 14-15,0-1-25 0,1-1 1 16,2 1-25-16,-3 0-23 0,2 2-9 0,-1 0-12 16,-1 2 1-16,0 2-10 0,3 2-5 0,-3 0-32 15,1-1 10-15,2 6 0 0,3 13-13 16,1-1 5-16,0-2-14 0,1 6 1 16,0 1-8-16,-2-5 1 0,0 1 2 0,-3-3-19 15,0-3 29-15,5 6-37 0,2-1 9 0,-2 0-2 16,0-4-14-16,1-3 2 0,-2-4 10 0,3-3 3 15,-2-1 9-15,0-1-13 0,0-2-15 16,-3-1 4-16,3-1 12 0,-8-1-11 0,0 0-26 16,15 0 20-16,17-25 22 0,-17 10-22 15,-1-4-6-15,-1 1-7 0,0-7 11 0,-1 3-9 16,-1-5 0-16,-1 2-1 0,-1-7 12 0,-3-3 24 16,1 6-22-16,-1-1-2 0,-2 1 23 15,0 5 2-15,-2 4 17 0,-1 4-1 16,-1 16 9-16,0-12 4 0,0 1-8 0,0 11-9 15,0-12-9-15,0 12 9 0,0-9-5 0,0 9-20 16,0-9 16-16,0 11-17 0,0 3 13 0,2-1-1 16,-2 5-6-16,0 1-9 0,1 2 0 15,-1 3 5-15,0 12-6 0,0 5-1 16,0 6 4-16,0-1-5 0,10 40-1 0,-8-38 2 16,1 3-2-16,-2-4-4 0,1-1 9 0,-2-18-15 15,0 9-4-15,0 1-15 0,0 3-15 0,0-2-47 16,13 29-24-16,-11-33-27 0,3-6-19 15,-2-1-27-15,0-3-27 0,5 3-582 0,-3-7 0 16,5-3 0-16</inkml:trace>
  <inkml:trace contextRef="#ctx0" brushRef="#br0" timeOffset="1928">3911 1836 117 0,'-6'-7'245'0,"0"6"12"16,0-6-10-16,2 4 18 0,1 1-22 0,-1-3-58 16,2 1-6-16,1 0-7 0,1-2-21 0,4-1-33 15,2 3 1-15,16-6-23 0,1 0-5 16,6 0 19-16,2 0-27 0,6-1 19 15,0 5-22-15,2 1-33 0,-4-3 12 0,-3 0-11 16,1 4-28-16,0 0-3 0,-3-2 30 16,-4-4 5-16,-5 9-25 0,-5-1-36 0,-3 1 28 15,-3-2-43-15,-10 3-15 0,0 0-23 0,10 0-16 16,-10 0-35-16,9 0-18 0,-9 0-23 0,0 0-55 16,14-8-386-16,-17 6 1 0</inkml:trace>
  <inkml:trace contextRef="#ctx0" brushRef="#br0" timeOffset="2208">4123 1457 105 0,'0'-3'197'0,"0"-2"-25"0,0 0 9 16,-1 2-9-16,-2 1-16 0,1 2-8 0,2 0-1 15,3 4 11-15,0 0-3 0,-3 4 17 0,2 2-34 16,2 15 16-16,0-3-21 0,3 4 31 16,-2 3-23-16,-5-17-32 0,0 11-12 0,0 4 19 15,14 34-29-15,-8-28-7 0,-3 2-15 16,0-3 4-16,0 2 7 0,1-3-9 0,-1-4-25 16,-2 1-12-16,1 3-42 0,-1-6-53 0,4-1-33 15,-5-14-36-15,0 3-47 0,0-3-43 16,0 3-431-16,0-3 1 0,0-10 0 0</inkml:trace>
  <inkml:trace contextRef="#ctx0" brushRef="#br0" timeOffset="2793">4974 1197 130 0,'2'-5'171'0,"-1"4"-22"0,1-2 14 16,-2 1-14-16,2 2 15 0,-3 2-8 0,0 1 9 15,-4 3 12-15,2 0 2 0,-8 10-21 16,-8 7-17-16,0-1 29 0,-1 4-12 0,3 1-29 16,-1 5 16-16,-3-4-43 0,5 4 7 15,0 2-9-15,3 1 1 0,1 2-20 0,5 5 12 16,1-4-39-16,0 4 11 0,4 5-16 15,2-27-6-15,0 13 0 0,0 0-18 0,24 41 26 16,-9-37-21-16,-1-8 1 0,5 2 0 0,2-5-13 16,0-1-19-16,5-4-27 0,-2-1-42 0,-1-5-16 15,-1-6-41-15,1-3-29 0,3-3-93 0,-14-3-455 16,8 0 1-16,2 0 0 0</inkml:trace>
  <inkml:trace contextRef="#ctx0" brushRef="#br0" timeOffset="3001">5135 1686 55 0,'-6'-5'259'0,"4"1"-7"0,-1 0-26 0,2 0-20 16,1-1-29-16,1 0 16 0,1 1-37 0,2 2-19 15,3-5-5-15,2 6-7 0,11-7-14 16,3 1-11-16,1 1-8 0,5 6-30 0,1-4-4 15,-6 0-12-15,8-4-31 0,0 5-65 0,-3 0-45 16,-3-5-101-16,4 4-125 0,-2-7-114 16,1 4 0-16</inkml:trace>
  <inkml:trace contextRef="#ctx0" brushRef="#br0" timeOffset="3398">5559 1355 1 0,'-4'-6'190'15,"1"-1"-5"-15,0-1-14 0,3 2-11 0,3-1-7 16,0 0-11-16,3 0-8 0,11-7-26 0,3 0-18 16,9 4-1-16,-1 1-10 0,5 4-7 15,2 3 1-15,-1 1-14 0,-16 1-10 0,6 0 2 16,5 0-16-16,29 18 11 0,-32-7-1 15,-3 3-3-15,-10-4 23 0,3 13-22 0,-4-2 49 16,-7-1-6-16,0 5-11 0,-5-15 10 0,-16 27 14 16,-3-13-5-16,0 1 6 0,-8-2-5 0,4 2-16 15,-3-1-17-15,-5-5 7 0,8 3 4 16,-1-3-31-16,2 1 6 0,6 2 9 0,2-9-10 16,2 2-12-16,5-3 22 0,2-1-50 0,0-3 26 15,5-2-18-15,0-6 12 0,0 0 19 16,0 0-15-16,17 16-9 0,-8-15-6 0,2 1-2 15,18 0 16-15,-13-2-36 0,7 0 3 0,5 0-16 16,29-17-48-16,-25 8 1 0,-3-3-44 16,1-3-39-16,2-5-45 0,-4 7-80 15,-2-10-409-15,-5 4 0 0,2 0 1 0</inkml:trace>
  <inkml:trace contextRef="#ctx0" brushRef="#br0" timeOffset="3630">6249 1266 19 0,'0'-6'220'0,"-3"4"-4"15,3 2-2-15,-3 0 1 0,-1 0-1 0,1 1-9 16,0 2-28-16,0 4-8 0,0 1-16 0,0 0 14 16,-4 12-7-16,4 6-27 0,3 4-8 15,-1 2-13-15,1-16-15 0,0 8-19 16,0 7-3-16,0-3-9 0,20 34-25 0,-14-32 17 0,-2-4-8 15,2 2-17-15,4-2-31 0,-7-2-43 16,1-5-37-16,-3-2-33 0,1-4-73 0,-1-4-74 16,4 4-324-16,0-4 0 0</inkml:trace>
  <inkml:trace contextRef="#ctx0" brushRef="#br0" timeOffset="3959">6259 970 108 0,'3'-8'162'0,"0"2"-6"0,1 4-5 0,2-2 1 0,2 4 1 15,1 1 4-15,11 10-23 0,2 5-4 16,8 1 8-16,-4 5-24 0,-3 4-9 0,1 2 9 15,2 4 7-15,-2 5-20 0,-1 0-3 0,5 5 6 16,-10 1-23-16,1 3 10 0,0-3 27 16,-6-1-29-16,-4 4-4 0,-2 4-22 0,-4-6 16 15,-3-20-12-15,0 10-6 0,-16 44-20 16,3-35 27-16,1-1-40 0,-6-3 11 0,-7-3 1 16,-1-1-11-16,0 0-20 0,-1-1-34 0,-4-4-45 15,-1-3-39-15,1-1-40 0,-1-3-48 0,-1-2-110 16,1-2-276-16,-3-3 1 0</inkml:trace>
  <inkml:trace contextRef="#ctx0" brushRef="#br0" timeOffset="5278">764 3278 98 0,'0'-22'197'0,"0"22"-19"0,0-19 1 0,-5-5-16 0,4 18-24 16,-1 0-11-16,2 1-11 0,-3 2-3 0,2-1-7 16,0 2-14-16,-2 3-22 0,0 2-2 15,-2 5 10-15,-3 13-14 0,-2 3-16 0,0 6 14 16,-1 5 3-16,-3 3-6 0,5-1 14 15,-1 0-19-15,0 4 16 0,3-2-3 16,1 4-14-16,2-1-2 0,2 2-20 0,2-22 23 0,0 9-32 16,0 4 2-16,25 38 3 0,-12-38-2 15,4-3 14-15,5-4-12 0,1-5-6 0,2-3-3 16,-2-3 6-16,3-3 16 0,-2-4-34 16,2-3 11-16,-1-3 5 0,-15-4-17 0,3 0 7 15,1 0-5-15,24-17 6 0,-16 5 13 0,-2-4-36 16,-4-3 13-16,-3-4 3 0,0-4 2 15,-2-6-15-15,-1-1 1 0,-4-5 15 0,-1-5-5 16,-4 0-4-16,-1 20 8 0,0-11-12 0,0-1 10 16,0-7 15-16,-19-43-22 0,11 46 7 15,-3 1-17-15,0 5 6 0,-5 0-4 16,0 3 12-16,-3 6-6 0,2 5 2 0,-3 3 24 16,-1 7-6-16,3 5-29 0,-1 4 29 0,6 1 0 15,-6 0-8-15,-21 25-15 0,19-9 34 16,1 1-16-16,1 1-9 0,4 3 2 0,4-2 27 0,3 5-39 15,3-1 7-15,3 1 0 0,2-14-2 16,0 3 13-16,0 3-15 0,18 21-3 0,-3-19 16 16,1-2 9-16,2-2-19 0,4-7-16 15,4 1 39-15,0-1-17 0,3-2-8 0,1-4 30 16,4 2-26-16,-20-3-2 0,11 0 7 0,-1 0-17 16,1 0-4-16,-2 0 22 0,-4 0-1 15,2 0-3-15,13 16 2 0,-20-4 15 16,-7 3-27-16,5 7-1 0,-8 0-4 0,-1 4 29 15,0 0-17-15,-3 3 13 0,0-15 10 0,0 8-22 16,0 4-18-16,0 0 5 0,16 30 21 0,-10-31-39 16,4-2-34-16,-3-1-23 0,3-6-33 15,2-2-42-15,-4-5-41 0,1-1-433 16,1-4 0-16</inkml:trace>
  <inkml:trace contextRef="#ctx0" brushRef="#br0" timeOffset="5488">1632 3543 78 0,'1'-8'221'0,"-1"-1"3"16,2 3 11-16,-1 0 3 0,-1 1-43 0,2 0-21 0,-2 1-17 16,3-1 12-16,0 0-7 0,2 0-39 15,3 3-35-15,13-7 9 0,10 4-23 0,0 1 9 16,3 1-13-16,0-1-49 0,-1 2-55 0,-1-2-41 15,-3 2-64-15,2 0-86 16,-11 2-259-16,-1-2 0 0</inkml:trace>
  <inkml:trace contextRef="#ctx0" brushRef="#br0" timeOffset="5684">1807 3689 146 0,'-10'7'222'0,"2"-3"-3"0,1 1-10 0,3-1-25 15,0-2-12-15,-1 4-13 0,4-5-8 0,-1 0-35 16,5-1-8-16,2 0 7 0,0-1-11 0,3 0-34 16,0-1 6-16,14-4 2 0,5 1-14 15,4 0-20-15,-1-3-16 0,0 1-28 0,4-2-34 16,-5-2-12-16,2 3-56 0,7-5-87 16,-3-1-96-16,4 2-118 0,-2-1 1 0</inkml:trace>
  <inkml:trace contextRef="#ctx0" brushRef="#br0" timeOffset="6140">2508 3314 191 0,'-6'-21'181'0,"6"5"-9"16,0 2-1-16,3-1-18 0,-3 7-26 0,16-14 5 15,-3 5-29-15,5 3 1 0,4 2-15 0,1 2-10 16,-3 3-10-16,2 1 0 0,-2 4-19 16,-4 0-1-16,-16 2 8 0,13 0-11 0,-1 0-16 15,5 18-1-15,-5-3 7 0,-8-2-3 16,-4 2 7-16,0-15-22 0,0 19 13 0,-17 22-9 16,4-20-7-16,-3 1-9 0,-2-1 15 0,3-3-4 15,0-1-4-15,4-1-3 0,0-4 4 0,4-1-6 16,4 0 2-16,2-2-2 0,1-9-1 15,0 0 4-15,0 12-2 0,26 17-10 0,-12-18-5 16,2 2 15-16,0 0-1 0,-6-5-21 0,8 5 8 16,-1-3 4-16,-6 1 1 0,0-3-6 15,-4-1 12-15,-1 1-15 0,-1-3 10 0,0-1-3 16,-4 0 15-16,1 0 8 0,-2-4 3 16,0 0 12-16,0 0 18 0,0 11-21 0,-15 5 5 15,-1-5 1-15,-4-1-9 0,4-5 5 16,0-2-3-16,3 2 5 0,0-4-2 0,2 1-16 15,-1-2-4-15,1 1 17 0,11-1-9 0,-11 0-24 16,3 0-18-16,8 0-20 0,-12 0-42 0,12 0-25 16,-21-20-29-16,18 13-154 0,3-1-226 15,1 1 1-15</inkml:trace>
  <inkml:trace contextRef="#ctx0" brushRef="#br0" timeOffset="6592">2971 3302 24 0,'2'-8'233'0,"1"1"-12"0,-3-1 12 16,1 0-10-16,-1 0 17 0,2 0-58 0,-4-2 7 15,2-1-9-15,0-2-13 0,0 0-18 16,16-10-16-16,-10 13-5 0,5-5-16 0,4 3-27 16,7 1-3-16,-2 3-8 0,4 2 0 15,-3 4 14-15,-8 2-20 0,4 0 6 0,3 0-45 16,19 14 4-16,-27-6 2 0,-4 1-4 0,-2 0 9 15,-3 2-7-15,-3 0-36 0,0-1 26 0,-20 19-11 16,8-9-10-16,-2-1 6 0,-3-1 23 16,-1-3-18-16,-1 1-22 0,5 0 24 0,-2-1-6 15,4 1-1-15,4-4-33 0,1-3 12 16,4-1 23-16,0 2-6 0,3-10-10 0,0 0 23 16,0 11-12-16,0-3-20 0,16 7 37 0,0-1-23 15,-3-2-11-15,5 1 19 0,-2 3 6 16,-4-9 0-16,4 7-19 0,-5-4-1 0,-1-2-7 15,-1 0 29-15,-3-1-38 0,1 1 14 16,-4 0-11-16,-2-2 4 0,1 0 13 0,-1-2 13 16,-1 3-5-16,0-7-5 0,0 0 5 15,0 8 21-15,-23 17-31 0,7-15 14 0,-1-1-15 16,-5 2 6-16,1-3 22 0,-3-1-32 16,0-2 2-16,1-1 6 0,4-4 5 0,5 0-34 15,14 0-47-15,-12 0-36 0,-5 0-32 16,-11-17-32-16,24 7-61 0,4 1-378 0,0-3 0 15</inkml:trace>
  <inkml:trace contextRef="#ctx0" brushRef="#br0" timeOffset="6872">3577 3006 176 0,'9'-14'226'0,"-2"7"16"0,-3-4 0 0,2 5-25 15,-3 1-11-15,-2 3-32 0,1-1 20 16,-2 5-18-16,0 0 14 0,0 2-25 0,0 3 4 16,0 1-26-16,1 3 16 0,8 15-19 0,-3 7-26 15,-2 2-7-15,2 3-1 0,1 2 3 16,-1 1-16-16,-3 0-10 0,-1 5 6 16,0 1-13-16,-1 0-11 0,-1-26 11 0,0 11-23 15,0 6 2-15,0 5-10 0,0 2-4 0,0-2 2 16,0-2-10-16,0-3-11 0,0-4-7 15,0-3-54-15,0-5-49 0,0-5-39 0,0-6-48 16,0-3-31-16,0-4-647 0,0-8 1 16,0 0 0-16</inkml:trace>
  <inkml:trace contextRef="#ctx0" brushRef="#br0" timeOffset="7263">3901 3175 163 0,'1'-9'227'0,"-4"3"-18"0,3 0-2 16,0 2 1-16,0 0-9 0,0 2-30 15,-1 1-6-15,-2 1-6 0,0 0-20 0,3 1-6 16,-3 3-23-16,0-2-1 0,-1 1-18 0,1 3 1 16,-3 1-30-16,2 0 26 0,-9 9-19 15,-2 3-33-15,1-3 7 0,-3 3 26 16,-1-3-41-16,-1 3 16 0,4-1-16 0,-1-2 22 15,4-2-29-15,-2 4 10 0,3-6-9 16,4-2-8-16,3-2 21 0,0 0-13 0,1-3 6 16,3 1-1-16,0-6-6 0,0 0-28 15,0 0 14-15,0 0-10 0,0 10 34 0,16 4-30 16,-12-11 0-16,3 0 19 0,-2 1-27 0,-1 0 15 16,2-2-18-16,-2 3 37 0,2-2-40 0,0 2 41 15,-1-1-23-15,1 0-13 0,11 8 15 16,-5-4-27-16,-2-1 21 0,6 4-8 0,-4-3 8 15,5 3-9-15,-6-2-2 0,1-4-42 16,-3 2-8-16,1-4-19 0,-3 2-31 0,2-1-51 16,-2-2-16-16,2-1-76 0,-5 3-285 0,2-3 0 15</inkml:trace>
  <inkml:trace contextRef="#ctx0" brushRef="#br0" timeOffset="7807">4029 3349 45 0,'-1'-5'212'16,"-1"-2"-8"-16,-1 1 4 0,3 0-18 0,0-1-29 15,3 2-14-15,2-1-26 0,0 3 10 0,1-3-24 16,1 2-5-16,15-2-7 0,1 1-12 15,0 1-4-15,3 2-17 0,-7-1-9 0,-3 2-1 16,0 0-22-16,10-1 4 0,-9-1 6 0,-2 2-13 16,-4-1-4-16,-1 1 7 0,-2-1-6 15,-3-2-1-15,0 2 5 0,-2 0-6 0,-1-1-9 16,0-1 20-16,-2 4 5 0,0 0-7 0,0 0 20 16,0 0 0-16,-15-15 40 0,11 12-12 15,0 1 0-15,-1 2-28 0,0-2-9 16,-1 1-3-16,2 4-1 0,-1-1 22 0,-1 4 2 15,1-3-29-15,-1 4-4 0,-3 12-3 0,2-3-4 16,1 4-18-16,0 1 22 0,4 4 4 16,2-4-14-16,0-8-10 0,0 8 8 0,0 5-3 15,0 0 13-15,20 34-8 0,-10-24-15 16,3 2 28-16,-2-3-27 0,5 0 9 0,-1 0 14 16,-1 1-23-16,2 4-7 0,-3-3 11 0,0 2 19 15,0-4-4-15,-1 2-34 0,-2-3 33 16,-3-5-15-16,-1-6 32 0,-6-4 15 0,0-19 6 15,0 10 5-15,-22 9-6 0,8-13 4 0,-1-9-25 16,2 3 1-16,0 0 15 0,-24-16-20 16,12 6-2-16,1-3-3 0,5 0-1 0,-4-3-5 15,-5 2 10-15,7-2-25 0,2 1-25 0,1 1-54 16,3 0-17-16,2 1-48 0,0-1-48 16,0-1-46-16,0-3-610 0,5 6 1 0,0 2 0 15</inkml:trace>
  <inkml:trace contextRef="#ctx0" brushRef="#br0" timeOffset="8514">103 2853 74 0,'2'-1'214'0,"-1"-3"-22"0,-1 1-1 16,2 3-13-16,-1 0-14 0,0 4 23 0,-1 0-13 0,2 5-9 15,2 17-21-15,-2 5 17 0,1-1-9 16,1 10-28-16,3 2 9 0,-1-3-14 16,-2 6 6-16,3 0-14 0,4 2-31 0,-3 2 0 15,4 4 22-15,4 4 7 0,-2 3-36 0,-1 1-14 16,0 1 10-16,0 2-11 0,2-3 0 16,-1 0-22-16,-1 0 25 0,0-2-18 0,0-1 6 15,-1-5-7-15,-1-2 0 0,1-1-20 16,-2-3 2-16,-3 3 5 0,6-7-21 0,-7-4 24 15,0 1-49-15,-2-3-8 0,2-4-39 16,-2-6-54-16,-1-2-23 0,-2-8-14 0,-1-7-23 16,2-2-63-16,-2-8-446 0,0 0 1 15,0 0 0-15</inkml:trace>
  <inkml:trace contextRef="#ctx0" brushRef="#br0" timeOffset="9327">398 2864 41 0,'-2'-2'168'0,"0"0"-20"16,2-2-4-16,-3 1 26 0,4 2-27 16,-2-2 1-16,1-1-19 0,-2 3-10 0,2-2 4 15,0 1-4-15,0-1-30 0,2 1 5 0,-2 1-1 16,3-3-30-16,1 3 9 0,2 0-16 16,4-1 9-16,14-5-13 0,2-2-7 0,11 2 9 15,4-1-25-15,3 4 13 0,2-3-6 16,9 1-5-16,4 1 0 0,11-2-10 0,3 3 18 15,7-2-12-15,4 2 0 0,-4-2 1 16,9 1-10-16,2 4-6 0,8-4 13 0,5 1-15 16,5-2 8-16,6 1-20 0,2 0 8 15,3-2-11-15,3 2 9 0,4-2 9 0,0 1-5 16,3 1-2-16,6 0 1 0,-4 1-2 0,-1-4-1 16,-2 3 0-16,0 0 5 0,-4 0-6 15,-2-1 6-15,-6 2 0 0,-4-3-22 16,-8-1 2-16,-5 4 15 0,-8-4-5 0,-3 2-2 15,-8-2 11-15,-5 0-14 0,-5-1 12 0,-2-1-11 16,-7 4 0-16,-4-2 14 0,-4 0-8 16,-4 1 8-16,-5 0 2 0,1 2 1 0,-4-1-12 15,-6-1 14-15,-1 3-2 0,-8 2-4 16,-8-2-1-16,-19 4 7 0,12 0-11 0,-1 0 2 16,1 0 10-16,-3 0-19 0,-9 0 18 0,13 0-8 15,-5 0-1-15,-8 0 4 0,12 0-15 16,-12 0 12-16,10 0 2 0,4 13 3 0,-9-5-2 15,-1-3 7-15,5 13 7 0,-2-5 15 0,-3 0 6 16,1 1 17-16,2 6-10 0,-1 1-8 0,7 0 17 16,-6 2 0-16,-1 2-20 0,2-1 5 15,0 3-23-15,-3 0 34 0,3 1-13 0,-3-2 11 16,1 4-22-16,-2-1 51 0,1 3-29 16,-2 1 36-16,0 0-2 0,-1 2-17 0,-2 2 11 15,0-20-14-15,0 14 16 0,0 0-11 0,0 6 4 16,0 0-10-16,-17 46 8 0,14-40-15 15,0 0 9-15,-1 0-12 0,4-23-6 0,0 13-1 16,0 4-7-16,0 6-5 0,0 2 0 0,0 1-2 16,0 0 2-16,17 45-12 0,-14-48 6 0,3 1-12 15,0-3 3-15,2-3-1 0,0 0 4 16,2-1-22-16,1 0 4 0,-2-4-30 0,0-1-28 16,-1-7-21-16,1 0-44 0,1-5-47 15,-4-6-53-15,-3-3-742 0,-3-2 0 0,3-2 0 16</inkml:trace>
  <inkml:trace contextRef="#ctx0" brushRef="#br0" timeOffset="10834">472 4605 4 0,'0'0'158'0,"0"0"-20"0,0 0-1 15,0-18 1-15,0 18 0 0,0 0-21 16,0 0 6-16,0 0-23 0,23-27 8 0,1 25-11 15,4 0-11-15,2-2 13 0,2 2-15 16,5-2-10-16,2 1 1 0,5-2-10 0,1 2 2 16,-3-1 0-16,8 2 2 0,4-2-6 15,3 1-12-15,6 1 0 0,4 2-25 0,-2-4 3 16,3 1 13-16,2 1-3 0,1-2-13 0,-1 2 21 16,-2 0-25-16,6-1 1 0,0-1-14 0,4 2 26 15,0-4-17-15,3 4 10 0,0-3-23 0,2 0 2 16,-3-1 6-16,1 1-1 0,-2 0 1 15,2 0-4-15,-4-1-15 0,4 0 16 0,-3 1-18 16,0 0 17-16,0-2 4 0,-2 1-5 0,-1 1 3 16,-2-1-19-16,-3 1 9 0,1-1 6 15,-3 2 2-15,-3 0-11 0,-4-3 13 0,1 3-27 16,0-2 17-16,-1 2 4 0,-3-2 7 16,-1-1-2-16,1 2-7 0,-3 1 1 0,3-1-11 15,-3 0 7-15,-2-2-9 0,1 1 2 16,-2 2 8-16,-3-4 14 0,-3 1-14 0,-2 4-10 15,2-2 9-15,-1 1 2 0,-4 0 3 0,-3 1-1 16,-2-1-5-16,0 0 3 0,-1 3-3 0,-3 1 0 16,0-4 3-16,1 0 0 0,-1 2-1 15,-2-1-2-15,0 1-6 0,-1 1 19 0,0-1-12 16,-3 1-20-16,0-1 26 0,-9 0-4 0,-1 1-11 16,-3-1 13-16,-3 2-1 0,1 0-1 15,-1-1 2-15,-3 1 1 0,2-3-10 0,-2 2 12 16,1 1-14-16,0 0 5 0,0-1 8 15,0-1-7-15,-1 2-9 0,1 0 24 0,1 0-5 16,1-3-6-16,-1 2-9 0,1 1-13 0,0 0 19 16,-1 0 4-16,0-1-4 0,2-2-9 0,-11 3 10 15,10 0-8-15,-3 0 7 0,5 0-12 16,-12 0 8-16,10 0 20 0,0 0-15 0,0 0 15 16,-1 0 8-16,-9 0-10 0,13 0 7 15,-3 0-16-15,0 0 15 0,-1 0-10 0,-9 0-2 16,13 0 13-16,-3 0-1 0,-10 0 0 0,12 0-14 15,-2 0-6-15,-10 0 35 0,0 0-14 16,10 0-12-16,-10 0 12 0,10 0 16 16,-10 0-24-16,0 0 5 0,0 0 5 0,9 0-20 15,-9 0 2-15,0 0-13 0,0 0-6 0,13 15-6 16,-12-14 9-16,2-1-35 0,-2 0-8 16,-1 0 0-16,0 2-23 0,-1-1-2 0,-1-1-21 15,2 2-11-15,0-2-21 0,0 0-54 0,-1 0-43 16,-2 0-225-16,0-2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11.06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250 222 67 0,'0'0'211'0,"0"0"-29"15,0 0 5-15,0 0 8 0,0 0-14 0,0 0 7 16,0 0-12-16,21 14 2 0,-32 19-14 0,1-1 7 16,-3 0-41-16,1 5 24 0,1-1-32 15,-2 2 19-15,0 5-34 0,-2-6-8 16,2 3-6-16,2 3-17 0,2-5-7 0,3 3 3 16,2-1-13-16,-3-8-7 0,1 0-16 0,3-6 12 15,1-6-18-15,1-5-2 0,1-3-17 16,0-1 0-16,0-11-23 0,0 0 16 0,0 0-12 15,3 10-10-15,-5-14 10 0,4-5 8 16,-2 0 0-16,1-17 16 0,-1 10-31 0,0-11 10 16,0-6 2-16,0-4-35 0,0-6 13 0,0 2 5 15,0-6 18-15,0-2-10 0,0-1-1 16,15-51-1-16,-8 50-5 0,3 2 20 0,-1 3-25 16,2 3 20-16,1 6-15 0,-1 0 16 15,1 4-17-15,1 4 15 0,-1 5 10 0,-1 5-2 16,1 5-13-16,1 6 7 0,-3 6-2 15,-10 2 29-15,8 0-28 0,8 14 19 0,0 11 13 16,0 5-8-16,-6 3 39 0,0 6-13 16,0-4-33-16,-1 3 22 0,-3 2-2 0,1 2-22 15,0 1-1-15,-1 0 41 0,0-1-11 16,-3-1-42-16,3 4 7 0,-1-4-10 0,-2 0-11 16,0-2-8-16,3-3-39 0,-5-4-21 0,1-5-36 15,-2-15-31-15,0 4-53 0,0-3-466 0,0 0 0 16,0-2 0-16</inkml:trace>
  <inkml:trace contextRef="#ctx0" brushRef="#br0" timeOffset="185">128 746 180 0,'-3'-6'173'16,"2"4"-6"-16,1-2-9 0,0 0-21 0,1-3-13 15,4 3 7-15,-2-2-19 0,11-6-30 0,2 0-11 16,6 1-31-16,-6 1-48 0,-1-2-32 16,3-1-123-16,1 3-133 0,-1-3 79 0</inkml:trace>
  <inkml:trace contextRef="#ctx0" brushRef="#br0" timeOffset="550">465 413 62 0,'3'-4'205'0,"0"1"-19"0,0 0-11 16,-2 3-4-16,3 3 14 0,-1 0-7 16,-1 3-25-16,1 0 14 0,-2 2 4 0,1 1-39 15,5 20 16-15,-4-3-52 0,1 0 4 0,-1 1-6 16,0 0-24-16,3-1 2 0,-5-7 23 16,2 2-38-16,1-4 9 0,1-5-28 0,-4-2 11 15,0-2-1-15,-1-1-9 0,2-3-1 16,-2 0-8-16,3-3 17 0,-3-2-19 0,1 1-1 15,-1 0 1-15,0 0 2 0,7-19-2 16,1-1-16-16,2-1 17 0,-2-4-15 0,0-2 7 16,2 1-12-16,1 1-13 0,-1 1-6 0,3 1 24 15,0 3-15-15,-4 7-3 0,-6 3 10 0,6 5 6 16,-2 2-10-16,-3 3 25 0,1 0-24 16,-5 0 11-16,0 0-9 0,0 0-13 0,15 16 0 15,-10-8 12-15,2 12 2 0,0-2-22 0,1-1 8 16,-1 4 4-16,-3 0 11 0,2-1 2 15,-2 4 4-15,2-3-28 0,3-2-45 0,-8-2-15 16,2-5-32-16,0-1-46 0,0 0-48 16,0-4-436-16,-2 1 0 0</inkml:trace>
  <inkml:trace contextRef="#ctx0" brushRef="#br0" timeOffset="852">1018 344 4 0,'-7'-14'212'16,"3"4"-10"-16,-3 5 3 0,-2 0-8 0,0 3-9 15,1 2-12-15,-3 2-7 0,0-2-27 0,-27 17 0 16,17-7-8-16,3 2-9 0,4 2-34 0,2 1 7 16,4-3-3-16,3 1-7 0,4-1 5 0,1-12-29 15,0 15 5-15,22 22-27 0,-9-20-21 16,4 1 15-16,3 1-13 0,5-2-2 0,-8 4 1 15,2-3-21-15,1 3-4 0,-4-3 22 16,0 1-14-16,-2 1 8 0,-2-1-2 0,-12-3 0 16,3-1-7-16,-3 0-6 0,0-4-7 0,0 6-6 15,-25 20-4-15,11-16-19 0,-5-5-9 16,0 1-7-16,-7-3-31 0,2 0-25 0,0-1-25 16,1 1-81-16,-3-3-282 0,2 3 0 0</inkml:trace>
  <inkml:trace contextRef="#ctx0" brushRef="#br0" timeOffset="1124">20 1162 105 0,'0'4'152'0,"3"-4"13"0,1 3-12 16,0-2-1-16,5-1-4 0,0 0-33 15,2 0-6-15,7 0 14 0,35-13-7 0,-12 7-7 16,5-1 10-16,-3 2-30 0,6-7-3 16,3 3-15-16,6-2-11 0,3 1 4 0,4-2-10 15,3 0 0-15,-3 1-9 0,1 2 8 16,-4-2-17-16,-2 5 0 0,-7-4-27 0,-5 5-3 16,-5-1-27-16,1 2-25 0,-8 3-17 0,-23 1-23 15,1 0-50-15,-1 0-57 0,-13 0-59 0,9 0-106 16,-2 9 0-16</inkml:trace>
  <inkml:trace contextRef="#ctx0" brushRef="#br0" timeOffset="1400">0 1429 5 0,'-5'4'184'0,"7"-4"8"0,1 2-10 0,4-2 3 16,2 0 9-16,17-4-9 0,-12 4-21 0,9 0-2 16,35-11 16-16,-19 5-22 0,3 1-33 0,0-4 29 15,0 3-52-15,5-3 0 0,4-2-1 16,1-1-29-16,3 0 5 0,0 1-2 0,5-1 0 16,1 0-19-16,-2 1-12 0,4 0 9 15,-4-3-18-15,-3 4-37 0,-1 1-22 0,-6 1-30 16,-4 0-31-16,-6 0-24 0,-1-2-37 15,-2 5-48-15,-12-3-112 0,-5 5-166 0,-5 2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17.78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25 620 145 0,'0'0'260'0,"0"-19"6"0,0 19-11 0,0 0-19 15,22-34-30-15,-24 33 0 0,1 2-13 0,-2 4 8 16,0 3-14-16,0 19-16 0,-1 4-2 15,-5 4-32-15,3 6 2 0,3 3-18 0,-1 3-1 16,4-23-15-16,0 11-29 0,0 4 4 16,0 3-21-16,0 2 9 0,0-1-17 0,0-1-34 15,16 38-54-15,-12-41-38 0,-2-7-61 0,1-2-42 16,0-3-80-16,-3-7-438 0,0-3 0 0,0-5 0 16</inkml:trace>
  <inkml:trace contextRef="#ctx0" brushRef="#br0" timeOffset="258">45 833 73 0,'-11'-48'205'0,"1"-1"-15"0,1 3 9 0,2 0 9 16,2 3-22-16,2-4-5 0,3 3-28 0,0 24 7 16,0-9-19-16,18-34-24 0,1 32-7 0,2 5 15 15,4 4-31-15,1 4-12 0,1 7 1 16,1 6-6-16,-1 5-6 0,-15 0-7 0,19 14-1 15,-16 2-19-15,-5 5-16 0,-4 5 8 0,-5 3 10 16,-1-15-8-16,0 8-10 0,-21 35 22 16,5-22-34-16,-2-4-4 0,-2 0 22 0,0 0-33 15,-2-1-6-15,6-1 2 0,-7-2-27 0,3 5-31 16,1-7-41-16,0 2-34 0,6-6-50 16,-2 0-137-16,4 1-195 0,3-13 1 0</inkml:trace>
  <inkml:trace contextRef="#ctx0" brushRef="#br0" timeOffset="613">367 666 1 0,'11'-11'251'0,"-6"2"-18"0,4 3-8 16,-3 4-16-16,-2 1-18 0,0 2 4 15,-1 3-14-15,-1 4-8 0,2-2-6 0,2 19 8 16,1 0-2-16,0 2-43 0,2 5 11 0,3-1-17 15,-2 2-5-15,0 0-18 0,3 2-4 16,1 0 1-16,2-4-43 0,-3 0 14 0,2-5 13 16,-5 0-27-16,0-2-5 0,1-3 2 15,-3-1-28-15,-3-6 18 0,3-6 4 0,-4-1-17 16,0-1-10-16,-2-4-6 0,2-2 16 0,-4 0-10 16,0 0-7-16,0 0 20 0,25-37-16 15,-15 9-8-15,1-2 14 0,-1-7-11 0,-1 1 0 16,0-2-2-16,-1-5 6 0,4-1-11 15,-2 0-1-15,0 1-1 0,0-1 3 0,-1 2-7 16,-3 4-18-16,2-3-9 0,4 6-5 0,-6 2-39 16,-2 6-25-16,-1 3-23 0,-3 13-37 0,0 0-46 15,0-2-541-15,0 4 0 0,0 9 0 0</inkml:trace>
  <inkml:trace contextRef="#ctx0" brushRef="#br0" timeOffset="889">1025 23 130 0,'0'-7'263'0,"0"0"-20"0,0 3-4 0,0 1-3 0,0 1-11 16,0 2 4-16,-3 5-5 0,4 1-41 0,-2 2 17 15,0 17-13-15,1-11-29 0,0 13-9 16,0 4-24-16,0 4-7 0,0 1-15 0,0 2 3 16,0 0-18-16,0 0 1 0,0-1-32 15,8 37-57-15,5-41-39 0,-6-2-68 0,-1-7-34 16,1 1-65-16,1-7-509 0,-1 5 0 0,-3-11 0 16</inkml:trace>
  <inkml:trace contextRef="#ctx0" brushRef="#br0" timeOffset="1153">1211 348 147 0,'2'-5'191'0,"1"2"-4"0,-3 1-19 0,3 0 8 16,-2 0-18-16,0 2-10 0,1 2-18 15,-1 0-3-15,2 1 2 0,0-1-26 0,1-1-26 16,5 3 15-16,-2-2-2 0,1-2-14 15,0 2-10-15,-1 0 9 0,1-4-16 0,-8 2-5 16,0 0 5-16,10 0-1 0,-10 0-8 0,20-12-10 16,-20 8-3-16,1 1 1 0,-1-1-1 15,0 0 6-15,-1 1 5 0,-2 2-28 0,0-4 0 16,-3 6-11-16,2 1 2 0,-2 1-19 0,2 0-26 16,-2-3-57-16,-1 5-34 0,4-1-75 15,-3 0-367-15,3 2 1 0</inkml:trace>
  <inkml:trace contextRef="#ctx0" brushRef="#br0" timeOffset="1488">1451 114 125 0,'6'-9'209'0,"0"-1"-12"0,1 3 7 15,-1 0-31-15,1 4 6 0,2-1-12 16,-2 0-2-16,2 4-6 0,-1 0-26 0,1 3 3 16,0-3-11-16,15 24-27 0,-12-5 19 0,-2-1-18 15,-4 7-3-15,-5 2-20 0,-1-13 2 16,0 9-2-16,-19 32-14 0,6-26 17 16,-3 2 7-16,3-1-32 0,-3-3 7 0,5 0-28 15,-1-2 25-15,1-3-18 0,3-3 5 0,4 3-12 16,3-7 8-16,-1 0 11 0,2-15-35 0,0 8 18 15,26 14-15-15,-8-12 8 0,3 0-28 16,5-3-4-16,2-1-24 0,-1-6-20 0,2 4-20 16,3 2-23-16,-16-6-28 0,7 0-44 0,3 0-65 15,1 0-424-15,2 0 0 0,-1 0 0 0</inkml:trace>
  <inkml:trace contextRef="#ctx0" brushRef="#br0" timeOffset="1719">1807 973 8 0,'-12'7'299'0,"3"-6"-7"0,4 2-7 0,2-2-15 16,0-1-26-16,1-1-22 0,5 0 0 15,2-1-26-15,3 1-31 0,18-6-36 0,6-1-17 16,-2 6 1-16,12-2-2 0,2-4-48 0,-7 3 0 15,7 1-73-15,-4 0-31 0,1-4-51 16,-4-2-33-16,-1 6-25 0,-4-1-65 16,-2 2-326-16,-8 2 1 0</inkml:trace>
  <inkml:trace contextRef="#ctx0" brushRef="#br0" timeOffset="1894">2002 1094 106 0,'-26'10'237'0,"1"-2"10"0,9-2-1 0,3-3-29 15,3 4 29-15,4-6-44 0,2 3-7 0,1-4-14 16,6 0-18-16,4 0-29 0,0 0 1 0,2 0 0 16,20-5-25-16,-12 5-17 0,9 0 9 15,44-10-52-15,-30 5-37 0,-1 1-33 16,2-4-41-16,-2 1-47 0,-3-1-42 0,6-2-93 16,-3 0-315-16,-3-2 0 0</inkml:trace>
  <inkml:trace contextRef="#ctx0" brushRef="#br0" timeOffset="2374">3071 551 247 0,'-6'-8'241'0,"-2"5"-10"16,-2 3-25-16,-14 6-31 0,-3 3 2 0,-3 6-9 16,-2 3 5-16,1 3-25 0,1 3 32 15,1 3-25-15,3 3-14 0,5-3 4 16,5 6-12-16,4 5 3 0,6-1-28 0,6-2-31 15,0-17 29-15,18 32-23 0,-1-19-9 0,3-6-13 16,5-1-3-16,-1-4-41 0,5-5-21 16,2 0-12-16,-1-11-43 0,0 1-11 0,-14-5 22 15,7 0-12-15,3 0 6 0,29-24-27 0,-29 7 3 16,-1-5 24-16,-5-2-8 0,0-6 23 0,-5 0-6 16,1 3 15-16,-6-2 29 0,-3 2-15 15,-3 5 27-15,-1 5-18 0,-3 4 9 0,0 13 15 16,0 0 7-16,0 0-13 0,-17-14 15 15,11 17 0-15,2 2-2 0,-6 14-25 0,1 6 21 16,5-2 8-16,1 1-14 0,3-13-4 16,0 7-1-16,0 2-11 0,24 22 9 0,-11-25 11 15,0-1-12-15,2 0-3 0,-1-3 5 0,4-1 15 16,-4-8-17-16,0 0-15 0,-1-4 10 16,-2 0-7-16,-11 0 21 0,11 0-2 0,18-12 19 15,-15 4-10-15,-1-7 14 0,-4 3 13 0,-3 2-22 16,-3-3-21-16,-2 1 25 0,-1 12 3 0,0-16 14 15,-20-18-15-15,10 20-23 0,-6 2 4 16,0 6-7-16,2-1-9 0,14 7 16 0,-15 0-5 16,4 0 4-16,-1 0 16 0,2 0-41 15,-17 15-14-15,13-3-31 0,4-4-62 0,2 1-44 16,3-1-48-16,2-2-450 0,3 1 0 0,0-7 0 16</inkml:trace>
  <inkml:trace contextRef="#ctx0" brushRef="#br0" timeOffset="2926">3564 784 92 0,'8'-8'232'0,"1"2"-24"0,-3 0-3 15,0 1-19-15,-3 4 7 0,-1 2 2 16,0 1-42-16,2 5-5 0,-4-1 20 0,0 0-5 16,-3 4 3-16,0 17-38 0,3-13 26 15,0 5-29-15,0 7-10 0,0-1-16 0,0 1 0 16,0-5-15-16,-18 16-23 15,18-24 12-15,-3-4-18 0,3-3-2 0,0-6 9 0,0 0 2 16,0 0-53-16,0 0 31 0,13 15-9 0,-5-19-2 16,14-8 13-16,-5-1-16 0,1-5-15 0,2-1-46 15,-1-5 1-15,1 4 20 0,0-4-10 16,2 2-3-16,0 4-3 0,-1-3 10 16,1 8-11-16,-2 0 28 0,-5 7-31 0,-2 1 34 15,-3 5-4-15,-10 0-3 0,0 0-23 0,13 0 20 16,6 15-5-16,-4-4-1 0,-2-2 18 0,2 6-8 15,2-2-16-15,-1 1 16 0,4-2-21 16,1 0 28-16,3-2-3 0,1-1 0 0,-2-1-16 16,1-4 16-16,1-2-10 0,-5 0-18 0,-20-2 14 15,16 0-20-15,-3 0 11 0,9-16 31 16,-9-1-9-16,-2 1-15 0,-6-1 16 0,-4 1-9 16,-1 16 7-16,0-17 11 0,-20-22-10 15,11 21-13-15,-2 0 11 0,2 9-2 16,3-2 4-16,0 6-6 0,2 1-7 0,1 1 12 15,2 5 7-15,-1-1-8 0,1 3 9 16,2 2-13-16,1 0 15 0,1 4 8 0,4 11-33 16,2 1 17-16,4 3 6 0,-2-2-16 0,-2-3 16 15,-3 3-1-15,-1-1 1 0,-2-4 12 0,-3-4 3 16,0-14-17-16,0 18 8 0,-17 17-18 0,5-19 9 16,-2-4 9-16,-3-1 5 0,-1-3 4 15,-1 4-15-15,3-8-22 0,3-1-38 0,13-3-31 16,-11 0-32-16,11 0-60 0,-12 0-112 15,12 0-298-15,-20-19 1 0</inkml:trace>
  <inkml:trace contextRef="#ctx0" brushRef="#br0" timeOffset="3145">4569 336 259 0,'29'-21'260'0,"-4"6"17"16,-5 5-5-16,-7 9 0 0,-13 1-5 0,10 0-19 15,12 30-15-15,-13-8-5 0,-2 5-9 16,-1 3-3-16,-4 6-27 0,1 0-10 0,0 5-8 16,-1 4-19-16,2 0-12 0,0-1-23 15,-4-22-11-15,0 13-20 0,0 4-15 0,0 2-60 16,0-2-43-16,0-2-47 0,0-2-39 16,0-4-33-16,0-2-26 0,0-6-25 0,-16 9-602 15,11-22 0-15,2-5 1 0</inkml:trace>
  <inkml:trace contextRef="#ctx0" brushRef="#br0" timeOffset="3528">4552 873 787 0,'-7'-23'138'16,"3"-2"-8"-16,5 11-18 0,-1 14 10 0,0-15-23 15,26-10 16-15,-9 12-23 0,9 4-26 0,2-1 9 16,4 4-20-16,-2 1 7 0,6 2 4 0,4-2-24 16,2 3 9-16,5 1-11 15,-10-1-14-15,4-3 10 0,-2 2-18 0,-6-2 8 0,0-1 5 16,-5 1 7-16,-10 1 24 0,-2 2-23 15,-7-2 8-15,-3 2 7 0,-3 0-4 0,-3 2-8 16,-5 2 10-16,1 0-11 0,-3 2-21 0,-11 6 21 16,2 3 6-16,-5 1-28 0,1 1 12 15,1 1 16-15,1 2-23 0,5 1-19 0,5-6 0 16,2-1 34-16,2 2-17 0,4-2 1 0,-2-3 5 16,2-9 12-16,0 0-29 0,0 10-8 0,16 3 8 15,-9-10-14-15,1-3 13 0,3-1-12 16,11-6-4-16,2-3-4 0,2 1 23 15,-2-3 2-15,3-1 11 0,-4 0 3 0,0 5-12 16,-1-5-9-16,-2 8 12 0,-5 0 17 16,-1 5-29-16,-14 0 14 0,0 0-3 0,12 0-5 15,2 16 23-15,-10-9-35 0,-4 3-4 0,3-1 12 16,-3 2 6-16,0 15-51 0,0-1-38 16,0-16-67-16,0 5-11 0,0 3-39 0,0-4-47 15,0 7-384-15,13 15 0 0</inkml:trace>
  <inkml:trace contextRef="#ctx0" brushRef="#br0" timeOffset="4065">5419 824 19 0,'10'-30'197'16,"2"1"-12"-16,-6 5-1 0,2 3 20 0,-1 3-21 16,1 4 3-16,-4 5-39 0,0 5 12 15,-1 2-15-15,-3 3-20 0,0 4 1 0,3 1 3 16,-3 0-21-16,2 5 4 0,-4-3 19 0,4 23-54 15,-2-17 17-15,0 5-6 0,0 1-7 16,0-1 6-16,0-3-6 0,0-2-40 0,0-2-2 16,0-2 34-16,0-10-3 0,0 10-7 0,0-10 1 15,0 0-13-15,18 10-4 16,-12-12-15-16,10-9 28 0,0-4-12 0,1-2-29 0,-1-2 13 16,1-2-4-16,1-1-3 0,-2-1-14 15,2 4 15-15,1-1-6 0,0 6-2 0,-9-1-5 16,3 7-5-16,-4 2-22 0,-3 4 34 15,-1 2-10-15,-5 0-23 0,0 0 16 0,18 14 3 16,-12-6-15-16,2 13 18 0,2 2 5 0,-1-1 13 16,1 3-24-16,0 0-3 0,2-4-5 0,-4 5 5 15,5-1 4-15,0-3-5 0,-1-1 0 16,7-3 22-16,-6-1-33 0,0-4 14 0,-5-4 9 16,3-4 3-16,-1-2-28 0,-5-3 20 15,-5 0-14-15,0 0 15 0,32-22-4 0,-16 6 2 16,-3-1 10-16,3-9 6 0,1-4-20 0,-4-2 0 15,-5-7 17-15,-7-4-15 0,6-1-30 0,-1-7 21 16,0-5 7-16,1-3-24 0,-4-1 33 16,1 3 6-16,-4 3-10 0,3 6 1 0,-3 0 18 15,0 6 23-15,0 24-6 0,0-7 3 0,0 2-2 16,0 7-6-16,0 6 9 0,-14 7-5 16,11 13-8-16,0 16 10 0,0 4-5 15,0 6-6-15,3-16-2 0,0 13 0 0,19 38-6 16,-13-31-6-16,-3 4-41 0,4 1-75 0,-1 0-63 15,-6-2-74-15,0-24-697 0,0 15 1 16,-19 43 0-16</inkml:trace>
  <inkml:trace contextRef="#ctx0" brushRef="#br0" timeOffset="4224">5821 759 112 0,'-13'-26'244'0,"1"2"-12"0,5 0 5 16,4 5-24-16,3 19-23 0,0-15-13 15,0-2-14-15,29-16-15 0,-10 18-23 0,8 3-15 16,-2-2-5-16,7 4-30 0,2 0-68 16,1 3-56-16,3-2-85 0,6 1-237 0,3 2-25 15,-7 1 0-15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13.86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0 289 59 0,'20'0'213'0,"-20"0"-27"16,0-18 1-16,0 18-13 0,0 0-23 0,0 0-2 15,0 0 8-15,0 0 5 0,19 0-7 0,-19 0-2 16,29 21-22-16,-26 1 38 0,3 7-36 15,-2-2-13-15,0 0-24 0,1 3 6 0,-2 1 12 16,0-1-31-16,-2 2 16 0,2-3-50 16,0-1 35-16,-3-1-16 0,0-14-17 0,0 3-7 15,0 0-14-15,0-1 1 0,0 0-8 16,0-4 27-16,0-2-28 0,0-1-22 0,0-8 43 16,0 10-23-16,0-10-4 0,0 0 13 15,0 9-15-15,-5-2-1 0,3-9 11 0,-1-3 11 16,0-2-23-16,-4-13-30 0,1 0 29 0,0-6 0 15,3-5-7-15,0 3-19 0,3 13-14 16,0-8-17-16,0-5 18 0,16-36-18 0,-4 30 14 16,-2 1 21-16,0 7-28 0,3-1 18 0,-2 1 4 15,2 4 10-15,0-1 7 0,0 5-22 16,-2 7-2-16,-1 1 17 0,0 4-8 0,-2 4 4 16,0-1 6-16,0 3 3 0,-8 0 6 0,0 0-19 15,32 22 9-15,-17-6 7 0,-1 2-26 16,0 4 40-16,-1 2-24 0,2 2 7 0,-9 5-1 15,2 0 8-15,1-2-20 0,-3-1 15 0,0 2 18 16,-1-2-28-16,3 0 28 0,-4-4-14 16,2-2-21-16,-3 3 8 0,-2-11 21 0,-1-14-20 15,0 11-2-15,0-2 40 0,0-9-21 16,0 9 4-16,0-9 25 0,0 0-18 0,-3 13 10 16,3-16-41-16,-1-1 21 0,1-2-2 0,0-3 11 15,0 0-18-15,-2-2-6 0,2-4-3 16,0-9 32-16,0-3-17 0,0-3-18 0,15-32-5 15,-9 30 31-15,4 0-16 0,0 5 10 16,-2 2-12-16,3 3 15 0,-3 4-38 0,1 5 5 16,-3 3 29-16,1 6-26 0,0 0 16 0,2 2 7 15,-3 2-19-15,-6 0 30 0,0 0-16 16,0 0 5-16,30 29-17 0,-20-8 13 0,2-3-4 16,-1 10-1-16,-8-3 25 0,-2 0-37 0,5 1 33 15,1 1-17-15,-1 2 12 0,1-2 12 16,-1-1-1-16,0-1-37 0,-2 0 7 0,2-1 5 15,0-3-7-15,1 1-22 0,-3-2-15 16,1-5-37-16,-4-4-35 0,4-1-67 0,-3-4-74 16,1 0-362-16,0 0 0 0</inkml:trace>
  <inkml:trace contextRef="#ctx0" brushRef="#br0" timeOffset="268">858 425 186 0,'-2'-6'240'0,"2"4"-6"0,-2-1-12 0,1-2-9 16,1 3-11-16,-2 0-34 0,5-2-14 15,-1 0-11-15,3-1-7 0,1 3-13 16,3 0-22-16,11-5 7 0,3 2-30 0,3 1-10 15,0-1-15-15,0 3-22 0,0-1-23 0,-13 3-25 16,7 0-41-16,-1 0-32 0,-1 0-51 0,-1 0-98 16,-3 0-242-16,-1 0 0 0</inkml:trace>
  <inkml:trace contextRef="#ctx0" brushRef="#br0" timeOffset="468">936 559 126 0,'-21'11'236'15,"3"-2"3"-15,4 0 23 0,2-5-46 0,5-2 7 16,0 3 6-16,1-2-48 0,0-3 23 0,4 3-40 16,-3-2 12-16,4 2-13 0,1-3-26 15,1 1 3-15,4-1-29 0,0 0 5 0,3 2-12 16,2-2-20-16,1-2 6 0,18 2-20 0,-16 0 13 16,10 0-27-16,5 0-63 0,4 0-14 15,35-17-38-15,-29 10-28 0,-2 0-43 0,-3 0-38 16,-1 0-52-16,-2-2-460 0,2 3 0 0,2-2 1 15</inkml:trace>
  <inkml:trace contextRef="#ctx0" brushRef="#br0" timeOffset="1122">1750 162 137 0,'4'-23'203'0,"-1"3"-14"0,0 5 17 0,-3 15-9 16,0-11-16-16,0 0 11 0,0 1-34 0,0 10-14 15,-13-17-1-15,6 13-17 0,1 2-8 16,-1 2-15-16,-2 4-19 0,1-2-13 0,-10 10 25 15,2 5-23-15,0 1-22 0,3 3-10 0,2 4-1 16,4 1 3-16,2-2-8 0,4 3 28 0,1-14-26 16,0 6 2-16,22 27-11 0,-12-17-8 15,4-3 12-15,6-2-23 0,-2 3-3 0,3 0 4 16,-5-5 8-16,3 1-22 0,-3 0-5 16,-2-5 23-16,-2 0-13 0,-5-3-2 0,0-5 12 15,-2-1-11-15,-5-1 5 0,0-8 13 0,0 0-20 16,0 9-2-16,-15 6-5 0,-5-7 16 15,-2-2-4-15,1-1 7 0,0-3 12 0,4 0-27 16,17-2 5-16,-14 0 3 0,-1 0-9 16,-4 0 23-16,4 0-12 0,-14-12 3 0,20 7 12 15,2-1-8-15,4-2-33 0,1 2 24 16,4 0-37-16,1-3 3 0,0 2-10 0,8-10-31 16,2 0-6-16,3-1-11 0,1-1 1 15,1-1-9-15,5 6 6 0,-4-7-12 0,1 4 22 16,0 1-13-16,0-1 21 0,-1-1 10 0,-3-3 10 15,3 4 20-15,-3 1 20 0,-2-5 6 16,-5 1-3-16,4 2 21 0,-6 4 13 0,-4 1 21 16,1 3-3-16,1-1 16 0,-5 3-4 0,0 8-19 15,0 0-5-15,0-10 17 0,0 10-10 16,-16-17-5-16,9 13 2 0,-1 2 14 16,0 0-17-16,-1 2-12 0,-1 0-3 0,-16 0 12 15,13 0-3-15,-3 0-17 0,-17 21 7 0,14-13 5 16,6 0-4-16,-4 3 1 0,9 0-21 0,1-4-36 15,4 2-23-15,0-2-35 0,3 1-55 16,0-1-121-16,0-7-201 0,0 0 0 0</inkml:trace>
  <inkml:trace contextRef="#ctx0" brushRef="#br0" timeOffset="1387">2201 34 227 0,'0'-8'243'0,"1"1"-6"0,-1 1-26 0,-1 1-20 15,-1 1 4-15,4 0-39 0,-1 4 22 0,1 0-25 16,1 4 3-16,-3 0-1 0,3 4-28 16,-2 0 7-16,3 17-11 0,1 0-8 0,0 3 1 15,-3 6 4-15,4 4-23 0,-5-3-3 16,1 0-23-16,-2 2 0 0,2 1-1 0,-2-2-17 15,2-1-11-15,-2-17-36 0,0 9-16 0,0 3-49 16,-15 35-39-16,7-34-18 0,-2 0-17 0,-2-5-22 16,8-2-45-16,-2-6-443 0,2 4 0 15</inkml:trace>
  <inkml:trace contextRef="#ctx0" brushRef="#br0" timeOffset="2252">2509 101 40 0,'5'-3'173'0,"-2"3"-16"0,-1 0-7 0,1 3 12 16,-2 1-16-16,1 1 2 0,-2 4 8 15,1 1-20-15,-5 14 3 0,4-13-5 0,-16 31-13 16,4-17-20-16,-5 1-2 0,-2 1-12 0,-3-1-24 15,-1-4 2-15,3-2 2 0,-3 0-3 16,1-3 10-16,1-5-11 0,3-2-9 16,2-4-7-16,6 0-5 0,2-2 12 0,-1-4-9 15,3 0-24-15,6 0 18 0,0 0 11 0,0 0-27 16,-7-8-5-16,10 5-11 0,0 0-8 0,2-1 10 16,3 0-1-16,-1 0 15 0,0 2-18 15,0 0 2-15,1-1-4 0,-1 1 0 0,1 4 6 16,-2-2 19-16,-6 0-22 0,0 0-18 15,36 15 31-15,-21-6-10 0,1 4-11 0,0 0 15 16,-1 2-21-16,3-2 17 0,2 1-12 0,-3-3 16 16,2 2-14-16,1-3 22 0,-1 1-28 15,3-5 10-15,1 2 14 0,0 0-11 0,0 0-4 16,0-3-11-16,-2-4 1 0,-6 1 9 0,-15-2 2 16,13 0-15-16,-1 0 20 0,-2 0-18 15,0 0-17-15,6-14 22 0,0-1-10 0,-7 3 0 16,-5-2 18-16,5-5-13 0,-6 1 30 15,-3 3 24-15,0 1-22 0,0 14-12 0,0-12 28 16,-16-17-17-16,7 14 26 0,-1 3-22 0,1 4-1 16,2 2 2-16,-3 2 23 0,1 2-36 0,-1 1 26 15,10 1-31-15,0 0 10 0,-32 15-5 16,15-7-24-16,4 10 16 0,4-7-3 0,-1-3 28 16,6 0-3-16,1 2-26 0,2 1-4 15,1-11-33-15,0 0-5 0,0 10-1 0,0-10-3 16,17 20-5-16,-10-15-3 0,-1-2 7 0,1-1 13 15,2-1-4-15,-3-1 3 0,1 2-4 16,1-2 15-16,-8 0 3 0,0 0 12 0,11 0-28 0,-11 0 19 16,11 0 16-16,-11 0-19 0,13 0 5 15,-13 0 24-15,9 0-10 0,-9 0-3 0,10 0-13 16,-10 0 13-16,16 8 16 0,-16 0-11 16,3 3 8-16,-2 13 12 0,-1 1-21 0,3 6 11 15,0-1-4-15,-2 3-7 0,1 2 19 16,4 2 0-16,-5 3-13 0,-1-21 7 0,0 13 1 15,0 4-4-15,0 4 4 0,-17 43 2 0,11-42-9 16,-1 0 3-16,1-5-5 0,0-4-17 16,-4-4 22-16,-2-1 32 0,2-4 3 0,-3-6 0 15,-4-3 23-15,4-6 10 0,0-4-16 0,-1-2 10 16,2-1-4-16,0-1 9 0,12 0-22 16,-15 0 8-16,-19-23-6 0,21 9 2 0,3-3-20 15,2-2-2-15,2-2-1 0,6 11-12 0,0-6-11 16,0-5-13-16,21-24-24 0,-5 19-31 15,2-1-34-15,-2 3-8 0,7-2-28 0,1 1-39 16,1 1-28-16,-1 5-72 0,5-3-438 16,-4 1 0-16,7-1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18.72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37 438 207 0,'0'0'270'0,"0"-21"8"0,33-8 10 16,-33 23-50-16,1 1-20 0,-1 3-23 0,0 1-23 16,2 4-10-16,-4 2 13 0,2 2 6 15,-5 15-8-15,2 3-12 0,3-11-14 0,-10 34-13 16,4-13-12-16,2 5-5 0,-2-2-31 16,-1 1-4-16,2 0 0 0,1 0-18 0,1 0-21 15,2-2-21-15,1-21-20 0,0 11-57 0,0 3-45 16,0 2-26-16,0-2-30 0,0-1-34 15,0-4-86-15,15 20-403 0,-10-33 0 0,-2 1 0 16</inkml:trace>
  <inkml:trace contextRef="#ctx0" brushRef="#br0" timeOffset="267">8 674 9 0,'-7'-47'175'0,"7"24"-8"0,0-12 1 0,0-6 6 16,0-4-9-16,0 0-16 0,0 0-11 0,0 0-13 15,0 2-23-15,18-37 13 0,-7 44-21 16,2 3-6-16,2 0-6 0,3 4-21 0,3 1-1 16,0 7-1-16,6 4-26 0,-4 5 11 0,-1 2-9 15,-3 6 9-15,-5 4-4 0,-1 0-15 16,12 14 7-16,-11 1 15 0,-5 4-13 0,-3 3 4 16,-5 3-7-16,-1-11 23 0,0 5-22 15,-17 32 8-15,4-20-12 0,-3-1 19 0,1 0-27 16,-5 1-14-16,1-2 0 0,-2-2-4 15,-2 3 3-15,-1 1-44 0,3-5-23 0,-2 2-38 16,1-1-37-16,5 0-94 0,-5 2-271 0,5 1 1 16</inkml:trace>
  <inkml:trace contextRef="#ctx0" brushRef="#br0" timeOffset="508">284 880 185 0,'6'-2'228'0,"-2"0"4"0,-1 2-8 15,1 2-5-15,1 0 11 0,-4 2-15 0,2 2-39 16,0 0-2-16,-2 0-9 0,1 3-24 16,5 12-15-16,-3 1-3 0,1 1 7 0,-1-1-35 15,-3-3-7-15,5 5-8 0,-6-5 0 16,0 0-45-16,2-3-15 0,-2-16-40 0,0 14-22 15,0-1-36-15,0-1-34 0,0-2-66 0,0 7-96 16,-18 11-292-16,18-28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19.48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546 633 45 0,'0'-8'272'0,"0"4"0"16,0-2 5-16,0 2-11 0,0-3-21 0,-2 2-24 16,4 1-45-16,-1-1-14 0,2 0 14 15,3-2-32-15,1 3-34 0,15-9 12 0,2 5-42 16,2 0-19-16,3 4-30 0,-3-4-48 0,3 1-35 15,0 2-49-15,0-1-78 0,-6 0-80 0,-1 5-254 16,-5 0 0-16</inkml:trace>
  <inkml:trace contextRef="#ctx0" brushRef="#br0" timeOffset="184">662 738 162 0,'-15'11'234'0,"5"-1"13"16,1-6-6-16,2 2 4 0,4-4-30 0,-3 3-3 15,2-3-21-15,3 0-28 0,-1-2 12 0,1 1-10 16,2 0-33-16,5-1 5 0,1-2-7 16,3 0-29-16,15 1-20 0,-11 1-38 0,30-12-3 15,-13 4-66-15,1 2-31 0,0-2-54 0,-3 1-42 16,1-1-102-16,-4-4-323 0,0 1 0 16</inkml:trace>
  <inkml:trace contextRef="#ctx0" brushRef="#br0" timeOffset="449">1263 161 254 0,'0'-11'282'0,"0"3"24"0,0 0-31 15,3 2-24-15,-1 2-25 0,0 0-16 0,-2 4-8 16,0 2-5-16,1 3-12 0,1 4-7 15,4 16-4-15,-6-9-6 0,5 36 8 0,0-13-18 16,-1 0-16-16,0 2-10 0,-4-20-14 0,0 11-8 16,0 6-18-16,0 2-15 0,0 2-9 15,0 0 4-15,0-1-15 0,0-1-18 16,15 36-25-16,-14-39-37 0,1-4-55 0,1-4-40 16,-1-5-39-16,-2 1-37 0,0-7-67 15,5-8-572-15,-2-3 0 0,-2 1 0 0</inkml:trace>
  <inkml:trace contextRef="#ctx0" brushRef="#br0" timeOffset="802">1628 499 61 0,'2'-13'222'16,"-2"6"-10"-16,0 1 10 0,-2 4-11 0,-1 0-23 0,-2 4-15 15,-1 0 13-15,-6 11-21 0,-4-1 4 16,2 2-12-16,1 2-17 0,3 1 3 15,2 3-9-15,0 1-42 0,3 0-16 0,4-3 19 16,-3 5-1-16,4-13-52 0,0 8-1 0,14 18 18 16,1-20 3-16,-2-1-25 0,5-3-7 15,0-2-15-15,3-2-7 0,-2-8-24 0,-1 0-10 16,-18 0 8-16,18 0-9 0,24-19 13 0,-23 5 7 16,-3-6-7-16,0 1 21 0,-6-4-22 15,-1-5 9-15,-2 1 5 0,-3 0 11 0,-2 0 10 16,-2 15 11-16,0-3 5 0,0-4-1 15,-16-18 22-15,7 24-38 0,-1-1 32 0,-2 3-28 16,1 7 20-16,-2 0-16 0,1 4-2 0,12 0-15 16,-16 0 10-16,-17 19 4 0,14-4-29 15,3 2-21-15,8-4-43 0,-2 3-25 0,5 1-29 16,2-4-25-16,1-2-22 0,2-11-115 16,0 10-317-16,15 15 0 0</inkml:trace>
  <inkml:trace contextRef="#ctx0" brushRef="#br0" timeOffset="1173">2018 471 157 0,'3'-7'247'16,"0"2"-19"-16,-3 1 19 0,-1 0-43 0,-1 1 16 16,-1 2 3-16,-1 1-17 0,-2 0-23 15,-1 1-30-15,1 2-11 0,-1 2 10 0,1-1-27 16,-10 11-1-16,2 1-21 0,7-1-12 0,-1-3-13 15,4-1-7-15,3 2-10 0,1-2 9 16,0-11-17-16,0 15 2 0,16 18-25 0,-5-15-15 16,2-4 14-16,2-1-33 0,0-1-32 15,0-6-20-15,-1 0-20 0,-1-3 10 16,-1 0-1-16,-12-3 6 0,10 0 13 0,7 0 1 16,14-18-1-16,-24 8 13 0,6-5-7 0,-3-4 28 15,-1 0 3-15,-6-7 21 0,-2 9-12 16,-1 6 15-16,0-7 33 0,0 1 0 0,-16-16-11 15,9 19 13-15,1 5-20 0,-3 3 1 16,1 1-6-16,-1 2 10 0,-1 1-19 0,1 2-5 16,9 0 8-16,-16 0 7 0,-20 22-17 0,19-11 17 15,1 1-26-15,7 0-47 0,1-3-13 16,2 1-26-16,3 1-46 0,3-11-77 0,0 0-418 0,0 12 0 16</inkml:trace>
  <inkml:trace contextRef="#ctx0" brushRef="#br0" timeOffset="1559">2455 486 83 0,'0'-7'253'16,"-2"0"-19"-16,-1 2 6 0,0 2-2 0,-1-1 5 0,0 2-28 15,-2 0-2-15,2 2-36 0,1 0 0 16,-6 3-33-16,2-1 3 0,-6 12-23 0,1-4-14 15,5 0-23-15,3 1 8 0,1-2-17 16,3 1 7-16,0-10-19 0,0 9-9 0,0 6-6 16,23 18-10-16,-7-17-3 0,-2-1-25 0,2-3-22 15,2 1-15-15,-4-4 9 0,-2-4-27 0,-2-1 32 16,0-3-17-16,-1-1 5 0,-9 0 4 16,0 0-19-16,10 0 24 0,17-23 6 0,-17 9 16 15,0-3 22-15,-1-2-29 0,-5-4 16 16,-2 5-1-16,-2 18 11 0,0-21 2 0,0 1 1 15,-19-19 12-15,10 20-19 0,-1 4 31 0,-3 4-22 16,3 6-21-16,-4 4 29 0,14 1-3 16,-16 0-24-16,-22 17-3 0,16-6 2 15,1 1 15-15,5 3-44 0,3 1-32 0,-2 1-19 16,7 1-27-16,-1 1-38 0,5-4-48 16,1-3-76-16,3 0-412 0,0-12 0 0,0 10 1 15</inkml:trace>
  <inkml:trace contextRef="#ctx0" brushRef="#br0" timeOffset="1841">2891 60 4 0,'3'-19'272'0,"0"4"-37"16,-2 2 3-16,2 5-23 0,-1 3-12 0,-1 5 16 15,1 0-28-15,-1 5 8 0,2 4-2 0,4 21 3 16,-4 4-8-16,4 7-12 0,-4 1-4 16,4 1-21-16,-4 2 1 0,0 2-34 0,-3 0-3 15,3 5-12-15,-2-2-2 0,-1-28-16 0,0 13-9 16,0 4-13-16,0 4-4 0,0 3 3 16,0-3-40-16,0-4-16 0,0-3-36 0,0-3-37 15,0-8-55-15,0-2-21 0,0-5-40 16,0-3-47-16,0-3-558 0,0-4 0 0,0-8 0 15</inkml:trace>
  <inkml:trace contextRef="#ctx0" brushRef="#br0" timeOffset="2140">3221 294 78 0,'1'-11'216'0,"2"4"-16"0,-3 3 4 16,-3 0-8-16,2 0-44 0,-2 4 10 15,-2 1-23-15,1-1-23 0,-3 4 2 0,1-1 5 16,-13 6-36-16,0 0 3 0,4 1-13 0,-6 3 12 16,3-1-18-16,-1-2-8 0,1 1-28 0,1 1 15 15,1-1-10-15,7 1-9 0,1-2 13 16,2 1-5-16,5 0-13 0,1 0 10 16,0 1-12-16,0-1 2 0,15 19-20 0,-3-9 19 15,2-5-23-15,1 3 18 0,4 0-2 16,0-3-7-16,-1-6 6 0,-2 4-9 0,4-2-9 15,-1 4-15-15,0-5-16 0,-3 0-24 16,0-1-15-16,-2-4-20 0,5 2-25 0,3 2-60 16,-2-3-71-16,-4-1-212 0,-2-2 1 15</inkml:trace>
  <inkml:trace contextRef="#ctx0" brushRef="#br0" timeOffset="2392">3478 571 14 0,'1'-6'263'0,"1"2"-24"0,-1 0-3 0,-1 0-18 0,2 3-19 16,-1-1-22-16,-1 1-1 0,-3 4 13 15,0-2-8-15,3 6-6 0,-3-1 3 0,0 2-18 16,2 16-5-16,-3-1-35 0,-1 4 6 0,4 6-19 16,1-21-15-16,0 11 11 0,0 4-15 15,0 3-5-15,0 3-25 0,0 1 0 0,0 0-3 16,0 1-17-16,0-2 10 0,0 0-20 0,0-1 7 15,0-1-38-15,0-1-45 0,20 22-23 16,-20-34-37-16,0-6-23 0,0 0-33 0,2-4 1 16,-2-8-52-16,0 0-459 0,0 0 0 0,0 0 0 15</inkml:trace>
  <inkml:trace contextRef="#ctx0" brushRef="#br0" timeOffset="2655">3453 784 108 0,'-3'-37'170'15,"3"18"-23"-15,0-8 1 0,0-5 8 0,-13-33-9 16,13 49-3-16,0-8-13 0,19-32-19 0,-7 23-6 16,5 6-25-16,2 2 12 0,1 4-13 15,3 0-19-15,-1 6 10 0,-1 0-6 16,3 4-2-16,-6 2-4 0,-2 5-1 0,-3 2-7 16,-1 2 1-16,-12 0-5 0,0 0 3 0,32 20-4 15,-24-9 1-15,-5 0-8 0,-1 0 4 16,-2 0-2-16,0-11-9 0,0 18 2 0,0 3 1 15,-22 22-15-15,16-21 4 0,-5 0 12 16,-2 4-19-16,-2-6 11 0,1 1-28 0,-9-4-31 16,2-1-27-16,0 0-13 0,-1 1-30 0,-4-3-35 15,6 1-67-15,-3-3-308 0,5-3 0 16</inkml:trace>
  <inkml:trace contextRef="#ctx0" brushRef="#br0" timeOffset="3304">4036 578 169 0,'1'-5'180'0,"2"1"-3"16,-2-1-2-16,1 1-3 0,-1-1 10 0,-1 2-18 0,2-4 7 15,-2 4-35-15,0-2 11 0,-2 2-22 16,-1 2 4-16,-1-2-14 0,1 2-6 0,-3 1-6 15,-1 0-18-15,0 2 17 0,0 1-26 16,-1 2-11-16,-7 8-8 0,-4-2 18 0,6 2-23 16,-3 3-8-16,4 3-3 0,1-5 22 0,2 3-17 15,5-1-12-15,1-3 17 0,0 1-41 16,0-1-3-16,3-13 8 0,0 12-13 0,0-2 12 16,0 0 5-16,0 6-6 0,17 13-14 15,-12-18-20-15,2-2 3 0,-1-4-5 0,1-1-12 16,2-2 0-16,-2 0-9 0,0-4-1 0,2 1 9 15,-9 1-1-15,13 0 6 0,21-23-10 16,-19 5 22-16,1 1-4 0,-2-5 6 16,-1 2 3-16,-3-4 7 0,0-1 0 0,-1 3 36 15,-3-1-9-15,0 2 22 0,-2 8 5 0,-1 1-6 16,0 3 5-16,-2 3 16 0,-1-1-10 0,0 5 9 16,2 2-4-16,-2 0-26 0,-3 0 10 15,1 2 16-15,1 2-34 0,-3 1 18 0,2 1 5 16,1 2-31-16,1 2 36 0,0-1-11 0,0 2-4 15,0 7-22-15,24 23 14 0,-8-20 17 16,-3-4-24-16,2 3 3 0,-1-3-25 0,-1-1 12 16,-3-3-22-16,5-1-30 0,-4-1-16 15,-2-3-28-15,2-1-29 0,-3-4-24 0,-1 1-16 16,2-3-51-16,-1 0-507 0,-1 1 0 16,4-2 1-16</inkml:trace>
  <inkml:trace contextRef="#ctx0" brushRef="#br0" timeOffset="5130">1904 1598 33 0,'5'-10'264'16,"-3"3"-9"-16,3 2-8 0,-4 1-18 0,1-1 4 0,1 4-31 15,-3 1-9-15,1 1 27 0,0 5-7 16,-1 1 2-16,0 2 1 0,3 18-16 0,-3 3-4 16,0-14-19-16,0 7-10 0,0 7-23 0,0 5-12 15,0 1-18-15,0 2-7 0,0 1-2 16,0-2-10-16,0 2-17 0,0 0-27 0,0-2-30 15,0 0-32-15,12 33-23 0,-9-39-70 0,-2-6-31 16,-1-1-43-16,0-5-44 0,0 0-634 16,0-19 0-16,0 12 0 0</inkml:trace>
  <inkml:trace contextRef="#ctx0" brushRef="#br0" timeOffset="4314">0 1810 33 0,'18'-18'239'16,"-18"18"-31"-16,0 0 7 0,0 0-22 0,0-20-24 16,31-1-18-16,-28 22 9 0,0 4 7 15,1 1-16-15,0-1-10 0,6 22 17 0,5 2-19 16,-2 2-5-16,1 4-1 0,1-2-23 15,1-2-9-15,2 1-6 0,1 5-16 16,0-2 4-16,-2-2 11 0,4-1-9 0,-6 2-10 16,4-3-20-16,-3-4-2 0,-1-1 8 0,-1-7-29 15,-2-3 9-15,-4-4 4 0,0-1 3 0,-4-3 11 16,-1-4 14-16,1 1-9 0,-1-3 2 0,-3-2-2 16,0 0 7-16,0 0-8 0,9-19-7 0,-8 8 2 15,3-13-11-15,-1-7-7 0,0 0-12 16,-1-4-1-16,-1-1 4 0,1-6-5 0,-1 1-3 15,-1-4 1-15,1 3-12 0,1 4 11 0,-2 19 1 16,0-7-9-16,0-1-7 0,0 0 2 16,0 6-20-16,0 2-8 0,0 3-33 0,0 7 6 15,0 9-28-15,0-10-9 0,0 10-23 16,14-9-31-16,-11 10-24 0,0 4-12 0,-1 1-44 16,2 2-607-16,-3 0 0 0,9 15 0 0</inkml:trace>
  <inkml:trace contextRef="#ctx0" brushRef="#br0" timeOffset="4498">617 2176 79 0,'4'6'228'0,"0"2"1"0,-1-1-6 0,-1 1 41 16,-2 0-44-16,0 1 7 0,0 2-11 0,0 0-21 16,0 3-13-16,0 4-17 0,0 7 0 15,0 1-20-15,0 0-26 0,0-2-5 0,0-1-23 16,0 0-5-16,0-5-39 0,0 3-45 0,0-1-42 15,8 12-47-15,-3-20-26 0,-4-2-60 16,4-4-62-16,-1 1-353 0,2-2 1 0</inkml:trace>
  <inkml:trace contextRef="#ctx0" brushRef="#br0" timeOffset="4718">1078 2074 231 0,'-2'-9'256'0,"2"4"26"0,-3-1 2 15,3 2-55-15,0-2-2 0,0 1-28 16,0-1-41-16,3 3-16 0,3-1-16 0,0-2 11 16,14-5-7-16,3-1-30 0,2 1-56 15,4 3-70 1,4 0-44-16,-1 1-38 15,1 2-98-15,-1 1-328 0,-2 1 0 0</inkml:trace>
  <inkml:trace contextRef="#ctx0" brushRef="#br0" timeOffset="4914">1238 2157 87 0,'-20'14'225'0,"2"-3"15"16,7-3-3-16,1-2-17 0,1 0-1 0,3-2 2 15,2 0-36-15,0-1-8 0,1-1-9 16,3 0-33-16,0 0-16 0,1-2-1 0,4 0-7 15,2 2 1-15,3-4-30 0,17 0-39 0,-14 2-46 16,31-11-23-16,-12 2-53 0,-2 0-37 16,5 0-79-16,-4-5-138 0,-2 2-154 0,6-5 0 15</inkml:trace>
  <inkml:trace contextRef="#ctx0" brushRef="#br0" timeOffset="5806">2148 1928 178 0,'5'-13'230'0,"1"2"31"0,-4 3-11 16,0 1-13-16,1-1 8 0,-2 3-51 0,1 1 2 15,1 1-25-15,-1 1-41 0,1 0 20 0,0 4-32 16,0 0 1-16,1 2 4 0,2 0-29 16,6 15-6-16,-1 0-8 0,1 3-2 0,-2-1-14 15,-1 1 4-15,-1 3-15 0,0-2 12 16,-4-1-4-16,-3 3-28 0,2-5-2 0,-3-4-8 15,2-3 17-15,-1-2 5 0,-1-11-33 16,0 10 0-16,0-2 9 0,0-8-32 0,0 10 14 16,0-10-1-16,0 0 2 0,0 12-4 0,3-13-4 15,-3-3 2-15,3-3 26 0,-2-3-31 0,8-13-10 16,1-4 18-16,0-3-2 0,5-1 7 16,1 2-18-16,-5-1 17 0,4 5-6 0,-1-2 1 15,2 4-16-15,-3 5 16 0,-4 0 19 16,6 0-31-16,-7 7 27 0,-3 5-21 0,3 1 5 15,-2 3 2-15,-2 2 11 0,-4 0-36 0,0 0 9 16,0 0 7-16,19 16 30 0,-16-9-14 16,1 1-2-16,2 11-16 0,-1 3 7 0,0 3 3 15,-2-9 8-15,0-1-10 0,-3-1-7 0,0-1 6 16,0-1 9-16,0-2-32 0,0-10 22 16,0 10 8-16,0-1-2 0,0-9-15 0,0 12 13 15,0-4 25-15,0-8-9 0,0 9-18 0,0-9-18 16,0 0 14-16,0 0 8 0,-3 11 7 15,6-14-33-15,-1-4 17 0,1 1-10 0,10-13 15 16,-4-3 5-16,1 2 15 0,3 1-20 0,4-6-9 16,-4 8 2-16,2 0 14 0,-1 2-4 15,4-5 24-15,-4 8-30 0,-2 3 0 0,-2 0 30 16,0 4-19-16,-3 2-24 0,0 0 28 16,1 2-10-16,-8 1 22 0,0 0-22 0,0 0-8 15,10 0 5-15,6 17 16 0,-14-9-2 16,-2 2 14-16,3 12-30 0,2 2 15 0,-1 0-9 15,-1-1 21-15,-2 4-3 0,1-1-9 0,-2-13-1 16,0 7 5-16,0 3 4 0,0 1-25 16,0 0-20-16,0 0-18 0,0-5-14 0,0-1-33 15,0-4-42-15,0-2-12 0,0 1-33 0,0-3-50 16,0-1-438-16,0-9 0 0,0 11 0 16</inkml:trace>
  <inkml:trace contextRef="#ctx0" brushRef="#br0" timeOffset="6280">2709 1444 201 0,'0'-9'192'15,"0"3"-18"-15,0 1-10 0,3-3-15 0,0 1-11 16,10-8-11-16,1 3-5 0,4-1-12 0,0 1-16 16,3 3-24-16,2 2-5 0,-2 0 9 0,-3 2-13 15,-4 3-21-15,-2 1 11 0,-2 1-18 0,-10 0 16 16,0 0-9-16,0 0-10 0,0 0 5 0,14 19 13 15,-15-13 9-15,-3 2-15 0,-8 11-1 16,-1-5 4-16,1 3-5 0,4-5-4 0,1-1 2 16,-1-1-13-16,4-2 8 0,3 0-15 15,-1-3 13-15,2-5-3 0,0 0-3 0,0 11-4 16,0-2-18-16,25 13-1 0,-11-7 17 16,1 2-6-16,0-4 5 0,-2 4-22 0,-2-5 34 15,2 3-15-15,-6-2-6 0,-1-4-11 16,-2 2 19-16,-3-3-4 0,-1 1 10 0,0-9-5 15,0 0-2-15,0 11-2 0,0-1 23 0,-24 15 14 16,8-10-29-16,-3-3 6 0,2 0-39 0,-2-3 3 16,0-1-40-16,-2-2-53 0,-5 1-40 15,2-1-100-15,-2 1-344 0,-5-3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28.82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33 35 76 0,'5'-10'219'0,"-2"4"10"0,-3-1 18 0,3 3-29 0,-2 2-23 16,0-1-6-16,1 0-28 0,-1 4-9 15,1 2 17-15,-1 1 9 0,-1 4-6 0,2 3-4 16,-1 17-2-16,1 7-14 0,-2-17-6 16,0 10-19-16,0 4 3 0,0 8-20 0,0 1-6 15,0 2-14-15,0 0-3 0,0 1-3 0,-19 44-11 16,13-45-14-16,2-3-7 0,-2-4-11 16,-1-1-14-16,1-4-53 0,3 3-8 0,0-5-27 15,3-4-48-15,-1-6-40 0,-1-5-17 16,2-3-62-16,0-11-534 0,0 0 0 0,0 9 0 15</inkml:trace>
  <inkml:trace contextRef="#ctx0" brushRef="#br0" timeOffset="293">217 374 51 0,'12'-22'195'0,"-5"3"-19"0,3 3-8 0,-6 3-18 0,2 6-7 16,-2 2-13-16,-1-1-24 0,-1 2 7 0,-1 2-12 15,-1-1-21-15,0 2-9 0,0 1 6 16,-3 1-5-16,0 2-10 0,0-1-3 0,-4 0 9 16,-14 8-23-16,0-4 3 0,1 5 2 0,-2-3-7 15,2 2-10-15,-1 0 0 0,3 1-8 16,2-1-8-16,2 2 12 0,2-4 0 0,2 1 7 16,6-1-8-16,-1-2-2 0,3 2 8 15,2-8 0-15,0 0-7 0,0 11-3 0,18 17 7 16,-5-13-12-16,3 0-10 0,-1 0 17 0,4-1-2 15,1-1-12-15,0 0-31 0,0-1-20 16,-2-4-1-16,0 0-37 0,-2 0-36 0,-3-3-34 0,0-1-94 16,-1 0-216-16,-1-1 0 0</inkml:trace>
  <inkml:trace contextRef="#ctx0" brushRef="#br0" timeOffset="561">479 420 65 0,'0'-6'236'0,"2"1"6"16,-2 1-8-16,2 1-31 0,-1 0 2 15,-1 3 2-15,-1 2 8 0,-1 1-29 0,0 3-1 16,2-1-1-16,-5 18-24 0,5-4-13 0,-6 6-4 16,5 2-17-16,0 2 3 0,1-13-15 15,0 8-12-15,0 4-15 16,0 3-5-16,0 0-26 0,0 4-2 0,17 38 8 0,-13-39-5 15,-1 5-11-15,-1-6 2 0,0 0-29 16,-2-1-10-16,8-3-43 0,-3-4-6 0,1-4-37 16,-3-3-36-16,-1-4-42 0,-2-3-8 0,1-3-56 15,0-2-482-15,1-3 0 0,-1 1 1 16</inkml:trace>
  <inkml:trace contextRef="#ctx0" brushRef="#br0" timeOffset="817">458 602 34 0,'2'-51'167'16,"-2"27"-20"-16,0-16-9 0,19-43 2 0,-8 42 15 16,4-2-15-16,0 7-11 0,1 2-8 15,3 4 2-15,0-1-27 0,-2 2 8 0,2 7-2 16,-2 4-16-16,2 5-7 0,-4 3 6 16,-2 6-8-16,-3 1 14 0,-10 3-17 15,0 0-19-15,17 16 17 0,-14-8 0 0,-2 2 2 16,-5 14 5-16,4-12-28 0,0 7 10 0,-12 26-9 15,4-16-23-15,-1 0 17 0,-4-3-7 16,0 1-1-16,-4 1-21 0,1-1 7 0,0-2-25 16,-1-2-38-16,-2 2-28 0,0-3-23 0,-1-1-32 15,7 0-70-15,-3-3-105 0,3-1-201 16,4-6 1-16</inkml:trace>
  <inkml:trace contextRef="#ctx0" brushRef="#br0" timeOffset="1288">925 450 52 0,'6'-5'237'0,"-5"-2"-8"15,1 2 21-15,1 0-24 0,-2-3-21 16,2 3-7-16,-3 1-16 0,-2 0 4 0,1 1-16 15,-2 0-46-15,-1 1 13 0,-2 4-22 0,-1-2-6 16,-9 13-27-16,-6-3-14 0,5 6 30 0,0 1-23 16,2-3-12-16,2 5-8 0,-3 3 8 15,9-1-32-15,1 1 4 0,-2-1 9 0,6-3-16 16,-1-3 25-16,3-15-20 0,0 12-10 16,0-1-14-16,0-3 13 0,20 16-17 0,-12-16 13 15,-3-1 14-15,4-6 3 0,0 0-43 0,-1-1 34 16,1-2-32-16,-9 2 17 0,36-23-18 15,-20 7 22-15,-1-3-9 0,0 0-5 0,0-3 16 16,-2-1-8-16,3-2-8 0,-8 2 17 16,5 1-1-16,0 4-7 0,-2 1 34 0,-4 5 2 15,-1 5 18-15,-3-1-34 0,-1 5 10 16,0-2-1-16,-1 3-2 0,1 2-2 0,-2 0-10 0,0 0-3 16,6 15 10-16,-4-7-12 0,9 12-9 15,-3-3 5-15,1 1 4 0,2 1-4 0,2 1 5 16,0 0-21-16,0-2 4 0,2-4-4 15,-2 4-20-15,0-3-13 0,3 0-57 0,-6-6-43 16,-1-1-30-16,-5-1-37 0,3-3-622 16,-5 3 1-16,0-4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27.70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7 336 276 0,'-1'-4'256'0,"-1"-1"32"0,1 1-38 16,1 1-6-16,-2-1-23 0,4 0-5 0,-5 1-47 15,4 0-5-15,-1 1 5 0,3 0-26 0,4 0-9 16,2-1-9-16,16 1-38 0,5-1-19 16,2 1-72-16,1-5-25 0,0 5-48 0,-1 0-45 15,-2 0-59-15,1 0-94 0,-7-2-256 16,-15 4 0-16</inkml:trace>
  <inkml:trace contextRef="#ctx0" brushRef="#br0" timeOffset="180">84 464 223 0,'-13'8'236'0,"3"-1"-1"0,2-2-8 0,3-2-32 16,-3 1-1-16,6-2-29 0,-3 0 14 15,2 0-54-15,2 0 22 0,1 0-14 0,1-2-19 16,4 4-24-16,2-2-12 0,4-1 10 0,15-1-29 15,-11 0-28-15,5 0-30 0,8 0-44 16,34-19-23-16,-26 6-58 0,-4 5-25 0,4-3-103 16,-2-1-220-16,3-3 0 0</inkml:trace>
  <inkml:trace contextRef="#ctx0" brushRef="#br0" timeOffset="482">870 70 35 0,'-9'-3'217'16,"-1"1"-4"-16,-2 0-8 0,-12 6 16 0,9-4-2 16,-3 0-23-16,-24 14-24 0,22-5-8 0,1 3-2 15,1-6-19-15,4 11-27 0,2-1 17 16,4 4-27-16,5-5-8 0,3-15-23 0,0 19 9 16,22 18-35-16,-4-17 19 0,0-3-17 15,3 4 14-15,2-3-23 0,6-2-4 0,-4-2-3 16,1 0 9-16,-4 1-18 0,-4-2 7 0,-2 0-6 15,-7-3-10-15,0-2 2 0,-2 0 10 16,-4-2-31-16,0 1 5 0,-2-2 2 0,-1-5 28 16,0 0-3-16,0 0 6 0,-17 19-17 15,-1-8 4-15,1 0-14 0,3-5 8 0,-1-3-5 16,4 1-26-16,-1 0-12 0,0 0-20 16,12-4-20-16,-10 0-21 0,2 0-38 0,-7 0-48 15,-12-18-52-15,9 7-407 0,3 1 1 16</inkml:trace>
  <inkml:trace contextRef="#ctx0" brushRef="#br0" timeOffset="653">718 151 180 0,'4'-6'197'0,"1"-2"-6"0,9-4-1 16,2-2-22-16,-1 3-19 0,2 0-16 0,3-2 1 15,2 4-22-15,2-2-16 0,1 0-8 0,7 3-2 16,-3 3-24-16,-3 0-13 0,0 0-7 15,-2 3-38-15,2-5-44 0,-3 2-60 0,-4 3-88 16,-3-2-103-16,-2 4-25 0,-1-2 0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26.86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29 175 265 0,'0'0'254'0,"0"0"10"0,0-19 8 0,0 19-44 15,0 0-44-15,0 0-11 0,23-31 2 0,-23 34-22 16,0 3 30-16,0 1-27 0,3 23 3 0,-3-18 3 16,0 11-27-16,0 5-9 0,0 6-10 15,0 4-5-15,0 1-13 0,0 2-18 16,16 49-5-16,-12-46-7 0,-4-1-26 0,2-4-18 15,-1 1-46-15,5-2-24 0,-3-4-42 16,0-3-56-16,0-5-30 0,-2-1-51 0,-1-25-476 16,0 14 0-16,0-1 0 0</inkml:trace>
  <inkml:trace contextRef="#ctx0" brushRef="#br0" timeOffset="262">7 312 19 0,'-3'-40'175'0,"3"20"-9"0,0-8-3 0,0 0 8 16,0-1-10-16,15-25-25 0,-7 29 5 0,10 3-25 15,-2 3-15-15,1 3 2 0,5 3-26 16,5 2 10-16,1 6-9 0,-2 3 13 0,-13 2-30 16,5 0 16-16,27 24-8 0,-25-11-22 0,-2 4 11 15,-4-1-14-15,-5 8 7 0,-8-5 12 16,1-1-20-16,-2-5-11 0,0 6 1 0,-26 28-9 15,8-19 7-15,-2-3-2 0,0 2-3 0,-5-1-7 16,4-1-43-16,-2 0-28 0,2-2-19 16,0-4-49-16,5 2-61 0,-4-4-109 0,5 0-149 15,-2-3 0-15</inkml:trace>
  <inkml:trace contextRef="#ctx0" brushRef="#br0" timeOffset="606">254 795 196 0,'3'-2'214'0,"2"-1"10"0,-3 1-16 0,3-1-13 16,-1 2-19-16,0-1-20 0,2 0-18 15,1-1-16-15,1 1-21 0,-1 2 17 0,3 0-28 16,0 0-4-16,2 0-16 0,4 0-14 0,17 20 10 15,-19-7-6-15,-4-2-14 0,-2 1 6 16,-5 0 19-16,-3-12-26 0,0 11 1 0,0 8 27 16,-19 23-38-16,7-22 18 0,1-1-16 15,-2 2 15-15,1-3-12 0,0-1 3 0,4-5 12 16,1-2-17-16,1-2 3 0,-1-1-15 16,4-1 1-16,1-3-8 0,1-2 17 0,1-1-32 15,0 0 5-15,0 0 7 0,0 0-6 0,19 13-11 16,-11-14-20-16,4-1-40 0,11-3-48 15,4-4-27-15,-1 0-60 0,3-4-75 0,-3 2-318 16,0-8 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36.27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0 650 77 0,'0'-18'235'0,"35"-15"10"0,-32 22 29 16,1 0-10-16,-1 1-25 0,0 2-10 0,-1 0-9 16,-1 5-2-16,0-2-20 0,1 4 11 15,1 2-10-15,1 6 0 0,-1 2-11 0,4 20-1 16,-7-14-26-16,0 11-5 0,0 9-20 0,0 3 0 15,0 2-21-15,0 6-19 0,0-1-7 16,0 3-12-16,0-3 3 0,0 1-17 0,0-2-24 16,9 42-50-16,-6-40-31 0,4-5-63 15,-1 3-16-15,1-8-29 0,-1-1-36 0,0-4-30 16,-1-8-659-16,-2-5 0 0,2-4 1 16</inkml:trace>
  <inkml:trace contextRef="#ctx0" brushRef="#br0" timeOffset="304">91 644 131 0,'0'-50'192'0,"0"29"-6"16,0-10-5-16,0-4-2 0,0 1-9 15,0 6-15-15,0 1-16 0,16-21-10 0,-8 34-17 16,2 4 14-16,-2 4-15 0,4 4-8 0,2 4-23 15,1-2 7-15,22 18-2 0,-11-1-18 16,2 1 16-16,-2 9-16 0,-4-2-23 0,-4 0 0 16,-6 3 17-16,-2-1-4 0,0-2-26 0,-10-5 28 15,0-8-24-15,-17 24-3 0,8-14-3 16,-10-2 1-16,-5 1 4 0,-4-1-27 0,2-4-10 16,0 1 21-16,2 0-4 0,2-5-41 15,3-3 6-15,3 1-31 0,0-5-14 0,6 0-19 16,2-3-44-16,0-2-51 0,4 0-70 0,3 0-267 15,-2 0 1-15</inkml:trace>
  <inkml:trace contextRef="#ctx0" brushRef="#br0" timeOffset="724">633 551 145 0,'2'-4'247'0,"-2"-1"-3"0,0 0-19 0,1 1-18 0,2 4 2 16,-3 2 13-16,0 2 0 0,0-1-33 15,3 6-18-15,-3 1 4 0,3 18-2 0,6 3-35 16,1 1 5-16,-6 4-19 0,5 1-10 16,-1 2-4-16,0-5-16 0,0 6-20 0,-1-1 3 15,2 0-4-15,-2-1-15 0,2-3 9 0,-3 5-2 16,4-3-4-16,-4-4-35 0,-1-4 12 15,3-2-10-15,-3-3-7 0,6-7 10 0,-8-2-3 16,-1-3-12-16,3-5 7 0,-1-3 7 0,0-1-14 16,-4-3-4-16,0 0 0 0,0 0-10 0,13-19 10 15,-4-8-2-15,-2 2 4 0,2-7-1 16,1-1-9-16,2-5 1 0,-5-1 5 0,2-2 10 16,4-2-6-16,1 0-10 0,-1-2-4 15,3 1 10-15,-7 4-16 0,1 3 6 0,0 0-2 16,-2-1-7-16,3 5-22 0,-6 4-14 0,-2 3 7 15,2 9-39-15,-3 5-17 0,-2 2-2 16,0 10-29-16,0 0-23 0,0 0-24 0,0 0-26 16,3-13-72-16,-3 13-409 0,3 5 0 0,-3 1 0 15</inkml:trace>
  <inkml:trace contextRef="#ctx0" brushRef="#br0" timeOffset="1198">821 113 177 0,'0'-8'198'0,"3"2"-10"0,3 1 6 0,-2-1-15 16,2 4-24-16,0 1-1 0,-2-3 0 0,5 8-10 16,12 5 0-16,1 2-15 0,1 4-24 15,2 3 2-15,-1 10-19 0,-3-2 5 0,3 2 13 16,-5-1-50-16,-3 0 15 0,3 5-12 16,-6 0-9-16,-2-1 28 0,-5-1-22 0,-2-3-16 15,-4-2 3-15,3-4-9 0,-3-21-10 16,0 12 11-16,0 0 27 0,0-1-22 0,-19 3 16 15,15-10-1-15,-2-4-7 0,3 0 10 16,-2 0-19-16,-1-6 19 0,-4-6 3 0,2-3-14 16,0-4-8-16,2-3-5 0,5-4 1 0,1-4 6 15,0 14-15-15,0-6-9 0,15-29 2 16,-4 21 10-16,2-1-11 0,0-2-19 0,4 3-15 16,2 3-12-16,-3 1 5 0,2 2-21 0,1 4 1 15,4 0-10-15,-4 5-26 0,-4 0 14 16,0 3-17-16,4 2-14 0,-9 2-22 0,3 5 1 15,-4 1-4-15,-9 2-33 0,0 0-29 0,10 0-97 16,-10 0-255-16,22 15 0 0</inkml:trace>
  <inkml:trace contextRef="#ctx0" brushRef="#br0" timeOffset="1451">1415 798 182 0,'-4'3'281'0,"1"-1"-2"0,-6-2-3 16,6 1-18-16,0-1-23 0,2-1-27 0,-2 2-15 16,3-2-12-16,3-2-16 0,4 1-31 15,2 0-10-15,-2 0-27 0,18 1 7 0,-12 1-43 16,24-5-28-16,-9 3-58 0,-2 0-19 0,1-1-27 15,-1-1-54-15,-7 3-44 0,-3-2-119 16,-2 3-235-16,-1 0 1 0</inkml:trace>
  <inkml:trace contextRef="#ctx0" brushRef="#br0" timeOffset="1651">1525 959 181 0,'-13'12'224'0,"3"-4"-1"0,4-1 13 16,0-1-10-16,3-1-23 0,-1-2-1 0,1-1-7 15,3 0-19-15,0-2 7 0,0 0-43 16,3 2-9-16,1-1-17 0,5-2 6 0,-2-1-28 16,2 0-9-16,18-11-2 0,2 10-35 0,3-2-40 15,3-3-17-15,-4 0-43 0,6-3-41 16,-3-1-25-16,5 0-55 0,2 2-101 0,-1 1-257 16,-2-2 0-16</inkml:trace>
  <inkml:trace contextRef="#ctx0" brushRef="#br0" timeOffset="2203">2596 494 110 0,'-3'-8'264'0,"3"3"-28"0,-5 2-11 0,2 2-3 0,-2 4-14 15,-8 8 3-15,-6-2-14 0,-3 9 10 16,6 1-4-16,-2 4-13 0,-7 2-12 0,-1-1-6 15,7 1-7-15,0 4-10 0,1-2-19 16,-4 3-7-16,6 3-18 0,3 2-16 0,4 0-5 16,7-1-11-16,2-2 2 0,0-18-8 0,0 10-14 15,21 26-8-15,-5-25-4 0,3-4 1 16,-3-3 2-16,3 0-22 0,-1-5-24 0,4-7-10 16,5-1-5-16,-5-5-19 0,-12 0-8 15,9 0-18-15,16-27-15 0,-9 12 25 0,-7-3 11 16,2-3-5-16,4-3 25 0,-4-3-24 0,1 6-3 15,-6-6 5-15,-6 5 8 0,2-2 5 0,-5 0 15 16,-1 11-19-16,1 1 17 0,-7 4-2 16,3 4 28-16,-3 4-9 0,0 0 7 0,0 0-5 15,-10-6 9-15,10 10-13 0,-6 0-3 0,6 5 8 16,-3-1 12-16,0 2 3 0,2 14-48 16,1-15 44-16,0 7-7 0,0 1 9 0,20 24-20 15,-7-24-9-15,-2-3-23 0,2 4-13 16,3-5-3-16,-1-5-6 0,-5-2 1 0,1-2 2 15,-11-4 12-15,0 0-4 0,15 0 17 0,-4 0-11 16,18-15 10-16,-16 6 9 0,-1-6-2 16,-2 1 10-16,-1-7 32 0,-3 7-2 0,-5-3 36 15,-1 3-46-15,0 2 27 0,0-5 21 0,-16-20-14 16,6 25-11-16,0-5 11 0,-7 5-2 16,3 5-9-16,4 2 6 0,-1 5-14 0,11 0-4 15,-10 0 0-15,-6 0-4 0,-19 22-3 16,16-11 6-16,1 3-29 0,9 1-41 0,-4 1-47 15,7-3-12-15,3-2-36 0,-1-2-45 0,4-9-81 16,0 0-443-16,0 10 0 0,16 6 0 0</inkml:trace>
  <inkml:trace contextRef="#ctx0" brushRef="#br0" timeOffset="2594">3057 768 8 0,'8'-11'227'0,"-3"3"-11"0,0 1 0 0,1 2 10 0,-2-2-17 15,-1 2-43-15,-3 3 4 0,3 1-21 16,0 1 7-16,0 1-26 0,0 2 11 0,0 1-25 16,-2 0 3-16,2 3-15 0,0 2-6 15,6 12-16-15,-5 0-15 0,2 0-11 0,-2-1-5 0,-1-1 8 16,-2-5 9-16,1-1-37 0,-2-3 15 16,0 1-6-16,0-2 7 0,0-2-22 0,0-1-3 15,0 0 6-15,3-1 7 0,-3-2 12 16,0-3-28-16,0 1 16 0,0-1-14 0,0 0 7 15,0 0-2-15,10-13-28 0,-6 5 4 0,3-11 23 16,6-5-25-16,3 1 27 0,-4-4-6 16,7 0-3-16,-3 4 5 0,0 1 9 0,-1 0-34 15,1 9-11-15,0 1 9 0,-7 1 27 0,1 5-44 16,-7 2 28-16,3 3 1 0,-6 1 24 16,0 0 6-16,0 0-4 0,13 19-14 0,-10-11-15 15,-3 0 0-15,2 1 17 0,1 15-20 0,2-1 7 16,-2 2 17-16,2 0-28 0,1-2 17 15,-2 3-15-15,5-1 14 0,0-6-60 0,-2-1-36 16,2 3-35-16,-5-5-35 0,2-8-21 0,-3-2-57 16,4 3-482-16,-1-7 0 0,-1 2 0 0</inkml:trace>
  <inkml:trace contextRef="#ctx0" brushRef="#br0" timeOffset="2895">3688 638 29 0,'0'-26'215'0,"-7"2"0"0,-2 6 11 16,-4 3-22-16,0 7-32 0,2 4 15 0,-1 3-18 16,12 1-22-16,-12 0-14 0,-18 14 3 0,19-4-33 15,-2 2 0-15,5 1-6 0,3 1-1 16,5 1-15-16,0-3-18 0,0 0-10 0,0 3 13 16,18 25-25-16,-6-16 3 0,-1-2 2 0,4 1 3 15,-5-3-22-15,-1 3 5 0,1-7-10 16,-2 5-17-16,-2-7-1 0,1 5 27 0,-4-3-18 15,-3-4-12-15,0-12 6 0,0 11 32 16,0 1-21-16,0-4-18 0,0 1 27 0,0-9-1 16,-18 21-8-16,6-8-15 0,-1-5 1 0,0-3 22 15,1-3-2-15,2 2 2 0,0-4-42 16,2 0-19-16,8 0-19 0,0 0-34 0,-11 0-17 16,-4-17-51-16,12 11-44 0,-3-2-394 0,-1-10 0 15</inkml:trace>
  <inkml:trace contextRef="#ctx0" brushRef="#br0" timeOffset="3209">3945 73 158 0,'0'-9'229'0,"-3"4"-19"0,3 0 33 0,0 4-5 16,0 1-7-16,-3 1 10 0,3 5-12 0,-1 3-11 15,0 13-10-15,-7 7-12 0,8 6-17 0,0-15-12 16,0 13-27-16,0 4 0 0,22 41-12 16,-12-32-13-16,-1-3-20 0,4 1-5 0,-3-2-5 15,1 2-2-15,-3-8-23 0,5 7 2 0,-8-4-11 16,3 0-40-16,-1-1-6 0,-3 1-62 15,3-4-17-15,-5 0-34 0,-2-19-40 16,0 5-28-16,0-1-55 0,0-1-524 0,0-4 0 16,-15 13 1-16</inkml:trace>
  <inkml:trace contextRef="#ctx0" brushRef="#br0" timeOffset="3707">3908 856 111 0,'-12'-25'203'0,"-2"5"-26"0,-1 1 21 16,5-1-5-16,-1 3-20 0,5 6-9 15,1 0-12-15,5 11-22 0,0 0-22 16,0-11-9-16,29-12-5 0,-10 15-22 0,9 0 17 16,3 4-22-16,4 0-25 0,3 1-33 15,-1 0-5-15,4 1-32 0,1 1-31 0,-3-1-16 16,-2-2 0-16,-4 4-6 0,2-1 10 16,-19 1 0-16,4 0 5 0,3 0 23 0,-1 0 28 15,13-13 19-15,-22 9 24 0,-5 0 6 0,-2 0 17 16,-2 2 9-16,-1-1 20 0,-3-1 17 15,-3 3-13-15,1 0-3 0,-6-1 6 16,1 2-3-16,-4 2 19 0,0-1-11 0,-13 4-16 16,-1 2-2-16,2 2-2 0,1 1-29 0,1-4 35 15,2 8-28-15,3 1-6 0,0-6 16 16,5 8-27-16,2-5-4 0,5-3-1 0,1 0-11 16,3-2 24-16,0-7-36 0,0 0 9 0,0 0 1 15,0 10-3-15,19 4-7 0,-14-11-6 16,3-2 11-16,-3-1-30 0,7 0 14 0,-2-1 6 15,2 1-14-15,21-16 14 0,-13 5-12 0,-3-1 0 16,4-3 2-16,-1 4 18 0,-3-5-1 16,-1 0-1-16,1 5 8 0,-5 2-13 0,-3 1 17 15,-1 1-20-15,-2 7-3 0,0-4 14 0,1 4 12 16,-7 0-9-16,0 0 6 0,0 0 6 16,17 12 0-16,-6 5-5 0,-3 4-1 0,-5-3 2 15,0-5-22-15,0-2 19 0,-2 2-10 0,2-3 26 16,4 11-4-16,-5-3-28 0,1-1-9 15,-2-4-55-15,-1-2-23 0,3-1-31 0,-3-2-20 16,3-1-34-16,-3-1-97 0,3 1-348 0,-3-3 0 16</inkml:trace>
  <inkml:trace contextRef="#ctx0" brushRef="#br0" timeOffset="4282">4647 677 125 0,'2'-18'198'0,"1"5"-5"0,0 1 10 15,-2 3 4-15,1 4-30 0,-1-3-7 16,0 5-38-16,-1 3 4 0,0 0-11 0,2-6 0 16,1 6-20-16,-3 4-26 0,3 1 5 0,0 0-17 15,-2 2 7-15,0 1-7 0,7 15-19 0,-3-3-8 16,-2-1 15-16,0 3 6 0,0-4-34 16,-1-1 5-16,-2-2 7 0,0-4-2 0,0 0 1 15,0-4-16-15,0 1-7 16,0-8-3-16,0 0 25 0,0 0-14 0,0 0 4 15,0 0-5-15,0 8-5 0,0-12 7 0,3 0 7 16,-1-3 9-16,7-12 3 0,1-1-25 0,3-4-7 16,0 1 20-16,-1 1-32 0,2-2 14 15,-1 4-13-15,0 0-11 0,0 3 6 0,3 4-3 16,-9 4 15-16,2 1-11 0,-6 5 14 0,7-1-12 16,-10 4 11-16,0 0-17 0,9 0-5 15,-9 0 1-15,33 24 23 0,-16-6-8 0,-1-2-1 16,-1 0 9-16,0 3-9 0,-2-3-10 15,3 1 7-15,-1-1-16 0,-2-3 8 0,-4-1-26 16,-2-2 6-16,1-2-2 0,-3-4 10 0,1 0-19 16,-2-2 9-16,0 1 2 0,1-3 6 15,-5 0 18-15,0 0-13 0,0 0 5 16,15-15-4-16,-6-1 15 0,-2-3 0 0,2 2 2 16,-3-9 26-16,-2-5-8 0,2-4 6 15,-2-6-1-15,-2-2 13 0,-2-2-17 0,0-6 1 16,0 32 3-16,0-15 33 0,0-4-8 0,0-1 3 15,0 4 1-15,0 6 8 0,0 2-10 16,0 6-4-16,0 5-17 0,0 3-2 0,0 13 16 16,0 0-21-16,-15-11-4 0,15 17-1 0,3 2 6 15,0 19 8-15,-3-13-21 0,9 37 0 0,-2-12 10 16,3-2-9-16,-3 2-27 0,2 1-44 16,-5-3-51-16,-1-2-33 0,-3-2-36 0,0-17-72 15,0 8-433-15,0 1 0 0,-17 31 0 16</inkml:trace>
  <inkml:trace contextRef="#ctx0" brushRef="#br0" timeOffset="4418">5108 704 35 0,'-1'-8'200'0,"1"-1"-18"0,0-3 3 15,0-16 1-15,0 14-20 0,13-28-17 0,1 15-7 16,4 0-19-16,2 1-12 0,3 7-7 0,5-4-15 16,0 3-17-16,3 8-23 0,1 1-49 15,4 5-13-15,1-2-38 0,5 7-83 0,-3-2-125 16,-19 3-75-16,14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41.32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0 763 4 0,'11'-24'229'0,"-3"0"-6"15,-1 2 1-15,2 1 14 0,-5 5-7 0,1 4 5 16,-2 2-23-16,1 3-26 0,-4 0-11 15,3 5-13-15,-2 1-14 0,2 3 6 0,0 2-9 16,1 4-8-16,5 17-8 0,-2 3-4 0,1 5-1 16,-6 2-26-16,7 0-9 0,1 4-13 15,-3 5 8-15,2-3-23 0,-5 0-15 16,5 0 13-16,0 0-20 0,-5-1-44 0,5 0-30 16,-5-1-31-16,0 4-61 0,-4 0-13 0,0-26-44 15,0 10-67-15,0 1-463 0,0 0 0 0,0-2 0 16</inkml:trace>
  <inkml:trace contextRef="#ctx0" brushRef="#br0" timeOffset="276">126 726 158 0,'-4'-39'191'16,"4"18"-12"-16,0-8-4 0,17-34-13 0,-8 29-1 15,4 4-12-15,1 3-28 0,4 5 1 0,3-1-16 16,-2 8 1-16,3 2-12 0,2 5 4 16,5 7-4-16,-20 1-11 0,8 0-7 15,18 21 6-15,-19-1-6 0,-5 0-4 0,-2 6-7 16,-5 1 9-16,-4-13-1 0,0 8-10 16,-18 32-10-16,0-24 25 0,4 3-31 0,-6-4 1 15,-2 0-18-15,2-3 15 0,-4 4-7 16,7-2-5-16,-3 2-18 0,1-5-49 0,0 0-51 15,5 0-22-15,-2-5-52 0,2 1-114 16,2 0-312-16,-1 2 0 0</inkml:trace>
  <inkml:trace contextRef="#ctx0" brushRef="#br0" timeOffset="478">437 1174 120 0,'8'-2'253'15,"0"2"6"-15,-5 0-24 0,-2 2-18 0,2 1-3 0,-3 0-7 16,1 5-47-16,1-1 8 0,-2-1-39 16,0 1 26-16,0 4-35 0,0 1 2 0,0 5-20 15,0 4-20-15,0 3 11 0,0 0-30 16,0-3-33-16,0-3-25 0,0-1-34 0,14 14-60 16,-11-20-21-16,-1-1-65 0,-1-2-116 15,0-2-219-15,2 2 0 0</inkml:trace>
  <inkml:trace contextRef="#ctx0" brushRef="#br0" timeOffset="917">782 664 199 0,'3'-33'233'0,"1"6"6"0,-4 17-24 0,9-14-26 15,-9 13-15-15,3 3-8 0,0 1-20 0,0 5-19 16,1 3 20-16,2 1-16 0,-2 3-5 16,13 11-2-16,-4 4 10 0,6 3-29 0,-3 1-8 15,0 5 7-15,3 0-22 0,0 2-12 0,-1-3-11 16,-5 5-10-16,-1 2 11 0,4-4-3 16,0 4-15-16,0 3 0 0,-6-4 4 0,-2 1-13 15,4-2 9-15,1-1-31 0,-3-10 13 16,-1 0-1-16,1-4-16 0,-7-3 13 0,0-4-20 15,0-3 4-15,-1-5 16 0,3-2 5 0,-5-1 4 16,0 0 1-16,0 0 2 0,0 0-11 0,14-22 5 16,-4 2 25-16,-4-3-25 0,-6 9 9 15,0-8-7-15,0-7 17 0,0-3-24 0,20-39-3 16,-14 28 3-16,-3 3 1 0,0-5-5 16,0 4-18-16,4 0 17 0,-1 0 0 0,1 0-12 15,-1-3-12-15,0 12 5 0,-3 4-12 0,1 2-16 16,-1 10-23-16,0 4-8 0,-3 4-13 15,3 4-1-15,-3 2-24 0,0 2-30 0,0 0-7 16,0 0-28-16,2 18-39 0,-2-9-489 16,3 15 1-16,0 1 0 0</inkml:trace>
  <inkml:trace contextRef="#ctx0" brushRef="#br0" timeOffset="1111">1360 960 5 0,'3'10'224'0,"-3"0"-17"0,0-1 4 0,-3 15-9 16,3-11 5-16,0 5-18 0,0 5-9 0,0 1-31 16,-14 18-2-16,12-15-10 0,-1 0-11 15,-2-3-26-15,5-5 2 0,0 5-17 0,-3-5-20 16,1-3-3-16,2-5-29 0,0-11-41 16,0 11-24-16,0-2-33 0,0-9-52 0,0 12-66 15,0-12-86-15,0 11-171 0,0-11 1 0</inkml:trace>
  <inkml:trace contextRef="#ctx0" brushRef="#br0" timeOffset="1780">1325 123 70 0,'3'-3'180'0,"-1"1"-6"15,-1 1 3-15,4 1-1 0,0 2-12 16,-2 0-8-16,3 4-27 0,8 13 1 0,1-3 11 16,4 5-14-16,-3 2-34 0,2 2 17 0,-2 5-38 15,3-1 27-15,-3 5-21 0,-5-1-5 16,2 1-20-16,1 2 3 0,-7 2-19 0,-3-6 2 16,3 2-9-16,-1-4 7 0,-4-4-10 15,-1-1 13-15,-1-6-23 0,0-5 8 0,1-3 9 16,-1-11 0-16,0 10 14 0,0-10 14 0,0 8-22 15,0-8 5-15,0 0 19 0,0 0-31 16,-4 13 12-16,4-16-24 0,-3-2 0 0,3-3 7 16,0-16 8-16,0 10 19 0,0-9-19 15,0-3-31-15,0-5 8 0,0-2-13 0,0-2 31 16,0 0-20-16,16-39-7 0,-10 38 5 16,7-2 7-16,0 3-24 0,0 2 37 0,4 4-46 15,2-1-1-15,0 4-9 0,0 0-2 0,4 6-18 16,1-3-12-16,-2 5-15 0,4 1-27 15,-4 5-7-15,-1-2-32 0,-2 3-33 0,-6 8-73 16,0-2-300-16,-13 5 0 0</inkml:trace>
  <inkml:trace contextRef="#ctx0" brushRef="#br0" timeOffset="2078">2051 800 1 0,'-3'0'276'0,"0"0"-14"0,0 0 39 0,-1 0-41 16,2-2-27-16,1 1-23 0,1 0-22 0,0 0 4 15,1-3-21-15,5 2-38 0,3 0-17 16,1 0-13-16,17-1 3 0,5-2-24 16,-3 1-30-16,4 0-31 0,-4 0-37 0,3-1-59 15,-7 2-40-15,-2-4-33 0,-5 5-95 16,0-2-285-16,-8 1 0 0</inkml:trace>
  <inkml:trace contextRef="#ctx0" brushRef="#br0" timeOffset="2275">2139 900 60 0,'-19'13'207'0,"6"-7"-8"0,4 2 0 16,-1-1 0-16,5-3-9 0,2 0 3 0,0 0-9 15,6-2 14-15,-6 0-17 0,6-1-16 16,2 0-45-16,1-1-23 0,1 1 10 0,2 0-10 16,4-1-8-16,12-2-21 0,-12 2 11 15,8 0-6-15,30-17-51 0,-22 12-29 0,1-2-30 16,-4 1-18-16,5-4-41 0,-3-1-20 0,4 2-35 15,6 0-67-15,-3-4-294 0,2 3 0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43.94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69 589 239 0,'6'-4'236'0,"-3"-2"-2"15,0 2-6-15,-3 1-23 0,4 2-7 0,-2 1-11 16,-1 1 9-16,-4 4 0 0,2 3-1 0,-2 1-27 16,-3 17-14-16,0 3-16 0,2 4-9 15,-5-2-13-15,6 1-11 0,0 2-12 0,3 2 4 16,0-17-23-16,0 8-24 0,0 5 18 0,0 2-21 16,0 1-66-16,15 35-8 0,-8-40-42 15,-1 1-46-15,-3-6-47 0,3 0-72 0,-5-7-448 16,-1-1 0-16,3-4 0 0</inkml:trace>
  <inkml:trace contextRef="#ctx0" brushRef="#br0" timeOffset="280">115 790 136 0,'-2'-43'186'0,"2"23"8"0,0-10-11 0,0-7-21 0,0-1-2 16,0 0-19-16,18-32-3 0,-8 39-21 15,2 3-4-15,4 3-12 0,3 0-15 0,-1 3-14 16,4 5 6-16,0 8-7 0,-6 4-19 16,-16 5 14-16,10 0-17 0,1 0-1 0,13 22 1 15,-19-9-3-15,-2 5 0 0,-3-3-12 0,0-3 10 16,-16 33-3-16,5-16 4 0,-8 1-8 16,0 0-18-16,0 0 14 0,1-5-13 0,-4 4 11 15,2-2-6-15,-2 4-5 0,6-4-20 0,-3-1 4 16,-2 0-31-16,5 0-43 0,-3-6-14 15,6 1-40-15,-1-1-63 0,3 0-89 16,1-4-194-16,-4 4 0 0</inkml:trace>
  <inkml:trace contextRef="#ctx0" brushRef="#br0" timeOffset="608">241 1083 122 0,'3'0'243'0,"0"-4"4"16,-2 2 4-16,2-1-6 0,-3 2-48 16,3-2-10-16,0 3-17 0,3-2-33 0,0 1-9 15,-2 1-15-15,5 1-17 0,-2 1-3 0,4-2 1 16,0 0-10-16,13 18-8 0,-11-5 2 16,-4-2-11-16,-5-3 16 0,2 2-25 15,-6 2-7-15,0-12 1 0,0 19 25 0,0-2-24 16,-22 19 33-16,9-19 0 0,2 0-6 15,-2-8-22-15,-3 10-4 0,6-8-4 0,4-2-14 16,0-1 6-16,3 1-2 0,-4-3-8 0,7-2 16 16,0-4-17-16,0 0 12 0,0 0-23 15,16 11-12-15,-6-10 14 0,-1-2-16 0,20 0-63 16,-18 1-3-16,27-11-42 0,-15 1-3 0,-2-2-43 16,1-1-20-16,0-2-40 0,2-2-516 15,-3-4 0-15,0 0 0 0</inkml:trace>
  <inkml:trace contextRef="#ctx0" brushRef="#br0" timeOffset="984">731 492 163 0,'3'-18'201'0,"0"2"3"0,-2 3 0 0,-2 3-23 16,1 2-6-16,-3 5-2 0,3 6 5 15,0-3-15-15,-3 5-8 0,0 3-7 16,0 1 0-16,2 20-9 0,1-15 10 0,0 34-48 15,0-30 6-15,0 8-5 0,0 6 11 0,14 42-44 16,-2-37 8-16,-2 2-15 0,3-6-25 16,-2 4 23-16,0-3-13 0,0 0-5 0,2-1-1 15,0-7 14-15,2-1-19 0,-5-4-4 0,1-4-7 16,-1 1-1-16,-2-6 15 0,-3-8-32 0,1-2-6 16,-1 2 18-16,-5-4 16 0,0 0-11 15,0 0-12-15,18-18 4 0,-9-3-7 0,-3-1 22 16,1-7-12-16,-4-3 3 0,0-3-2 0,4-5 9 15,-3-3-15-15,1 0 2 0,0 1 0 16,1-1-6-16,-1 0-2 0,0 6 2 0,1 0 8 16,-3 8-18-16,1 3 6 0,2 3 1 0,-6 8-27 15,3 3-19-15,1 9-3 0,-2-2-26 16,-1 4-21-16,2 1-24 0,-3 0-16 16,0 0-22-16,0 0-24 0,6 21-56 0,-6-12-455 15,0 17 0-15,0-13 1 0</inkml:trace>
  <inkml:trace contextRef="#ctx0" brushRef="#br0" timeOffset="1296">1036 1066 104 0,'10'0'190'0,"-4"0"-9"0,2-1-4 15,1-2-3-15,-2 1-3 0,3 1-23 0,3 0 7 16,-4 0-21-16,-9 1 0 0,12 0-5 15,-5 0-11-15,-7 0 3 0,13 0-5 0,-13 0-18 16,19 13 13-16,-16-9 12 0,-3 5-34 16,0 0-4-16,-3 0-13 0,-4 13 17 0,-2-2 18 15,-1-2-28-15,0 0-4 0,-2-4-1 0,5 3-14 16,2-5-11-16,-2-1-3 0,7-2 5 16,-3-1-15-16,3-8-22 0,0 0 22 0,0 0 6 15,0 10-34-15,0-10 22 0,16 16-19 0,-10-14 14 16,3-1-8-16,-2 0-7 0,5-1-23 15,11-3 4-15,-12 3-56 0,2 0-27 16,16-17-31-16,-12 6-40 0,1-7-31 0,-1 4-96 16,2-5-345-16,-3-2 0 0</inkml:trace>
  <inkml:trace contextRef="#ctx0" brushRef="#br0" timeOffset="1903">1127 38 185 0,'3'-1'174'0,"-3"1"-13"0,4 1 19 0,1 2-4 0,-1 1-18 15,-1 4-11-15,10 9-18 0,3 7 0 16,-5 0 13-16,5 1-6 0,0 4-24 16,3 0-18-16,-6-1 2 0,4 3-13 0,0 0-3 15,1 0-26-15,-1-2 10 0,0 4-11 0,-2-1-5 16,-4-2 8-16,1 0-27 0,-8-4 6 16,2-4 4-16,-6-6 11 0,0-16-6 0,0 13-7 15,0-4 13-15,0 1-3 0,0-10 9 16,0 9 18-16,-16 2 5 0,10-11 0 0,4-3-3 15,-6-1-1-15,-9-8-1 0,10 0-6 0,1 0 2 16,-4-10-11-16,0 0-6 0,7-2 3 16,1-4-14-16,2 14 6 0,0-11-18 0,0-5 13 15,18-35-28-15,-5 29 21 0,0 1-15 0,6 2 0 16,-1 2-4-16,7-2-17 0,-2 3-5 16,2 2-13-16,-4 6-38 0,8-3 26 0,-10 5-7 15,6 7-3-15,-1 5-51 0,-5 5 8 16,-2 1-24-16,-17 2-24 0,19 0-14 0,21 14-24 15,-21-6-35-15,-1 5-487 0,0 1 0 0,-5 1 0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50.54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13 1259 102 0,'-1'-1'235'0,"-2"-1"-2"15,0 2 21-15,3 0-4 0,-3 0-41 16,3-2 10-16,-3-1-4 0,3 3-17 0,0 0-22 15,0-1-12-15,3-1-12 0,0 1-23 16,4 0-6-16,5-2-25 0,-2 3 0 0,24-2-8 16,-3 0-38-16,1-2 0 0,2 0 27 15,-18 4-26-15,12 0-3 0,3 0-10 0,1 0-49 16,3 0-17-16,-2 0-44 0,-1 0-40 16,-6 0-34-16,-4 0-24 0,-4 0-74 0,-2 0-384 15,-6 0 0-15</inkml:trace>
  <inkml:trace contextRef="#ctx0" brushRef="#br0" timeOffset="212">179 1430 59 0,'-18'7'252'0,"5"-5"-23"0,4 0 27 16,2-1-4-16,1 2-11 0,2-1 1 0,1 0-34 16,3-2-1-16,-2 2-24 0,4-6-18 15,1 2-26-15,1 1-18 0,5-1 2 0,1 1-14 16,14-6-36-16,5 3 23 0,1-3-19 0,7 6-12 15,-1-5-3-15,0 0-10 0,0 3-10 0,3-5-3 16,-1 2-24-16,-2 0-43 16,-3 0-58-16,-3 6-23 0,-2-9-24 0,-2-5-46 0,-3 3-94 15,-3 0-352-15,-1 0 0 0</inkml:trace>
  <inkml:trace contextRef="#ctx0" brushRef="#br0" timeOffset="564">1097 700 15 0,'-2'-6'239'0,"2"3"-23"0,-2 0 18 15,-3 3-17-15,-1 0-2 0,-2 3-29 0,-7 10-5 16,-3 2-2-16,-1 5-19 0,1 3-6 16,0 3 20-16,-4 3-20 0,6 6-10 0,2 0-7 15,1 1-19-15,2 1 4 0,3 2-4 16,-2 3-14-16,7-1-32 0,1-1 11 0,2-19-26 16,0 9-4-16,0 7 15 0,18 36-21 15,-8-36-9-15,4-1 6 0,-1-2 0 0,6-3 9 16,0-3-31-16,3-1-17 0,2-3-17 0,1-1-32 15,-2-2-38-15,1-3-51 0,-2-7-19 16,-2-2-19-16,-4-4-43 0,9-1-498 0,-25-4 1 16,16 0 0-16</inkml:trace>
  <inkml:trace contextRef="#ctx0" brushRef="#br0" timeOffset="861">1369 1130 102 0,'-16'-20'218'15,"1"5"-4"-15,-1 4 12 0,-2 0-27 0,4 4 17 16,1 1-18-16,3 3-47 0,5 0-6 0,-4 1 6 16,5 2-42-16,1 0-6 0,3 0 9 15,0 0-29-15,-5 11 1 0,10-5-16 0,8 11 5 16,5-3-21-16,3 4 9 0,3-3-5 16,2 5 6-16,2-3-25 0,-2 3-8 0,-2 0 2 15,-1 1 15-15,1-1-24 0,-6 1-4 16,-3-4-1-16,-5 3-5 0,-4-5 0 0,-5-2 27 15,2-3 25-15,-3-10-20 0,0 9 13 0,0-1-11 16,-19 9-16-16,6-3-6 0,-1-7-2 0,-2 3 12 16,0-4-2-16,0-4-33 0,5 0-38 15,-2 1-28-15,0-3-20 0,13 0-41 16,-11 0-21-16,1 0-66 0,10 0-439 0,-33-13 1 16,17 5 0-16</inkml:trace>
  <inkml:trace contextRef="#ctx0" brushRef="#br0" timeOffset="1014">1293 1191 109 0,'6'-15'193'0,"1"-6"-14"0,-4 4-2 16,6 0 5-16,-2 6 2 0,5-6-19 0,-1-1-13 16,-3 3-15-16,-1 5-20 0,9-2-2 15,-2-3-9-15,5 5-15 0,-2-3-25 0,3 3 11 16,-5 2-8-16,8 0-13 0,0 4-11 0,-1 3-8 16,4-4-40-16,-5 1-48 0,-5-1-58 0,-3 2-86 15,-2-2-136-15,-4 3-61 0,-1-2 0 16</inkml:trace>
  <inkml:trace contextRef="#ctx0" brushRef="#br0" timeOffset="1344">1579 595 52 0,'0'-4'186'0,"0"0"-3"0,0 3-6 15,3-1-1-15,-3 4 13 0,5 3-18 16,18 8-4-16,-6 4-1 0,2 2-15 16,1 5-6-16,0 3-3 0,-1-1-17 0,0 5 2 15,6 6-22-15,-1-1 19 0,-1 2-35 16,2 1-7-16,-5-1 19 0,-1 2-25 0,-5-1-1 16,-2 0-3-16,-2 0-33 0,-4 1 1 0,-6-17 40 15,0 11-23-15,0 2-15 0,-25 39 18 16,11-44-28-16,-2 4 11 0,0-6-38 0,-4 0 1 15,2-3-1-15,4-4 26 0,-5-3-3 16,2-4-14-16,1-3-8 0,6-2-20 0,1-4-9 16,0-2-49-16,2 0-23 0,1-3-18 0,1-1-32 15,5 0-35-15,0 0-70 0,0 0-370 16,0 0 1-16</inkml:trace>
  <inkml:trace contextRef="#ctx0" brushRef="#br0" timeOffset="1747">2069 653 29 0,'12'-23'239'0,"-1"5"-24"16,-3 6 9-16,-1 7-20 0,-4-1-34 0,1 6-8 16,-1 3-1-16,-2 2-6 0,1 3 14 0,8 16-27 15,-1 0-21-15,4 7 9 0,-3 1-21 16,3 4-8-16,-2-2 8 0,2 3-10 0,2-1 1 15,-1 0-48-15,-2 2 28 0,5 0-30 16,-4-3 16-16,3-3-20 0,0-1-9 0,-2-1-17 16,2-1 19-16,-4-8-14 0,-2 3 14 0,0-8-12 15,-3-2 14-15,-1-5 20 0,0 0 3 0,1-6-7 16,-3-1 13-16,-4-2 3 0,0 0-3 16,0 0 6-16,11 0-4 0,9-28 6 0,-9 8-9 15,-1-4-14-15,1-8-4 0,-4-1-2 0,1-4-11 16,0-2-14-16,-3 2 18 0,0-5-7 15,1 2-4-15,-5-7-17 0,3 2 11 0,-1 4-5 16,3 3-11-16,-3 4 2 0,-3 9-7 0,4 4-18 16,-4 4-23-16,0 5-35 0,3 4-20 15,-3 5-21-15,0 3 0 0,0 0-21 0,0-3-10 16,2 8-20-16,-4 1-20 0,4 2-80 0,-1 3-468 16,1 16 0-16,-2-10 0 0</inkml:trace>
  <inkml:trace contextRef="#ctx0" brushRef="#br0" timeOffset="2098">2592 1294 176 0,'5'-1'212'0,"2"-2"-16"0,0 1-16 0,3 0-5 0,-1 1-13 16,14-7-13-16,-10 6-20 0,2 2-10 15,-5 0-4-15,-10 0-16 0,11 0-3 0,-2 0-9 16,23 15-13-16,-22-4-2 0,-3-1 14 16,-4-1-3-16,-3 0-22 0,-2 4-7 0,2-2 18 15,-18 21-27-15,-1-11 17 0,3-2 13 0,-1 0-3 16,-2-2-33-16,3-1 11 0,3-3-17 0,-3 1 5 16,6-2 25-16,1-1-14 0,4-5 1 15,0 0-28-15,2 1-5 0,2-3 3 0,1-4 2 16,0 0 0-16,0 0 17 0,0 0-21 15,19 18 6-15,-12-18-24 0,0 2 28 0,3-2-17 16,16-2 7-16,-17 2-13 0,2 0-6 16,24-14-16-16,-13 6-38 0,-1-3-6 0,0-3-41 15,-1-3-19-15,-1-1-26 0,1 0-80 16,-3-3-395-16,-7-5 0 0</inkml:trace>
  <inkml:trace contextRef="#ctx0" brushRef="#br0" timeOffset="2557">2714 14 197 0,'3'-6'183'0,"0"3"2"0,-2 1-11 0,0 0-9 16,1 1-23-16,1 1 12 0,-2 1 7 0,1-1 11 16,1 4-12-16,-2 0 1 0,-1 4-20 15,3 15 8-15,-2-4 9 0,1-2-16 0,-2 12-12 16,1-1-5-16,1 5-5 0,-2 1-8 16,1 0-14-16,-1 1-27 0,2 0 8 0,0 0-5 15,6 0-21-15,-5-5 21 0,-3 2-23 0,0 2-5 16,0-3-2-16,0-18-51 0,0 7-53 15,0-2-21-15,0-1-42 0,0 0-43 0,0-5-58 16,0-1-491-16,0-2 0 0,0 0 0 16</inkml:trace>
  <inkml:trace contextRef="#ctx0" brushRef="#br0" timeOffset="2869">2964 377 103 0,'-3'-5'210'0,"1"-1"-20"0,1 3 18 0,-2-3-31 0,-1 4-14 16,2-2-12-16,1 1-3 0,1-1-35 15,-2 3-7-15,1 0-17 0,1 1 8 16,-1 0-13-16,3 1-5 0,0 3-17 0,1-3 19 16,1 0-14-16,-1-1-14 0,3 1-3 0,-2-2-3 15,-2 1-5-15,2 0 23 0,-1 0-10 16,0 0 17-16,-2-2-6 0,1-1 9 0,-2 1-27 15,-2 0 28-15,1 1-16 0,-2-3 8 0,0 1-33 16,-1 2 15-16,-1 1 6 0,-1 0-43 16,-1 0 28-16,1 0-29 0,-2 1 13 0,2 1 0 15,0 1-33-15,-1-1 22 0,3 1-46 16,-2 2-33-16,2-1-29 0,-1 1-37 0,-1 0-28 0,5-1-99 16,1 2-350-16,-1 0 1 0</inkml:trace>
  <inkml:trace contextRef="#ctx0" brushRef="#br0" timeOffset="3393">3129 181 87 0,'-3'-5'200'0,"0"-1"-9"16,1 2-5-16,-1 0-16 0,2-1 14 0,2 0-29 15,-1-1-5-15,5 1-29 0,-1 1-15 0,3 0-9 16,11-5-8-16,-2 3-24 0,-1 2 11 16,10 0 4-16,0 0-20 0,-7 3-21 0,-2-1 7 15,-16 2-9-15,13 0 12 0,-1 0 1 16,-2 0 1-16,9 14-7 0,-5 0 4 0,-2 6-9 15,-8-5 2-15,0-1 7 0,-2 2 17 16,-2-16-4-16,0 19-2 0,-23 24 14 0,13-18 5 16,-2-3-16-16,0-1 15 0,1-2-48 0,-2 1-10 15,0-1 16-15,1-3 4 0,2-4 3 0,2-3 1 16,-4 6-27-16,6-3 6 0,0-4 1 16,2 0-20-16,1-6 17 0,2 4-3 15,1-6-9-15,0 0 15 0,0 0-1 16,0 0-1-16,33 25 20 0,-11-21-25 0,4 0 12 15,-3-2-13-15,6 0-2 0,-16-2-2 0,7 0 1 16,4 0 7-16,3 0 3 0,-1 0 12 16,26-18-4-16,-25 14-20 0,-1-2 1 0,-4 1 9 15,-2 1-12-15,-4 3-5 0,-3 0 10 0,-3 0-9 16,3 0 15-16,-13 1-38 0,0 0-32 16,9 0-29-16,-9 0-54 0,10 0-34 15,-10 0-29-15,0 0-104 0,13 15-386 0,-13-8 1 16,-3-1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28.45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268 139 136 0,'6'-7'218'0,"0"6"4"0,0-2-12 16,-2 1 13-16,-1 0-24 0,1-1 25 15,-1 4-9-15,0 4 22 0,-3 0 7 0,1 4-22 16,-1 1-3-16,0 21 1 0,0-15-10 16,0 10-11-16,0 5-12 0,0 5-22 15,0 4-21-15,16 44-9 0,-11-44-19 0,2 0-3 16,-1 1-11-16,-1-2-3 0,-2-2-24 0,3-2-14 16,0-3-8-16,-2-3-58 0,-1-2-40 15,-3-2-35-15,4-1-75 0,-1-5-28 0,-3-4-53 16,0-3-700-16,2-4 0 0,-2 0 0 15</inkml:trace>
  <inkml:trace contextRef="#ctx0" brushRef="#br0" timeOffset="217">46 462 32 0,'-16'-34'247'15,"6"-1"-30"-15,0 7 30 0,4 1-34 0,3-1 26 16,3 13-35-16,0-3 11 0,0-3-38 0,22-20 4 15,-6 22-22-15,4 0-12 0,6 1-16 0,-3 2-12 16,9 1-17-16,-1 1-14 0,4 4 8 16,0 0-23-16,2 2-3 0,4 2-39 15,-5-1-23-15,0 5-44 0,2 2-39 0,-9 0-54 16,-14 0-35-16,9 0-93 0,28 14-327 16,-28-6 0-16</inkml:trace>
  <inkml:trace contextRef="#ctx0" brushRef="#br0" timeOffset="582">447 962 12 0,'0'-2'252'0,"2"-1"-23"0,-1 1 35 0,2-2 5 15,3-3-38-15,0 3 7 0,8-9-30 0,4 3-23 16,0-2-21-16,3 4-12 0,0-4-12 0,5 6-33 16,-5-2 7-16,-3 5-15 0,-2 1 10 15,-16 2-22-15,12 0-7 0,-1 0-21 0,20 15 2 16,-23-7-20-16,-6 3 5 0,1 0 7 16,-5-2-11-16,2 2-24 0,-14 18 31 0,2-10-26 15,-1 0 19-15,3 0-14 0,0-3 3 16,0 0-16-16,0-5-2 0,4-1 2 0,6-10 3 15,0 0 14-15,0 13-18 0,0-5 4 0,0-8-21 16,0 9 24-16,16 0-10 0,-9-4-5 16,-1-3-21-16,4 0 34 0,22 1-26 0,-5-2-49 15,-12-1-19-15,3 0-41 0,32-17-38 0,-26 8-18 16,-2-3-63-16,1-4-461 0,-6 4 0 16,2-9 1-16</inkml:trace>
  <inkml:trace contextRef="#ctx0" brushRef="#br0" timeOffset="808">1004 476 152 0,'-15'-14'241'0,"7"4"20"16,2 1 4-16,3 3 0 0,0 0-43 16,2 2 14-16,-2-1-33 0,3 0-20 0,3 0-36 15,-3 5-11-15,0 0-1 0,13-12-13 0,-6 8 0 16,3 1-28-16,19-1-25 0,-5-1-6 15,2-3-45-15,-1 3-39 0,3 1-29 0,-4 0-44 16,1 2-40-16,-7 2-48 0,-3-1-138 16,-1-1-214-16,-4 2 1 0</inkml:trace>
  <inkml:trace contextRef="#ctx0" brushRef="#br0" timeOffset="995">1004 601 181 0,'-19'12'216'15,"0"-5"0"-15,12 1 5 0,-3-4-2 0,3 1-5 16,4-2-14-16,0 0-3 0,3-1-17 0,3 0 17 16,1 0-38-16,2 0 3 0,4 0-11 0,13 2-20 15,6 0-16-15,0-2 0 0,1-1-42 16,1 0 1-16,-15-1-17 0,7 0-46 0,4 0-60 16,1 0-55-16,-1 0-41 0,-1 0-33 15,25-25-82-15,-28 17-329 0,-2 2 1 16</inkml:trace>
  <inkml:trace contextRef="#ctx0" brushRef="#br0" timeOffset="1397">1557 114 196 0,'5'-21'180'0,"3"-3"4"0,-1 5 2 0,8 3-24 0,1 4 24 15,4-1-16-15,-1 5-11 0,-11 8-1 16,8 0-7-16,21 20 9 0,-19-4-32 16,-2 6 18-16,-1-1-19 0,-2 5-11 0,-3 0-46 15,-6 5 10-15,-4-18 8 0,0 7 3 16,0 3-23-16,-17 25-5 0,1-26 2 0,-4 0-3 15,-3-2-30-15,-5-2 0 0,2-6 5 0,0 0 9 16,-1-3-10-16,2 1-1 0,6-9-8 0,5 3 29 16,2 0-14-16,5-2-5 0,-2-1-6 15,4 1 6-15,-1 0 5 0,3 0 20 0,3-1-22 16,-2 3 1-16,2-4-3 0,0 0 2 16,0 0-13-16,0 0-2 0,16 15 9 0,0-1-31 15,-3 0 13-15,5 2-11 0,0 0-56 0,3 2-17 16,0-1-50-16,-3 1-29 0,0-1-50 0,0 2-78 15,-7 4-466-15,-1 2 1 0,-4-2 0 16</inkml:trace>
  <inkml:trace contextRef="#ctx0" brushRef="#br0" timeOffset="1576">1715 951 249 0,'-2'4'262'16,"2"3"38"-16,-1-6 2 0,-1 4 16 15,2-5-25-15,0 2 4 0,0 1-31 0,3-2-24 16,-3-1-20-16,0 0-22 0,2 0-18 0,-1 1-23 15,-1 0-14-15,0 1-10 0,0-2-44 0,0-3-54 16,2 6-44-16,-1-3-66 0,1 0-30 16,-2-2-45-16,0 1-38 0,-2 0-42 0,-1 1-511 15,0-1 0-15,-2-1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47.07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217 538 194 0,'0'-22'218'0,"0"22"-15"0,0-18 21 0,34-8-32 15,-35 22-7-15,1 0-17 0,-3 0-21 0,-3 4-16 16,2 0-11-16,-2 1-7 0,-1 4-7 15,-12 8-16-15,0 3 16 0,-1 6-7 16,0 1-14-16,-2 5 5 0,0-1-11 0,4 0-11 0,2 8 8 16,-2-1-8-16,0 2 6 0,2 3-12 15,8 0-28-15,1 0 0 0,7 0-6 0,0-19-3 16,0 8 28-16,22 35-35 0,-8-30 0 0,1-4-20 16,4-3 0-16,2-1-40 0,0-8-21 15,-3-1-25-15,4-4-41 0,-3-2-7 0,-8-5-24 16,5 0-47-16,-3-4-363 0,-13-1 0 0</inkml:trace>
  <inkml:trace contextRef="#ctx0" brushRef="#br0" timeOffset="214">441 811 59 0,'13'-34'193'0,"-3"5"10"0,-6 4 19 16,2 2 3-16,0 9 9 0,-4 1-33 15,-2 4 6-15,3 6-25 0,-3-1-1 0,0 6-12 16,-3 2 4-16,3 2-47 0,-2 1 11 0,2 3 4 15,-5 14-19-15,5-11-4 0,0 6-23 0,-6 30-7 16,4-20-9-16,2 2-23 0,0-16 10 16,0 9-6-16,0 3-4 0,0 0-21 0,15 24-8 15,-9-25-67-15,-3-4-31 0,0-6-37 0,1-3-12 16,-4-3-27-16,0-1-19 0,3-3-71 16,0-1-405-16,0-2 0 0</inkml:trace>
  <inkml:trace contextRef="#ctx0" brushRef="#br0" timeOffset="553">614 866 108 0,'6'-20'219'0,"-2"3"-9"0,2 5 22 0,-6 2-38 15,3 4-18-15,-2-1-5 0,-1 3-23 0,2 4 5 16,-4 3-25-16,1-2-10 0,1 6-2 16,-2-3-21-16,1 4-5 0,1-1-14 15,1 4 10-15,1-2-32 0,-2 3-9 0,0 2 13 16,18 24 10-16,-10-19-38 0,0 0-3 0,0-4-7 15,0-4-6-15,5 2 2 0,-3-2-11 16,2-5-10-16,-3-1-19 0,1-4 8 0,-2 1 5 16,-8-2 10-16,0 0-7 0,12 0 5 0,0 0 4 15,12-25-20-15,-14 10 18 0,2-5-7 0,-8 4 27 16,5-4-7-16,-9 0 25 0,0 20-4 16,0-18 5-16,0 5 5 0,0 0 9 15,-16-18-5-15,7 19-18 0,1 2-9 0,0 3 14 16,1 4-28-16,-2 1 23 0,2 1-15 0,1 3 24 15,6-2-42-15,0 0 13 0,-11 0-1 0,-6 15-20 16,5 0-23-16,-3 1-36 0,8-6-56 16,1 0-50-16,4 1-97 0,2-11-309 0,0 0 0 15</inkml:trace>
  <inkml:trace contextRef="#ctx0" brushRef="#br0" timeOffset="930">1053 739 16 0,'-3'-10'246'0,"0"4"-20"0,-2 2 18 0,0 1-23 15,0 2-14-15,-1 1-13 0,-1 1-33 16,1 2-14-16,0-1-7 0,3 2-32 0,-3 2 17 16,2 2-13-16,1 0-7 0,0 0 7 0,3 4-44 15,0-2 6-15,0 1-6 0,0 6 0 16,16 20-31-16,-6-16 22 0,5-9-34 0,3 3 31 15,-5-6-1-15,0-2-16 0,-1-6-10 16,1 3 12-16,-1-1-38 0,-12-3 27 0,17 0-11 16,20-15 11-16,-22 11 5 0,8-9-9 0,-9-2-15 15,-1 3 5-15,-2-5 16 0,-3-3 10 16,-3-4-10-16,-4 7 2 0,0-1-3 0,-1 7-8 16,0-4 23-16,-18-19-19 0,8 16 31 0,-3 5-19 15,-6 2-6-15,1 2 5 0,1 6-17 16,-2 1 16-16,3 1-27 0,16 1 30 0,-11 0-27 15,-5 0 15-15,-19 13-21 0,19-7-18 16,2 8-33-16,4-6-24 0,1-2-44 0,5 1-44 16,-2-4-22-16,6 2-76 0,-3-1-477 0,3 1 1 15,-1 1 0-15</inkml:trace>
  <inkml:trace contextRef="#ctx0" brushRef="#br0" timeOffset="1249">1258 472 62 0,'3'-8'222'0,"0"-1"-20"15,0 1-1-15,-2 4-15 0,2-2-20 0,0 4-9 16,3 0-22-16,-3-2-1 0,7 4-24 16,-1 0 8-16,15 7-4 0,-1 0 3 0,2 3-1 15,1 1-2-15,1 3-20 0,-5 3-1 16,7 5 2-16,-4 1-25 0,1 0 10 0,-5-1-8 15,4 3 6-15,1-2 10 0,-4 1-25 16,-4 7-9-16,1 0-11 0,-6 0-1 0,0 9 8 16,-7-2 2-16,-6-2-21 0,0-18 2 0,0 7 8 15,-22 36-5-15,9-31-6 0,-3-4-15 0,0-1 16 16,0-2-24-16,1-3 2 0,-1-3-3 16,4 3-19-16,2-9-15 0,1-1-21 0,4-4-28 15,0-1-26-15,-1-2-21 0,1-3-48 16,2 3-66-16,3-3-403 0,0 0 0 0</inkml:trace>
  <inkml:trace contextRef="#ctx0" brushRef="#br0" timeOffset="1553">2193 373 34 0,'13'-26'257'0,"-3"0"-10"0,-4 4 0 0,-3 9-6 16,-3 4-35-16,0 9-22 0,0 0-12 16,-16-10 3-16,7 12-16 0,-6 10 11 0,-1 6-6 15,0 4-41-15,1 4 2 0,-2 0-22 16,0 7 6-16,4 2 13 0,0 0-36 16,4 4-5-16,-1-5-2 0,7 4 0 15,3-15-23-15,0 7-4 0,0 7 9 0,25 40-34 16,-15-38 10-16,8-1 14 0,1-2-17 0,-3-4 5 15,3 0-23-15,3-4-36 0,-1 0-29 16,2-3-33-16,-4-6-37 0,3-8-20 0,0 1-37 16,-1-4-34-16,-2 0-476 0,-19-8 1 0,13 0 0 15</inkml:trace>
  <inkml:trace contextRef="#ctx0" brushRef="#br0" timeOffset="1766">2489 665 128 0,'6'-27'200'15,"0"2"20"-15,-2 7-5 0,-4 4-4 0,3 1 1 16,0 5-26-16,-3 4-10 0,0 0 8 0,0 4-2 16,-3 0-15-16,3 5 1 0,-3 0-16 15,0 1-15-15,2 3-9 0,-5 19-9 0,6-3-11 16,-3 0-14-16,3 3-5 0,0 2-22 0,0-16 14 16,0 7 3-16,0 3-29 0,19 29-11 15,-13-23-23-15,1-6-20 0,2 4-45 0,-3-5-60 16,-2-11-15-16,-1 3-40 0,0-3-49 0,0-4-491 15,0 1 0-15,-3-3 0 0</inkml:trace>
  <inkml:trace contextRef="#ctx0" brushRef="#br0" timeOffset="2097">2615 402 110 0,'3'-19'239'0,"-3"3"-2"0,3 5 0 0,-3 2-25 16,3 0-20-16,0 3-24 0,-3 6-36 0,4-4 0 16,-4 4-14-16,6 2 4 0,0 4-13 15,10 11-10-15,2 3-11 0,7 5-5 0,-5 2-2 16,2 0 16-16,-1 3-38 0,4 3 6 0,-3 2-8 16,-5 1 3-16,5 6-16 0,-3-1 3 15,-5 0-20-15,-4-1 10 0,0 0 3 16,-7-1 11-16,-3-18-5 0,0 8-19 0,0 3-16 15,-19 34 10-15,6-36 7 0,-3-2-3 0,1-4-20 16,-4-1 11-16,3-6 17 0,-3-1-18 16,5-1-6-16,-2-3 10 0,3-3 3 0,3-3-19 15,4-2 6-15,0-2-49 0,-1-1-7 16,7-1-40-16,0 0-9 0,0 0-38 0,-12-16-61 16,9 9-67-16,3-2-331 0,0-2 0 15</inkml:trace>
  <inkml:trace contextRef="#ctx0" brushRef="#br0" timeOffset="2372">2998 40 31 0,'3'-10'238'0,"-3"-1"-16"0,3 5-12 0,-3-1-12 16,0 2 0-16,3 4-25 0,-3 2 9 0,3 3-3 15,-2 2-24-15,-1 0 0 0,3 7 0 16,0 14-10-16,3 2 4 0,-3 6-16 0,4 0-12 16,-4 1-12-16,2 4-1 0,-2-3 1 15,2 2-24-15,0 0-10 0,4-4-7 0,-6-3 9 16,-3 1-35-16,4-4 12 0,2-2 6 0,-3-1-10 16,1-4-49-16,-1 0-53 0,3-8-44 0,-6-2-36 15,3-3-53-15,-3-1-47 0,3-3-465 16,0 0 1-16,-3-3 0 0</inkml:trace>
  <inkml:trace contextRef="#ctx0" brushRef="#br0" timeOffset="2682">3208 410 95 0,'0'-2'226'0,"-3"0"-21"0,3 0 6 0,-3 0-27 16,0 2-2-16,3 0-35 0,-3 0 1 0,3 2-19 15,-3 0-22-15,3-1 9 0,3 0-27 16,-3 1 3-16,3 0-22 0,3 0-3 0,0 0 0 16,-2-1-11-16,2-1-8 0,1 0 11 0,-1 0-22 15,2-1 7-15,-2-3-16 0,-2 4 9 16,2-4 9-16,0 0-5 0,-2 0 1 16,-1-1 16-16,-3 0 15 0,3 1-6 0,-3 0-13 15,-3-3 23-15,3 4-31 0,-3-2-8 0,-1 4 20 16,-2-1-39-16,0 1 24 0,4 1-21 0,-3 2-6 15,-1 2 5-15,1 0-19 0,-3 0 12 16,3 1-6-16,2 3-28 0,-3-4-36 0,5 2-47 16,-2 0-29-16,0-2-47 0,3 3-88 15,-3-2-341-15,3 2 0 0</inkml:trace>
  <inkml:trace contextRef="#ctx0" brushRef="#br0" timeOffset="3077">3416 250 119 0,'0'-10'204'0,"0"4"-18"0,0-3-4 16,0 3-8-16,3-2-30 0,10-6 12 15,-5-2-21-15,5 3-21 0,9 1-4 0,-9 5 3 16,1 3-13-16,-1 0-7 0,-2 4-19 0,0-1-10 15,-11 1-6-15,0 0 8 0,17 0 5 16,14 24 1-16,-21-10 6 0,-1 4-3 0,-2 2-4 16,-4-2 1-16,-3-6-16 0,0 8 12 15,0 3 19-15,-22 27-40 0,12-24 6 0,1-3-4 16,-1-1-3-16,7 1-8 0,-4-4-5 0,-2-3 5 16,1 2-4-16,3-5 15 0,0-5-3 15,5 0-21-15,-3 0-13 0,3-8 27 0,0 0-22 16,0 8-1-16,0-8-10 0,18 16-2 15,-9-15 6-15,-2 0-16 0,5-1 30 0,-2 0-21 16,3 0 13-16,3 0 1 0,-2 0-8 0,8 0-24 16,20-20-16-16,-23 14-26 0,-1-1-41 15,-4 2-17-15,-3 1-30 0,-1 0-31 0,-1-3-83 16,1 1-359-16,-4 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56.11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19 64 215 0,'-3'-3'264'0,"-3"0"34"0,3-2-36 16,0 1-9-16,2 2-43 0,-2-1-24 16,3 2 2-16,0-3-26 0,0 2-22 0,3-1-18 15,7 3 1-15,-1-3-11 0,17 2-23 16,2-5-12-16,6 3-1 0,0-1 14 0,4 1-46 15,-3 2-39-15,-1-2-52 0,-2-3-33 16,-4 4-35-16,-10 0-43 0,3 2-51 0,-21 0-368 16,11 0 0-16</inkml:trace>
  <inkml:trace contextRef="#ctx0" brushRef="#br0" timeOffset="209">133 178 21 0,'-13'8'189'0,"6"-2"-22"0,-2 0 0 0,3 1 4 15,2-4 5-15,1 1-24 0,0-2-9 0,3 0 6 16,0-1-4-16,3-1-18 0,0 2 5 16,1-2-14-16,5-2-19 0,1 2-10 0,12-4-12 15,-9 4 4-15,24-8-17 0,-6 4-13 16,-5-2-49-16,-2-2-42 0,2 1-45 0,-4-2-54 16,2-2-134-16,1 5-173 0,-2-5 0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55.518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 69 103 0,'0'-19'188'15,"0"19"-6"-15,0 0-7 0,0-19-7 0,0 19-10 16,-4-27-15-16,7 25-10 0,-2 0-15 0,5 2 17 16,0 4-2-16,4 11-11 0,0 5 16 15,-1 3-4-15,1 4-18 0,1 3-5 16,1 1 13-16,1 4-28 0,-3 4-7 0,2-6-4 16,5 4 0-16,0-2-4 0,-1 2-26 0,3-2 10 15,1 2-37-15,5-2 9 0,-3-2 4 16,-4-2 0-16,4-5 10 0,-3 4-27 0,-6-4-1 15,6-5 23-15,-6-5-23 0,-3-1 2 16,-2-4 15-16,-2-5 29 0,-3-2-13 0,0-4-1 16,-2 0-2-16,-1 0 5 0,0 0-14 0,6-15 2 15,-6 6-16-15,3-18 9 0,-3 12-8 16,0-10 3-16,0-4-3 0,0-4-8 0,0-5-6 16,0-1-2-16,0-2 0 0,0 0-2 15,0 0 12-15,0 4-12 0,0 2-11 0,0-2-6 16,0 5 15-16,10-22-2 0,-8 34-5 0,-1 6-11 15,2 5-2-15,0 1-25 0,-3 1-41 16,3 4 15-16,-3 2-31 0,3 1 3 0,-1 0-23 16,3 0-13-16,-2 1-14 0,0 2-12 0,2 4-28 15,0-3-15-15,9 12-103 0,-7-1-317 16,-1 5 0-16</inkml:trace>
  <inkml:trace contextRef="#ctx0" brushRef="#br0" timeOffset="342">488 625 115 0,'6'1'227'0,"-3"-1"-4"0,3 0 0 0,-3-1-21 16,7-1-25-16,-5 0-5 0,9 1-30 15,7-2-16-15,5-4 13 0,-7 7-21 0,0 0-21 16,-19 0-15-16,13 0 13 0,1 0-25 0,-4 0 1 15,18 16 9-15,-18-5-14 0,-1 0-18 0,-8 2-11 16,0-2 11-16,-1-11-3 0,0 10-13 16,0 7 35-16,-21 23-19 0,9-14-14 0,2-7 22 15,0 2-17-15,1-1-7 0,1-6 10 16,3-1-13-16,0-3-17 0,2 0 13 16,0-4-8-16,1 0 6 0,2-6-30 0,0 0 28 0,0 0-3 15,0 10-9-15,0-10-1 0,23 16-5 16,2-11 17-16,-6-5-42 0,0 0 11 0,-6 0-49 15,5 0-11-15,26-14-26 0,-24 5-31 16,2-5-23-16,-1 3-69 0,1-9-373 0,-3 4 0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7:57.90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221 72 88 0,'0'0'181'0,"0"0"-8"0,0-20 8 0,0 20 8 15,0 0-23-15,35-33-7 0,-33 29-6 16,-2 0-13-16,0 1-23 0,0 1 2 0,0 0-11 15,0-1-11-15,0 2 12 0,-2-1-26 0,-3 2-6 16,-1 2-5-16,1 0-24 0,-3 2 5 16,-9 6 16-16,-2 7-4 0,-1 0-15 15,0 3 5-15,0 4-1 0,-2 6-11 0,6-2-2 16,-3 5 20-16,1 2-2 0,2 4 2 16,1 0-10-16,2 0-7 0,7 3 10 0,-1 2-12 15,4-1-10-15,3 1 7 0,0-23-11 0,0 11 18 16,0 10-41-16,22 40 16 0,-9-39-7 15,0-2 7-15,1-2 9 0,5-6-2 0,-3 4-15 16,7-2 14-16,-3-2-24 0,1-7 14 16,3 0 12-16,1-4-27 0,-2-3-18 0,-1-7-47 15,-4 1-37-15,4-6-52 0,-6-4-26 0,0-1-63 16,-16-2-426-16,11 0 0 0,0 0 0 0</inkml:trace>
  <inkml:trace contextRef="#ctx0" brushRef="#br0" timeOffset="279">547 232 88 0,'0'-10'244'16,"3"2"-5"-16,-3 4-20 0,0-2-11 0,0 0-14 0,0 6-29 15,0-1 6-15,0 2-32 0,0 3 12 16,0 1 2-16,0 4-22 0,5 16 14 15,-4 0 2-15,-1-13-5 0,0 9-13 0,0 5-30 16,7 33 11-16,-1-28-7 0,-2 4-34 16,-1-1-2-16,0-2-6 0,0 3 10 0,3-4-23 15,-3 1 1-15,0-2 11 0,0 1-27 0,-2-4 0 16,2-1-11-16,0-1-33 0,-3-7-55 0,3-4-47 16,-2-1-37-16,1-5-34 0,1 2-71 15,-2-3-423-15,0-1 0 0,1-2 0 0</inkml:trace>
  <inkml:trace contextRef="#ctx0" brushRef="#br0" timeOffset="649">735 515 20 0,'0'-7'204'15,"0"5"-7"-15,-3 0-10 0,3 0-16 0,-2 4-20 16,2 0 1-16,-3 0-18 0,3 1-8 15,-3 5-26-15,3 0-5 0,0-3-4 0,6 18-8 16,-6-15-7-16,0 8-8 0,11 20-5 0,-7-18-3 16,7 1-8-16,-3-3-4 0,5 1-17 15,-4-5 11-15,1-6-1 0,-1 2-17 0,-2-3 11 16,-1-1-14-16,2-1-11 0,0 0 15 0,-8-3 5 16,0 0-12-16,10 0-9 0,-2 0 23 15,20-24 24-15,-15 9-18 0,0-1-5 0,0-1 11 16,-10 3 21-16,5-9 22 0,-2 7-24 0,-4 4-6 15,1 1 6-15,-2 0-19 0,-1 11 15 16,0 0 3-16,0-9-7 0,-20-4-14 0,15 9-4 16,-3 2-6-16,-2 2 4 0,0 0 11 0,1 2-9 15,-1 0-10-15,-2-2 8 0,-17 14-44 16,10-5-11-16,8 3-35 0,4-4-32 0,-2-1-41 16,3 1-16-16,3-1-37 0,2 0-64 15,-1 1-391-15,2-3 0 0</inkml:trace>
  <inkml:trace contextRef="#ctx0" brushRef="#br0" timeOffset="1024">1185 511 129 0,'0'-7'261'15,"4"3"-17"-15,-4-1-2 0,0 2 6 0,-1 0-34 0,-2 1-30 16,0 0 16-16,0 2-58 0,1 4 7 15,0 0-17-15,-1-1 4 0,0 5-30 16,0-1-31-16,3 1 24 0,0 0-10 0,0 1-26 16,0 4 2-16,13 18-2 0,-1-11 5 15,-5-1-30-15,6-3-7 0,-5-3 16 0,3-5-10 16,-3-2 5-16,2 0-21 0,-1-2-9 16,0-1-6-16,-2-3 21 0,2 1-22 0,-9-1 27 15,0 0-13-15,13 0 23 0,18-17-22 0,-15 7 7 16,-6-4 18-16,2-4 1 0,-1-1-18 15,-3 3 12-15,2-4 0 0,-7 4 0 0,-3 1 11 16,0 3-16-16,0 12-12 0,0-11 4 0,0 0-3 16,0-2-11-16,-22-10-14 0,12 15-21 0,3 1 3 15,-1 3-35-15,0 1-32 0,-1 2-2 16,-1 0-21-16,1 0-18 0,1 1-31 0,-5 0-22 16,-6 0-81-16,3 0-395 0,-6 0 0 15,-25 21 1-15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02.89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1208 45 0,'0'0'226'15,"0"0"-13"-15,0 0 5 0,0 0-20 0,0 0-8 16,0 0-23-16,0 0-23 0,0 0-17 0,44 8-21 16,-20-14 6-16,5 2-3 0,6 3-16 15,2-7-4-15,8 5-29 0,1 0-1 16,-2 0 2-16,3 0 2 0,4 2-12 0,-3-2-15 16,1 2-11-16,1-1 27 0,-2 1-19 15,-2 1-9-15,3-2-13 0,2 2 11 0,-6 0-1 16,3-4-15-16,-8 3 10 0,-4 1 3 15,-4-1-30-15,-3-1 8 0,-19 2-11 0,4 0-16 16,-1 0-2-16,-2 0-19 0,2 0 1 0,-5 0-23 16,-8 0 6-16,10 0-21 0,-10 0-6 15,0 0-33-15,9 0-45 0,-9 0-88 0,0 0-121 16,0 0 0-16</inkml:trace>
  <inkml:trace contextRef="#ctx0" brushRef="#br0" timeOffset="437">461 1461 136 0,'-3'0'218'0,"-1"-2"-1"0,3 1 2 0,-4 0-27 15,2-3-3-15,-2 4-25 0,2-1-4 16,0 1-24-16,-1 0-16 0,-2 1-14 0,1-1 12 16,1 4-22-16,-3-3-35 0,4 3 13 0,-4 0-2 15,1 1-8-15,0-3-17 0,3 5 4 16,-1 1-5-16,2 0-10 0,2 0-1 0,2 0 7 16,-2 3-13-16,19 19 2 0,-2-13-8 0,2 1-13 15,3 0 3-15,-1-2-10 0,5 2 11 16,-3-1-6-16,0-3 9 0,-1 0-15 0,-3 2 13 15,-3-3-3-15,-6-6-6 0,-1 1-11 16,-2-2 3-16,-1-1 4 0,-5 4-4 0,0-3 28 16,-1-6-25-16,0 0 11 0,0 0 28 0,0 0-2 15,0 10-30-15,-21 4 23 0,1-5-11 16,2-5-6-16,1 4-9 0,-2-2 14 0,3-3-8 16,-1 0-17-16,1-2 31 0,-6 3-6 15,12-4-42-15,-3 0-10 0,-1 0-31 0,1 0-29 16,-19-20-42-16,10 11-39 0,11 0-108 0,1 0-277 15,-3-5 0-15</inkml:trace>
  <inkml:trace contextRef="#ctx0" brushRef="#br0" timeOffset="607">411 1527 172 0,'6'-8'211'15,"1"1"-23"-15,-1 3 7 0,1-2-9 0,6-7-16 16,-2 6-18-16,1-2-13 0,5 1-18 0,-1 0-4 15,4-2-22-15,2 4 1 0,1 1-31 0,3 0-6 16,-1 2-31-16,1-3-39 0,-2 1-34 16,1 2-78-16,-1-5-85 0,-2 3-194 0,-5 1 0 15</inkml:trace>
  <inkml:trace contextRef="#ctx0" brushRef="#br0" timeOffset="1293">1221 264 30 0,'0'-2'191'0,"-1"-2"-12"0,1 2-4 0,-3 0-10 16,3 0-12-16,-1 0-16 0,1 2-24 0,-3 0-8 16,3 1-2-16,0 1 2 0,0 3 5 15,1 1-18-15,1 7 2 0,3 9-2 16,3 8-3-16,2 1 11 0,3 4-13 16,0-1 1-16,0 1 4 0,3 1 10 0,-2 5-25 15,3-1-12-15,-1 6 4 0,2 0-11 16,-5 2-10-16,4 3 7 0,-7-2-19 0,-1 1-5 15,-3 3 10-15,-5-1 13 0,-1-5-7 0,0-22-29 16,0 13 4-16,-19 49-1 0,6-40 0 16,-1-1-4-16,-2-2 5 0,-3-2 13 0,-3-4-2 15,6 0-40-15,-2-5 18 0,-1 0-7 0,0 0 22 16,0-2-28-16,1-9 7 0,2 5-30 16,1-4-23-16,-1-3-18 0,3-3-25 0,3-5-44 15,0-4-54-15,7 0-70 0,-3-2-340 16,-1-2 0-16</inkml:trace>
  <inkml:trace contextRef="#ctx0" brushRef="#br0" timeOffset="2288">1528 19 41 0,'0'0'188'0,"0"0"-18"16,0 0 7-16,0 0-1 0,0 0 13 15,0 0-5-15,0 0-17 0,0-19-9 16,0 19-18-16,0 0-30 0,0 0 5 0,0 0-22 16,0 0-15-16,0 0 10 0,0 0-7 0,0 0 1 15,0 0 5-15,0 0 25 0,0 0-30 16,0 0-7-16,0 0 4 0,-15 13-1 0,24 6-18 15,-2-2 35-15,-1 3-26 0,3 1 12 16,-1 2-28-16,1 1-15 0,2-2 10 0,0 3-5 16,4-2 10-16,-1-1-21 0,1 1 17 0,-3 2-25 15,1-3 7-15,-1 1-23 0,-4-3 7 0,-1-5-12 16,5 5-13-16,-5-2-40 0,-1-1-39 16,-2-4-41-16,-1-3-39 0,-3-2-35 15,6 0-496-15,-6-1 0 0,1-1 0 0</inkml:trace>
  <inkml:trace contextRef="#ctx0" brushRef="#br0" timeOffset="2613">1994 60 66 0,'2'-1'175'0,"-1"-3"-15"0,2 4 3 16,-3 0-3-16,2 0 7 0,-1 2-3 0,-2 1-8 16,-1 4-21-16,-1-1 14 0,0 0-13 15,-4 14-8-15,-1 2 2 0,-3 2-17 0,1 0-6 16,-1 3 9-16,-7 3-4 0,5-2-5 16,-4 3-4-16,1 2-30 0,2 0 11 0,-2-3-11 15,1 1-5-15,-2 0-13 0,4 0-5 0,0 2-21 16,-4 1 27-16,2 1-20 0,1 0 4 15,1-1-29-15,1-4 40 0,-1 0-32 0,0-6 3 16,7 3-47-16,-2-5-17 0,3-3-36 0,3-4-38 16,-3-6-17-16,-1 2-32 0,1 11-49 15,-3-10-397-15,1-2 1 0</inkml:trace>
  <inkml:trace contextRef="#ctx0" brushRef="#br0" timeOffset="2985">1994 386 178 0,'2'-2'192'0,"1"-1"1"0,-2 3-7 16,1-4-20-16,-1 4-22 0,1 3 8 0,-1-2-1 15,-1 5 1-15,0 1-13 0,1 1-11 16,-1 2 11-16,3 16-16 0,0 0 0 16,0-8-9-16,0 8 2 0,-2-1-16 0,4 1-20 15,-2 1-4-15,0 0-25 0,1-6 1 16,-1 6 10-16,1-3-32 0,-4-4 25 0,2-2 8 15,-1-2-37-15,2-4-1 0,-2-1 15 0,-1 1-12 16,0-5-39-16,0 1-47 0,0-8-46 16,0 0-24-16,0 12-55 0,0-4-79 0,0-8-323 15,0 11 0-15</inkml:trace>
  <inkml:trace contextRef="#ctx0" brushRef="#br0" timeOffset="3341">2182 614 58 0,'2'-4'211'0,"-2"0"-23"0,1 1 7 16,1-1-26-16,-2 2-13 0,1 0-19 0,-1-1 8 16,1 2-29-16,-1 1 1 0,0 0-28 0,3 0-2 15,-1 0-10-15,-1 1-6 0,1-2-1 16,1 2-11-16,1-1-5 0,-1 2-19 0,1-1 10 15,1 1-11-15,-3-1 10 0,1 0-3 16,0-1 8-16,2 0 12 0,-3-1 1 0,0 0-5 16,1-1 14-16,-2-1 7 0,-1 1 3 0,0-1-24 15,0-1-6-15,0 2 29 0,0-1-20 0,-3 2-13 16,2-1 0-16,-2-1-1 0,-1 2-7 16,1 1-2-16,-2-3-10 0,0 6 9 15,0-3-11-15,2 1-20 0,-2 3 16 0,2-2-24 16,0 1-16-16,-2 1-16 0,3-2-14 0,0 3-40 15,-1-3-38-15,2 3-20 0,-1-1-63 16,1-1-429-16,1 1 0 0</inkml:trace>
  <inkml:trace contextRef="#ctx0" brushRef="#br0" timeOffset="3873">2444 463 9 0,'-3'-8'200'0,"0"4"9"0,2-3-7 0,1 1-10 15,0 1-2-15,0-1-23 0,0 1-3 0,1-2-18 16,0 0-33-16,2 1 7 0,3 0-13 0,7-9-16 16,3 5-21-16,-2 2 9 0,5 0-3 15,-3 8-11-15,-1-5-4 0,-1 1-10 16,-2 3-22-16,-5 1 13 0,2 0-16 0,-9 0 9 16,0 0-8-16,10 0 8 0,-10 0 5 0,20 15-12 15,-17-6-8-15,0-1 1 0,-5 16 18 16,2-11-12-16,0 4-11 0,-21 25 1 0,9-17 3 15,0-2-2-15,-1 0 1 0,2 0 9 16,-1-1-10-16,2-4 13 0,2 2-10 0,-3-4-17 16,6-2 9-16,-1-7-8 0,1 2-3 15,3-2-1-15,-1-3 8 0,1 1 17 0,1-2-4 0,1 1-9 16,0-4 5-16,0 0 10 0,0 0-14 16,0 0-2-16,19 12 7 0,-9-12 10 15,-2 2-22-15,4-2 4 0,0-2 23 0,1 2-25 16,7 0-4-16,6 0 5 0,0 0 15 15,0 0-14-15,21-14-21 0,-23 9-4 0,-7 1-8 16,-1 3-25-16,-5-3-8 0,-1 4-11 0,-2-2-15 16,-3 0-1-16,1 1-24 0,-1 1-5 0,-3 0-23 15,1 0-34-15,-3 0-67 0,0 0-282 16,0 0 1-16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13.57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32 66 39 0,'0'0'213'0,"0"0"-4"0,0-19-22 16,0 19-19-16,-32-31-1 0,32 25-7 0,0 2-31 15,0 2 0-15,3 0-18 0,0 0-1 16,1 2-7-16,2 1 1 0,0 2 20 0,7 9-25 16,6 5-9-16,-1 7-4 0,1 3-12 15,-3 0-6-15,3 7-2 0,0 1 8 0,2 7-16 16,0 5-2-16,0 3 12 0,-2 1-11 16,0 2-7-16,-3 1-17 0,-2-5 23 0,2 2-26 15,-3-4 14-15,-4 0-40 0,1-3 20 0,-1-6-4 16,-2 1 5-16,4 1-7 0,-6-6-5 0,0-2 7 15,-2-7 7-15,2-3-1 0,-2-5 0 16,-1-5-2-16,1-1-12 0,-3-3-6 0,3 0-18 16,-3-4 34-16,0 0-12 0,0 1-2 15,0-5-1-15,0 0-2 0,-6 1 5 0,4-2-18 16,-3-1 28-16,2-4-15 0,0 1 6 0,-5-12 5 16,1-5-7-16,1-3-9 0,3-2 17 15,3-1-16-15,0 12-11 0,0-11 2 0,0-8-13 16,0-5 29-16,16-40-15 0,-8 36-8 15,-5-1-8-15,7 0 16 0,-4 1-13 0,7-1 13 16,-4 3 34-16,4 3-21 0,-3 4-26 0,2 2 43 16,-2 1-9-16,3 1 5 0,4 3-12 0,-4 6-11 15,3-1 17-15,0 6-17 0,0 1 15 16,0 6-22-16,0 2-8 0,-2 4 30 0,2 2-34 16,-16 2 4-16,10 0-10 0,2 0-10 15,-2 0-29-15,6 0-29 0,18 19-14 0,-28-9-21 16,4-2-26-16,-4 0-85 0,7 8-350 0,-2-1 0 15</inkml:trace>
  <inkml:trace contextRef="#ctx0" brushRef="#br0" timeOffset="274">694 645 51 0,'-9'-1'256'0,"6"-2"-1"0,-1 2 9 0,-2-1-18 0,0 0-24 15,3 1-8-15,1-3-27 0,0 3-34 16,-1-2 2-16,8 0-38 0,-3-2 13 16,4 2-4-16,13-4-27 0,6 0-19 0,1-1 4 15,4 2-31-15,-1 2 22 0,3-1-59 16,-1 1-36-16,0 3-55 0,-8-2-27 0,4-1-50 15,-5 4-70-15,-9 0-331 0,-13 0 0 16</inkml:trace>
  <inkml:trace contextRef="#ctx0" brushRef="#br0" timeOffset="467">820 740 137 0,'-9'4'233'0,"2"0"9"0,1-2 6 16,0 0 5-16,3 0-52 0,0 1-3 15,-1-2 4-15,1 1-37 0,0-2 0 0,0 0-25 16,6 0-13-16,0-1-11 0,0 0-28 0,4 0-8 16,2-2 2-16,1 1-12 0,15-2 17 15,1-4-47-15,1 4-16 0,5-2-36 0,-5 0-48 16,2-1-39-16,1 1-41 0,2-4-10 0,-3 1-84 16,-4 1-317-16,1 0 0 0</inkml:trace>
  <inkml:trace contextRef="#ctx0" brushRef="#br0" timeOffset="729">1442 242 194 0,'0'-8'264'15,"0"0"-14"-15,0 1 2 0,3 3-24 0,-3-1-11 16,0 2-8-16,-3 3-12 0,3 3-26 0,-3 1 8 15,-1 1-10-15,-2 14-8 0,-1 5 9 16,1 0-27-16,3 5-11 0,1 1-16 16,-1 3 4-16,3-15-26 0,0 7-11 0,0 6-3 15,0 1-15-15,16 37 0 0,-11-34-9 0,1 0-3 16,-2-4-18-16,2 1-10 0,3 1-73 0,-3-4-35 16,1-5-54-16,-1 0-15 0,-2-8-50 0,2-1-575 15,-3-3 0-15,0-6 1 0</inkml:trace>
  <inkml:trace contextRef="#ctx0" brushRef="#br0" timeOffset="1062">1697 531 57 0,'0'-9'210'15,"0"1"5"-15,0 1 3 0,-2 3 4 0,2-2-54 16,0 4-3-16,-3-2-5 0,3 2-29 0,-1 2-6 15,-3-2-15-15,4 2-8 0,0 2-4 0,4-2-16 16,-3 4-4-16,4-2-16 0,-2 1-11 16,2 0-8-16,4 0 15 0,-5-1-15 15,5-1-10-15,-2 2-2 0,-1-2 8 0,3 0-12 16,-5-1 7-16,2-1 4 0,-6 1-16 0,0 0-2 16,0 0 5-16,0 0-10 0,10 0 21 15,-1-14-13-15,-9 12-5 0,-3-2 20 0,0 2-3 16,0-4 11-16,0 3-15 0,0 3-10 15,-4 0 18-15,1-1-32 0,2 1 9 0,-2 1 9 16,0 1-10-16,2 0 9 0,-2 1-44 16,0-1-43-16,3 2-12 0,-1-2-24 0,1 0-56 0,0 2-88 15,3 1-358-15,-3-1 1 0</inkml:trace>
  <inkml:trace contextRef="#ctx0" brushRef="#br0" timeOffset="1544">2032 242 29 0,'0'-7'196'0,"0"-1"-15"0,0 3-19 15,3-3 7-15,-3 1-19 0,1-1-12 16,8-11-7-16,1 7-6 0,-1-6-16 0,4 9 0 16,0 1-9-16,-2 4-14 0,2 0 10 0,-1 3-21 15,-2 0-13-15,1 1 11 0,-11 0-12 16,11 0 10-16,20 15 0 0,-15 3-12 0,3-4 12 16,-9 5-8-16,-1-1 8 0,-1 3-34 15,-3 4 10-15,-5-13 2 0,0 11 15 0,-18 30-8 16,7-27-14-16,-5 6 1 0,4 0 4 0,-3-1 0 15,-1-3 3-15,0-1 1 0,0-4-3 16,3 2 1-16,-3-8-12 0,7 1 8 0,4-6-5 16,-3-1 18-16,5-3-16 0,1-2 4 15,2 0 7-15,0-6-8 0,0 0 6 0,0 0-1 16,18 11-2-16,10-12-15 0,-12 1-4 16,7 0 3-16,35-15-9 0,-22 6 1 0,-2 0 4 15,1 1-12-15,-2-1 14 0,-1 0-13 0,0-1 2 16,-2 1-17-16,-7 1 7 0,3-4-42 15,-5 6-9-15,-6 4-6 0,-2-3-62 0,-2 4-19 16,-6-1-7-16,-2-1-29 0,2 3-20 0,-5 0-41 16,0 0-472-16,-2 0 0 0,-1 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20.31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0 260 32 0,'3'-13'255'0,"-3"0"1"0,3 5-3 0,0 4 1 15,-3-1-50-15,0 1 11 0,4 0-40 0,-4 3-39 16,2 0 25-16,-1 2-4 0,1 1 21 0,-2 3-23 15,1 3 12-15,2 16-8 0,0 6-13 16,1 4 11-16,-4 2-19 0,2 3-5 0,-2 1-5 16,0-19-20-16,0 11-16 0,0 8 2 15,0 0-12-15,0 2-8 0,0-1-16 0,0-1 2 16,-15 33-24-16,15-38-14 0,-1-6-34 16,-1-2-24-16,2-15-59 0,0 4-31 0,0 5-40 15,0-3-21-15,0-3-41 0,19 8-581 0,-15-18 0 16,-1-6 0-16</inkml:trace>
  <inkml:trace contextRef="#ctx0" brushRef="#br0" timeOffset="321">266 477 203 0,'10'-26'202'0,"3"2"-8"16,-4 5 1-16,-5 3-21 0,1 6-21 0,-1 1-1 15,-3 6-11-15,1-1-20 0,-2 7 12 16,0 1-8-16,0-1 6 0,0 3-9 0,-2 1-9 15,-6 12-17-15,-2 1-9 0,-5 3 7 0,4-5-26 16,-8 3-4-16,1-3-13 0,-2 1 9 16,-3-1-9-16,1-2-6 0,2-2-21 15,-1-3 22-15,3 2-26 0,1-4 4 16,2-2-2-16,8-4-7 0,-2 0 16 0,5 0 2 16,-2-1-27-16,3 1 3 0,1 0 8 0,-1 1-10 15,1-2-4-15,2 2 25 0,0-4 7 0,0 0-5 16,0 0-37-16,0 10 8 0,23 18-7 0,-10-9 15 15,2-2-5-15,7-1 15 0,-5 1-5 16,2-1-16-16,2 0-1 0,1-4-11 0,0-1-18 16,1 2-40-16,-3-3-44 0,0-1-48 0,-4-3-45 15,4 3-428-15,1-3 0 0</inkml:trace>
  <inkml:trace contextRef="#ctx0" brushRef="#br0" timeOffset="810">451 668 145 0,'-4'-4'219'0,"-3"2"-1"0,5 1 3 16,-1 0-15-16,2-3-24 0,-1 4-16 0,2-2-2 15,-1 2-19-15,4-2-15 0,1 1 6 16,0 0-38-16,7 1 3 0,12-3-24 0,0 0-1 15,4 1-5-15,-1-2-19 0,2 0-17 0,-2-1 6 16,4 2-3-16,-7-2-7 0,-4 0-7 16,1-1 4-16,-5-3 13 0,-2 3-25 15,-3 0 15-15,-9 3 10 0,2-2 1 0,-3 0-19 16,0 5 12-16,0 0 28 0,0 0-5 0,0 0-20 16,-20-12-10-16,13 15-1 0,-1-1 7 0,0 2 16 15,-5 9-13-15,-5 3 15 0,4 1-32 16,-1 6 28-16,4-3-26 0,4 5 11 0,-1 2 3 15,0 1-6-15,3 1-1 0,1 1 4 0,4-1-19 16,0-13-1-16,0 6 16 0,0 4-29 0,0 5 35 16,0 3-37-16,0-2 15 0,15 32-10 0,-13-38 1 15,1-3 4-15,-3-12-3 0,0 3 17 16,0-1-14-16,0-4 13 0,0 2 20 0,0-1 1 16,0-10 19-16,0 11-2 0,0-11 17 15,-16 16-6-15,11-14 10 0,-3-2-17 0,0-2-13 16,-12-6 3-16,1 2-12 0,0-5 8 0,2 0-19 15,1-1 5-15,-3 1-18 0,5-3-29 0,-1 0-15 16,-2-1-26-16,5-1-48 0,6 3-47 0,-1 2-18 16,0-8-44-16,4 1-714 0,3 18 0 15,0-18 1-15</inkml:trace>
  <inkml:trace contextRef="#ctx0" brushRef="#br0" timeOffset="1120">1161 15 91 0,'5'-9'201'0,"3"7"-3"0,-6-2 12 0,6 6 15 16,-5 1-3-16,-2 5-16 0,6 12 2 0,-5 3 3 15,3 6 4-15,-5 6 3 0,0-16-14 16,0 15-8-16,0 3-9 0,-15 53-2 0,3-35-8 15,-4 2-18-15,-3 6 0 0,-2 3-25 16,-5 3 4-16,-3 6-9 0,-2 1-20 0,-2 2-7 16,0 4 3-16,1 4-18 0,3-3-14 15,-1 1 6-15,2-5-20 0,7-4-2 0,1-5-14 16,4-4-12-16,1-6-10 0,4-6-14 0,-1-8-47 16,2-4-31-16,1 1-87 0,4-4-26 15,0-10-28-15,1-13-784 0,4-2 1 16,0-5 0-16</inkml:trace>
  <inkml:trace contextRef="#ctx0" brushRef="#br0" timeOffset="1405">1441 303 100 0,'9'-27'217'15,"-2"0"-31"-15,0 8 9 0,-3 9 10 0,1 4 11 16,-1 7-8-16,-3 5 33 0,1 3-24 0,1 14 9 16,-9 6-1-16,6-12-1 0,0 11-11 0,0 10-6 15,0 5-11-15,-9 43-12 0,2-43-18 16,0 6-18-16,-2 1 2 0,2 3-17 0,-3 0-2 16,3 0-22-16,1-1-2 0,-3-1-11 0,1-5-17 15,2 1-18-15,-1-5 8 0,2-3-27 16,-2 2-31-16,4-4-36 0,-1-9-62 0,4-13-49 15,0 1-35-15,0-1-46 0,0-2-765 0,0-4 0 16,0-9 1-16</inkml:trace>
  <inkml:trace contextRef="#ctx0" brushRef="#br0" timeOffset="2121">1642 638 146 0,'8'-19'198'0,"0"7"-23"15,-4-1 0-15,0 5 0 0,-1 3-27 0,-4 2-22 16,2 0 3-16,-1 3-15 0,-1 1 3 0,-2 3-7 16,0 0-4-16,-3 1-23 0,0 1-2 15,-12 8-15-15,2 2 17 0,-3 1 6 0,-1 1-30 16,-6 1 1-16,8 5 3 0,0-3 1 0,2 0-5 16,0-1-1-16,3-1 3 0,3-1-35 15,2-4 15-15,6 0-2 0,2 2-11 0,0-4-4 16,0-12-11-16,0 14 19 0,18 13 7 15,-10-17-11-15,9 5-10 0,0-6-3 0,3 0-13 16,-4-5 6-16,0 1-6 0,-3-5-1 0,2 0-8 16,-2 0 25-16,-13 0-12 0,17 0-24 15,2 0 12-15,23-19 17 0,-21 12 0 0,-2-2-4 16,-1-4 10-16,-3-1-8 0,1-1 17 16,-3-2 31-16,-1-1-12 0,-3 6-11 0,-5-3 41 15,-1 6-6-15,-2 0-17 0,2 2 8 0,-3 7-5 16,0 0 0-16,0 0-8 0,0 0-10 0,-22-18 3 15,17 18-9-15,-3 2-20 0,1 3 14 16,-1-4 12-16,-11 12-22 0,3-1 6 0,3 5-14 16,0 1 14-16,3 0 10 0,3-1-14 15,1-7-2-15,0 2-6 0,5-1-8 0,-2-2 1 16,1-2 1-16,2 0-4 0,0 0-2 0,0-7 21 16,0 0-21-16,0 0-3 0,0 0 3 0,0 9-2 15,16-1 23-15,-12-8-14 0,2-1-4 16,-1-2-1-16,2-1 10 0,1 3 6 0,0-2 2 15,-3-2 7-15,1 3-10 0,0 2 0 16,-2-1-2-16,2-1-5 0,-2 1-12 0,-4 1 17 16,0 0 15-16,0 0 9 0,15 17-10 0,-6 5 14 15,-4 4-1-15,3 1 5 0,-3 6-2 0,0 1 8 16,-2 5-11-16,-1 1 7 0,-2 0-3 16,2 9-14-16,-2-28 0 0,0 13 0 0,0 6-3 15,0 4 5-15,-17 48-14 0,9-47 8 0,-2-5-1 16,-3-4 2-16,-1-2 6 0,-1 0 17 15,1-5 8-15,-6-5 27 0,4-5 5 0,-6 0-7 16,5-11 4-16,1-2 2 0,16-6-13 0,-13 0-5 16,-16-18 5-16,17 1-2 0,8-4-24 15,3-8-3-15,1 13-6 0,0-9-37 0,27-38-28 16,-8 28-28-16,3-6-23 0,2 0-28 0,8-1-29 16,5-1-18-16,8 3-29 0,-1 4-52 15,-1 1-932-15,-1 1 0 0,0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18.87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41 443 19 0,'-9'2'280'0,"2"0"-7"15,1-2-18-15,3 0 1 0,0 2 7 0,-1-2-37 16,-2 1 13-16,6-2-26 0,-3 1-25 0,3-2-26 16,3 2-6-16,3-2-24 0,4 0-15 15,12-2 2-15,2-1-16 0,5 2-22 0,6-3 13 16,-3 2-11-16,2-1-25 0,4 1-12 15,-3 0-46-15,2 0-38 0,-4-5-22 16,2 5-61-16,-3 0-6 0,-3-2-39 0,-2-2-55 16,-4 1-437-16,-1-3 0 0,0 2 1 0</inkml:trace>
  <inkml:trace contextRef="#ctx0" brushRef="#br0" timeOffset="435">776 54 135 0,'0'-7'227'0,"-1"2"-4"0,-1 1-4 15,1 0-12-15,-2 1-6 0,0 3 30 0,-3 3-6 16,4 1-16-16,-3 2 8 0,2 4-20 16,-2 11-12-16,-1 4 0 0,4-1-22 0,1 1-8 15,1-11-16-15,0 6-20 0,0 3-16 16,0 2 1-16,20 24-21 0,-13-26-4 0,5 0 2 15,-2-4-14-15,3-3-2 0,-1 0-11 0,-2-7 0 16,0-2-11-16,-2-2-3 0,1-3-6 0,-9-2-8 16,0 0-12-16,13 0-19 0,19-17-11 15,-13 5 5-15,-3-4-2 0,-3-5-12 0,2-3 2 16,-3-4 1-16,-2 0 12 0,3-5-23 16,-4-2 15-16,1 2 1 0,-4 2 2 0,0-2 4 15,-2 5 11-15,-3 9 22 0,2 3 0 0,-1 5 12 16,-2 3-19-16,3 4 3 0,-3 1 6 15,0 6 13-15,-3 1 5 0,1 3 17 0,-4 17 5 16,1 3 7-16,-3-1 5 0,3 3-7 16,-1 3 12-16,0 0-14 0,3 1-6 0,-1 1-4 15,1 6-8-15,3-5-1 0,0 5-20 0,0-25-8 16,0 12-10-16,0 4-22 0,0-2-39 16,0-1-58-16,16 26-49 0,-10-28-26 15,-1-3-55-15,0-6-783 0,-2-5 0 0,0 0 1 16</inkml:trace>
  <inkml:trace contextRef="#ctx0" brushRef="#br0" timeOffset="770">1253 329 170 0,'3'-7'227'0,"-3"1"-5"0,-3 3-7 0,0 0 17 15,-4 2-5-15,1 1-19 0,0 2-18 0,-1 0 5 16,1 2-32-16,1 2-29 0,-1 0 7 0,-4 10-13 15,5-5-17-15,3 6 11 0,2-7-26 16,0-10-8-16,0 16 3 0,23 19-35 0,-9-18 10 16,1-2-5-16,2-2 7 0,-1 0-30 15,3-4 4-15,1 3-1 0,2-6-20 0,-7-4 13 16,0-2 9-16,-15 0-21 0,13 0 5 16,3 0-1-16,18-25 1 0,-16 11 5 0,-2-7 5 15,-6-1-8-15,1-2 2 0,-9-1 8 16,1-1 7-16,0 2-5 0,-3 13-10 0,0-5-13 15,0 0-9-15,-22-19 13 0,9 23-5 0,-2 1 0 16,-3 5-1-16,2 4-2 0,16 2-5 0,-13 0 3 16,-9 0-25-16,-23 25-62 0,18-13-50 15,1 2-40-15,4 3-53 0,3-5-621 0,3 3 0 16,1 3 0-16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17.59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298 22 88 0,'0'0'205'0,"0"0"-6"0,17 23-2 16,-27 9 5-16,-3 3 9 0,1 1-19 15,-2 0-28-15,-5 0 16 0,2 1-24 0,1 5 2 16,-6 1-23-16,1 1 5 0,-1 0-30 15,2 0-9-15,1-1-16 0,3-4-2 0,-1-2-17 16,1-5 8-16,1-1-3 0,2 3-21 0,2-6 7 16,2-3-24-16,3-5-26 0,2-5-14 15,1-5-10-15,3-10-1 0,0 0-2 0,3 2-7 16,1-6 20-16,5-13-15 0,0-3-15 16,4-5 14-16,-3-6 6 0,0-4-3 0,4 0-17 15,-6-6 9-15,3-4-5 0,-2-4-3 0,4-3-3 16,-4 1-1-16,1 1 25 0,3 2-7 15,-2 4 11-15,1 1 5 0,-1 8-1 0,-2-2 22 16,0 7 2-16,-1 6-16 0,1 5 7 0,-2 8 9 16,0 4 6-16,1 6-3 0,-8 1-6 0,0 0 3 15,0 0 27-15,27 28-25 0,-12-7 13 16,-4 3-7-16,4 2 7 0,0 4-10 0,3-1 12 16,-2-1-5-16,3 3-24 0,1 0 0 15,0 2 21-15,2 2-17 0,4 0 20 0,-2 0-19 16,4-1 6-16,-7 1-7 0,4-3 19 0,-2 0-35 15,-4-3 18-15,0 0 5 0,-3 0-23 16,-2-5 7-16,-10 1 16 0,4-5-1 0,-7-3 25 16,-1-2-11-16,0-15 9 0,0 10-7 0,-20 15-6 15,7-11 11-15,-8-2-33 0,0-1 0 0,-4-1 17 16,-2 0-5-16,1-2-3 0,-2-1 17 16,2 1-13-16,-3-2-10 0,-1-2 0 0,1 2 13 15,-1-4-14-15,1 4-18 0,3-2-28 0,-2 1-2 16,2-2-39-16,6-2-22 0,4 0-34 15,2 0-38-15,5-1-79 0,-1 0-372 0,10 0 0 16</inkml:trace>
  <inkml:trace contextRef="#ctx0" brushRef="#br0" timeOffset="575">923 21 156 0,'0'-7'214'15,"3"2"-5"-15,-3 1 2 0,0-1-30 0,3 3-3 0,-3 0-13 16,2 4 31-16,-2 1 9 0,0 5-28 15,0 0 9-15,-2 14-6 0,2-8 2 16,0 7-15-16,-14 35-5 0,9-23-13 0,0 1-20 16,-3 4-10-16,6-3-3 0,-10 2-12 0,11-2-8 15,-1 4-12-15,2-24-2 0,0 9-13 16,0 0-9-16,22 26-2 0,-12-26 1 0,1 0-14 16,1-5-5-16,1-2-5 0,6-2-10 15,-6-5-7-15,0-7-9 0,0-2-8 0,-13-1 0 16,11 0-20-16,5 0-9 0,22-19-1 15,-19 5-20-15,-1-7 16 0,-5-2 2 0,2-5-12 16,-2 0 2-16,-3-9 9 0,-1 1-22 0,1-5 42 16,-2 0-5-16,3 5-29 0,-4-3 6 0,-1 0 19 15,2 7 0-15,-3 6 22 0,0 1-19 16,1 0 8-16,-3 8-3 0,-3 7 2 16,3 3-18-16,-3 4 40 0,1 3 0 0,-1 0 0 0,0 0 22 15,2 14-20-15,-2-5 15 0,0 21 18 16,0-18-16-16,0 7-13 0,0 6 17 0,0 2 3 15,0 2-12-15,0 3-4 0,0 1 2 16,0 1 1-16,0-2-11 0,0-1 1 0,0 0 9 16,7 28 6-16,0-36-14 0,5 2-24 0,-3-1 4 15,1-4-62-15,1 2-2 0,7-6-20 16,-5 0-17-16,4-4-27 0,2-3-27 0,-3-3-60 16,8-1-548-16,-14-5 0 0,9 0 0 15</inkml:trace>
  <inkml:trace contextRef="#ctx0" brushRef="#br0" timeOffset="804">1879 330 20 0,'-3'-3'257'0,"1"2"-3"0,-1-1 12 15,1 1 3-15,-1 1-13 0,0-2 0 0,0-1-40 16,3 2-1-16,-2-1-45 0,4 0-16 0,1-1-16 15,0 1 5-15,2-2-31 0,17-1-19 16,-3-2-21-16,4 4-34 0,4-2-31 0,-1 1-32 16,5-3-34-16,-2-1-38 0,-5 0-63 0,5 4-100 15,-4-1-324-15,1 2 0 0</inkml:trace>
  <inkml:trace contextRef="#ctx0" brushRef="#br0" timeOffset="1037">1984 453 130 0,'-11'5'244'15,"0"3"1"-15,3-3 9 0,1-2-28 0,1 0 0 0,0-1-1 16,2 1-42-16,1-2 22 0,0 1-23 16,0-1-9-16,0 1 6 0,-1 0-30 0,4-2-3 15,1 1-23-15,5-1-15 0,-3 0-6 0,3-1-1 16,4 1-23-16,14-4-5 0,-11 4-9 15,9 0-14-15,31-9-27 0,-21 3-24 0,0 0-39 16,6-1-29-16,-4 0-56 0,4-4-49 16,2 0-111-16,1 0-414 0,4 2 0 0,-8-1 0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33.559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195 302 121 0,'2'-14'196'0,"1"2"-20"0,-3 1 9 0,0 1-15 16,-3 2-18-16,1 2-4 0,-4 0-22 15,-13-2-9-15,3 5-28 0,3 1 12 0,0 2-13 16,-3 0-8-16,-24 25-3 0,18-13-11 15,6 5-13-15,0 1 10 0,8 5-16 16,-2-2-10-16,10-2 8 0,0-8-19 0,0 7 8 16,21 25-13-16,-8-18 2 0,3 2 1 15,3 0-20-15,-3 0-22 0,3-1-5 0,-1 3 7 16,-2-2-1-16,-4-3-1 0,1-1-6 0,-7 0 10 16,4-4-2-16,-5 0-2 0,-5-4 19 15,0-4 0-15,0-11-1 0,0 9 31 0,0-9-3 16,-18 19 3-16,9-12-4 0,0-4 14 0,2 0 12 15,-3-3-9-15,-2 2 10 0,2-2-15 0,10 0 2 16,-8 0 10-16,-2 0-3 0,10 0-21 0,-12 0 9 16,-4-15-4-16,12 9 0 0,4 0-21 15,4 0 12-15,-4-2-12 0,16-11-16 16,-2 2-15-16,2-1-11 0,0-2-6 0,3 2-4 16,3-4-5-16,1 0 6 0,-2-2 7 0,1 3-8 15,0-6 11-15,0-2 2 16,-4 5 3-16,1-3 9 0,-3-1 12 0,0 2 8 15,-6 2 16-15,-1 2 13 0,-2 1 2 0,-4 9-4 16,-3-1-16-16,0 13 7 0,0 0 6 0,0-11-10 16,0 11 2-16,-16-18-1 0,10 16-3 15,-1 1-10-15,-2 2-4 0,-10 9 7 0,6-2 2 16,0 0-6-16,-2 2-12 0,3-1 0 0,-4 4-16 16,6 3-21-16,-6 1-42 0,4-3-48 15,7 0-85-15,0-2-317 0,2 1 0 0</inkml:trace>
  <inkml:trace contextRef="#ctx0" brushRef="#br0" timeOffset="400">583 386 39 0,'8'-21'248'0,"-3"0"-21"15,5 6-6-15,-4 3-13 0,10-2-16 0,-3 8-22 16,-1-2-28-16,1 7-4 0,-13 1-16 16,18 0-2-16,23 18-10 0,-25-7-4 15,3 4-33-15,-6 2 6 0,0 1-5 0,-8-4-10 16,-2 11-16-16,0-8-19 0,-3-4 16 16,0 5-1-16,-24 25-8 0,8-19-9 0,-6 0 15 15,3-6-15-15,-2 3-10 0,0-8 10 0,3-3-4 16,2 1-3-16,1-4 8 0,5-4-13 15,1 1-7-15,-1-3 17 0,5 0-7 0,-3-1-21 16,8 0 9-16,0 0 9 0,0 0 11 0,0 0 6 16,0 0-26-16,0 0 9 0,-8 0-14 15,8 0 5-15,0 0 7 0,0 0-3 0,-8-1-14 16,10 5 31-16,4 0-16 0,-3 1-3 16,2 1 2-16,8 10-11 0,3 3 2 0,6-2-5 15,-6 1-10-15,3-1-35 0,-4 1-23 16,1-4-27-16,0-1-47 0,-1 5-56 0,-5-10-400 15,3 5 1-15</inkml:trace>
  <inkml:trace contextRef="#ctx0" brushRef="#br0" timeOffset="727">1059 662 37 0,'-5'-7'223'0,"2"1"-27"0,1 3 4 0,-1 1-20 16,0-1-8-16,-4 3-20 0,4 0-14 0,-3 1-15 16,0-1-10-16,2 4-11 0,1 2-10 0,3-2-16 15,0 2-1-15,0 0 2 0,0 0-12 16,3-1-12-16,1 0-14 0,-1 0 3 0,3 1-5 16,-3-4-3-16,0 2-3 0,4-4 5 15,-4 2 6-15,0-2-8 0,-1 0 20 0,4-2 21 16,-4 0-12-16,-2 0 3 0,0-5 11 0,0 5 1 15,-5-3-22-15,2 1 5 0,1 0 7 16,-1 0-14-16,-3-1 10 0,2 3-36 0,-2 0 14 16,0 2-10-16,-1 0 14 0,1 0-36 15,-4 0-9-15,7 2-34 0,-6 0-34 0,9-2-40 16,0 0-37-16,-13 13-45 0,8-10-95 0,2 2-321 16,3-2 0-16</inkml:trace>
  <inkml:trace contextRef="#ctx0" brushRef="#br0" timeOffset="1114">1234 379 15 0,'-13'-14'234'0,"-2"1"3"0,2 5 10 0,7 1-2 16,-1-1-25-16,1 0 0 0,1 4 6 15,2 1-30-15,-2-3-29 0,5 1-21 0,0 5-9 16,0 0 2-16,0 0-18 0,26-23-23 0,-10 16 12 16,6 1-27-16,2 2-20 0,5 3 1 15,3-4-27-15,-4 1 12 0,0 0-11 0,-9 2 5 16,0 0-15-16,-5 1 3 0,-14 1-18 0,11 0 16 16,-1 0-28-16,-10 0 26 0,8 0-30 15,8 18 39-15,-13-10-32 0,7 8 22 16,-7-2-2-16,0 1 1 0,-3-1 13 0,9 9-13 15,-6 1 2-15,-3 3-7 0,1-7 17 0,2 10-11 16,0-2-9-16,3-4 0 0,-6 3 10 16,4 2-14-16,-1-2-1 0,-3 2-4 0,0-2 1 0,0-7-29 15,0-1-41-15,0 6-14 0,0-7-33 16,3 5-25-16,-3-13-18 0,0 0-35 0,0 3-49 16,0-1-436-16,0-2 0 0,0-10 0 15</inkml:trace>
  <inkml:trace contextRef="#ctx0" brushRef="#br0" timeOffset="1337">1306 639 135 0,'-3'-11'207'15,"0"1"-5"-15,3-1 3 0,3 2-10 0,-3 1-20 16,7 0-11-16,-4 1-23 0,16-9-20 15,0 4-6-15,5 1-14 0,-2-1-5 0,1 7-19 16,4-1-3-16,2-1-19 0,2 5-5 0,-2-2-28 16,-2 1-19-16,2-1-31 0,-5 3-35 15,2-3-35-15,-1 1-61 0,-9-1-94 0,0 3-132 16,0-1 1-16</inkml:trace>
  <inkml:trace contextRef="#ctx0" brushRef="#br0" timeOffset="2040">1793 469 222 0,'0'-4'227'0,"-3"1"6"16,3 2-18-16,-3-2-9 0,3-1-16 0,-3 4-29 15,3-1-6-15,0 2-25 0,0-1-3 16,0 4-7-16,0 2-19 0,0 2-5 0,3 1-1 16,0 16-12-16,-3-16-9 0,0 8-21 0,0 4 9 15,0 3 1-15,0 1-29 0,0 1 7 16,0 1-20-16,0-3 13 0,0-2 3 0,0-1-29 16,0-7 21-16,-13 15-1 0,10-21-17 0,3 1 9 15,0-3 8-15,0-2-19 0,-3 1 12 0,3-1-2 16,0-3-15-16,0-2 22 0,0-3 1 15,3 1-16-15,0-5 1 0,1 1 4 16,2-14-9-16,3-3-9 0,4-2 8 0,0-3-12 16,3 4 19-16,-1-2-15 0,-3 1 10 0,7 4-12 15,-3 4-3-15,-3-1 1 0,0 4-3 16,-8 4-2-16,4 3 11 0,0 4 13 0,-5-1-22 16,2 3 9-16,0 2-5 0,-6 0 0 0,0 0 4 15,0 0-1-15,0 0 0 0,20 18-2 16,-17-9-16-16,0-1 23 0,4 16-3 15,-3-1 1-15,-2-5 3 0,-2-4 8 0,0 3-16 16,0 2-8-16,-16 21-3 0,10-28 11 16,2 1-5-16,1-1-4 0,0-5-4 0,-3 0 14 15,5-1 14-15,-1-1 7 0,1-1-12 0,-2-3-10 16,0 0-5-16,3-3 16 0,-3-2 14 16,3-1-15-16,0-1-16 0,3-4 5 0,4-13 17 15,-1-3-12-15,6 1 1 0,-2-1 3 0,3-4 17 16,5 6-29-16,-2-3 22 0,3 6-9 0,0 0 10 15,3 4 0-15,-4 1-9 0,-2 5-1 16,-1 3-20-16,-5 0 11 0,0 5 2 0,2-1 9 16,-5 3-5-16,-7 1 6 0,0 0-9 15,11 0 7-15,-11 0-9 0,22 20 1 0,-12-2 14 16,-4 1-16-16,1 2 24 0,-1 4-2 0,1-4-11 16,-4 4-1-16,0 4 7 0,0-2-17 15,0 0-7-15,-3 2 26 0,0-1-8 0,0 1-28 16,0-2-21-16,0-3-40 0,0-13-45 0,0 3-33 15,0 4-29-15,0-3-88 0,0-5-286 16,-13 8 0-16</inkml:trace>
  <inkml:trace contextRef="#ctx0" brushRef="#br0" timeOffset="2514">2135 95 35 0,'-6'-7'224'0,"4"1"-19"0,-3 0 19 16,5 0-19-16,-3-1-19 0,3 0-19 0,3 3-11 15,-3-3-21-15,7 2-12 0,2 0-14 16,7-5-8-16,6 2-23 0,-6 3 5 0,-1 3-25 16,13-3 12-16,-9 2-25 0,-6 3 5 0,0 0-6 15,-3 0-12-15,-10 0 17 0,0 0-17 16,0 0 4-16,8 0-23 0,5 15 9 0,-14-9-2 16,-2-2 10-16,-3 3-4 0,-4 9-19 0,-1-6 12 15,1-2 2-15,1 2-8 0,-4 5-11 16,10-4 10-16,0 0-6 0,3-2 19 0,0-9-14 15,0 9-3-15,0 0 2 0,22 16 3 16,-9-11-7-16,1 2-7 0,-4-3 1 16,0-3 5-16,-1 1-2 0,-2-3-6 0,-4-2 6 15,0 1-8-15,0 0 19 0,-3-7-20 0,0 0 10 16,0 0 6-16,-25 27-5 0,5-18 3 0,-4-1-2 16,-1 2 5-16,-4-4-5 0,-5-2-24 15,0 0-34-15,3-1-46 0,-1-1-33 16,0 1-86-16,3-1-347 0,-1-1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24.995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0 336 142 0,'34'-69'238'0,"-29"39"-9"15,-2 8 16-15,-1 5-35 0,4 5-10 0,-3 6 18 16,-3 6-30-16,0 3-21 0,-3 4 14 16,3 20-7-16,6 1-15 0,-6-10 7 0,0 10-16 15,0 6-37-15,0 6-1 0,0 3-14 0,10 46-7 16,-4-44-4-16,-5-1 3 0,8-2-36 15,-6-3-9-15,4 4-45 0,2-4-65 0,-6-3-26 16,3-2-60-16,-5 0-47 0,3-10-113 16,-2 2-325-16,-2-6 1 0</inkml:trace>
  <inkml:trace contextRef="#ctx0" brushRef="#br0" timeOffset="223">112 584 149 0,'-1'-57'177'0,"1"29"-13"15,0-13 13-15,0-5-6 0,0-3-11 0,17-50-15 16,-11 60 16-16,4-3-17 0,3 6 6 0,-3 3-14 16,6 0-28-16,4 6 12 0,-1 5-15 15,4 5-8-15,-1 5-5 0,-9 9-4 0,-13 3 1 16,13 0-27-16,17 20 12 0,-22-2 10 16,3 7-49-16,-11-12-3 0,0 9 1 0,-16 35 17 15,2-26-14-15,-5 4-22 0,2 2-26 0,-5 0-27 16,0 0-27-16,-2-2-21 0,-2 1-30 15,4-1-52-15,0 1-62 0,-1-2-302 0,3 0 0 16</inkml:trace>
  <inkml:trace contextRef="#ctx0" brushRef="#br0" timeOffset="488">188 901 86 0,'10'-5'247'0,"-2"1"-3"15,2 0-31-15,1 0 18 0,-3 4-26 16,2-2-9-16,-1 1 0 0,4 1-34 0,3 0 5 16,0 0-32-16,11 15 4 0,-21-10-8 0,1 3-13 15,2 10-29-15,-5-5-12 0,-4 2-20 16,0-15 13-16,0 11 6 0,-16 24-25 0,0-15-12 16,3-4 15-16,5 3-32 0,-2-5 6 15,1-1-8-15,5-5-16 0,1 0 11 0,0-6 6 16,3 4-34-16,0-6 0 0,0 0-38 15,0 0-3-15,16 12-33 0,-10-12-37 0,4-1-14 16,19-2-85-16,-21 3-375 0,27-10 0 0</inkml:trace>
  <inkml:trace contextRef="#ctx0" brushRef="#br0" timeOffset="694">819 588 243 0,'-6'-16'235'16,"0"6"4"-16,1 2 7 0,3 2-20 0,2 0-34 0,-3 2 12 16,0 1-42-16,3 0 35 0,3-1-68 15,0 1 6-15,7 0-17 0,-1-2 9 16,14 2-25-16,5-1-19 0,6-1-5 0,1 1-65 16,0 2-33-16,-4-2-49 0,4 2-36 0,-2 2-49 15,-17 0-71-15,7 0-314 0,-4 0 0 16</inkml:trace>
  <inkml:trace contextRef="#ctx0" brushRef="#br0" timeOffset="881">923 706 21 0,'-22'8'237'0,"9"1"2"0,5-5 6 0,0 2-12 16,3-3-21-16,2-2-5 0,0 3-24 0,6-1-24 15,0-2 12-15,2-1-52 0,3 0 1 16,3 0-18-16,15 0-11 0,-10 0-22 0,9 0-38 15,-1 0-63-15,31-14-23 0,-24 6-64 0,0-3-32 16,-3-1-162-16,-2 2-130 0,1 0 1 0</inkml:trace>
  <inkml:trace contextRef="#ctx0" brushRef="#br0" timeOffset="1200">1605 307 163 0,'-3'-4'217'15,"-1"0"3"-15,-5 8 2 0,3-3-8 0,-7 12-33 16,-5 6-19-16,-1 0-21 0,3 3 27 16,0 3-33-16,0 2-9 0,5 4-4 0,6-2-14 15,2-2 15-15,3-13-27 0,0 6-12 0,22 24 8 16,-6-20-5-16,3-2-39 0,7-5-38 16,-2-3 3-16,5-3-25 0,-1 0 19 0,1-3-18 15,-2-3 9-15,2-2-5 0,-16-3 7 0,9 0-6 16,21-18-5-16,-17 7 14 0,-7-4 18 15,-1-3 1-15,-2-7-12 0,-4-2 11 0,-2-1 14 16,-10-7 24-16,0 0-27 0,0 17 2 16,-13-38-5-16,0 25 25 0,-3 2-2 0,2 4-1 15,-7 4-2-15,-3 3-24 0,-1 7 34 0,2 5-21 16,-7 4 5-16,17 2-42 0,-6 0 27 0,-27 22-10 16,23-9-12-16,4 10-12 0,6-3-110 15,1 2-44-15,7 1-114 0,5 5-432 0,0-5 0 16,0-11 0-16</inkml:trace>
  <inkml:trace contextRef="#ctx0" brushRef="#br0" timeOffset="1382">2200 632 54 0,'-1'-8'248'0,"-6"2"-1"15,4-2 30-15,0 3-22 0,-1-3-11 0,-2 4-35 16,0-2 8-16,0 2-42 0,3 1-29 15,-1 0-34-15,1 1 16 0,0-1-24 0,3 2-49 16,0 1-45-16,3 0-64 0,-3 0-43 0,3 1-56 16,0 0-143-16,4 1-175 0,-1 1 1 15</inkml:trace>
  <inkml:trace contextRef="#ctx0" brushRef="#br0" timeOffset="1606">2403 244 20 0,'8'-33'261'0,"0"2"-11"16,3 6 22-16,-4 5 13 0,-4-3-44 0,3 10-25 16,-6 7 2-16,0 6 8 0,3-1-20 0,-6 5 0 15,0 5 2-15,3 2-12 0,-6 18-7 16,6-15-7-16,-4 39-10 0,1-12-18 0,0 1-8 16,0 0-23-16,0 1-16 0,3 0-9 15,-4 0-7-15,4-22-5 0,0 9-9 0,0 4-20 16,16 37-43-16,-13-36-74 0,4-2-34 15,-1 0-50-15,1-8-42 0,2 1-48 0,-2-5-662 16,2-9 0-16,-6 0 0 0</inkml:trace>
  <inkml:trace contextRef="#ctx0" brushRef="#br0" timeOffset="2190">2708 414 163 0,'8'-33'245'0,"1"5"17"0,-5 3 12 0,2 3-27 15,-3 9-5-15,-3 5-28 0,0 3-25 0,0 5 10 16,-6 5-12-16,2 1-11 0,1 1-8 16,-6 15-11-16,2 3-8 0,1 3-13 0,0 1-21 15,4 2-3-15,-3 2-11 0,2-2-15 0,2 0-12 16,1 1 0-16,-2 2-16 0,0-8-14 16,2-1 0-16,0-6-5 0,0-3-20 0,0-4-7 15,0-3-47-15,0 0 11 0,-3-2 14 0,3-7-9 16,0 0-5-16,0 0 1 0,3 9 22 15,-3-12-19-15,0-3 5 0,0-1-12 0,0-3 12 16,4-19-20-16,-4 13 48 0,0-11 2 16,0-8-17-16,0-4-8 0,9-39 0 0,-4 39 4 15,1-3-3-15,-2 0-18 0,-1 4 15 0,3 3 38 16,-3 5-4-16,-2 5 10 0,1 9-42 0,-1 1 28 16,-1 7 12-16,2 4-15 0,-2 4-6 0,0 0 0 15,0 3-2-15,1 2 3 0,-1 3-1 16,3-1 24-16,6 16-30 0,-5 1 3 15,5-1 18-15,1 1-17 0,-1 1 6 0,4-4-18 16,-2 0 29-16,-1-2-21 0,3 0 4 0,-1-4 11 16,-5-2-16-16,2-2 12 0,-2-5-9 15,6-1-17-15,-7-4 34 0,2-1-21 0,-8 0-4 16,0 0-15-16,29-23-5 0,-13 6 20 0,-4-6-13 16,-5-4 16-16,5 0 11 0,-5-2 8 15,-1 0-1-15,1-3-17 0,-3 3-1 0,-2 3 23 16,0 0-13-16,-2 6 9 0,3 6 13 0,0 4-14 15,-3 0-6-15,0 5 5 0,0 2 4 16,0 3-8-16,0 0 5 0,0 0 13 0,3 19-6 16,0 6 14-16,-2 4-13 0,2 2-1 0,0 4-5 15,0 1 1-15,1-1 1 0,1 0-11 0,-1 4 1 16,2-1-1-16,-2-3-38 0,-1 4-17 16,3-4-59-16,-3-6-38 0,-3 1-44 0,3-2-18 15,0-4-683-15,1 4 1 0,2-12 0 0</inkml:trace>
  <inkml:trace contextRef="#ctx0" brushRef="#br0" timeOffset="2422">3260 402 173 0,'8'-33'247'0,"-1"5"12"0,2 5 1 0,-6 3 1 0,-2 9-10 15,-1 4-14-15,0 7-50 0,-4 0 27 0,-2 7-28 16,3 1-6-16,-1 14-10 0,-2 3 0 15,1 7-21-15,5 2-11 0,-3 3-20 0,3 7-5 16,-3-5-15-16,3 5-12 0,0-23-1 16,0 9-7-16,0 6-20 0,0 3-13 0,0-2-43 15,0 0-45-15,0-2-51 0,0 0-51 0,0-4-26 16,0-7-37-16,0-3-568 0,0-3 0 0,0-5 0 16</inkml:trace>
  <inkml:trace contextRef="#ctx0" brushRef="#br0" timeOffset="2660">3271 554 54 0,'0'-51'181'0,"0"26"-1"15,0-14 11-15,0-3-3 0,20-45-6 0,-11 49-9 16,1-1 9-16,2 7-13 0,1-2-11 0,3 7-9 16,2 5-16-16,-2 4 9 0,3 7 6 0,0 10-27 15,-8-1 7-15,-11 2 0 0,24 22-8 16,-14-1-3-16,-5 4-13 0,-2 3-16 15,-3 2-2-15,0-14-26 0,0 6 2 0,-24 35-9 16,8-26 19-16,0-2-4 0,-3 2-31 16,3-1-2-16,-3 1-15 0,1-1-29 0,5 0-33 15,0-1-41-15,-3-10-38 0,1 2-56 0,7-1-59 16,3-6-480-16,0 9 1 0,-1-11 0 16</inkml:trace>
  <inkml:trace contextRef="#ctx0" brushRef="#br0" timeOffset="3050">3910 583 139 0,'-2'-21'206'0,"-5"2"11"0,0 1-9 16,-6 3-4-16,-3 4 4 0,3 5-11 15,-6 5-29-15,2-1-31 0,4 2 9 0,-22 17-2 16,11-5-28-16,1 5-5 0,4 1-11 0,3 7-31 15,1-3 10-15,2 4-2 0,9-4 12 16,0 3-45-16,-4-3 33 0,6-4-49 0,2-7 11 16,0 3 0-16,26 18-7 0,-15-21-9 15,1-2 9-15,-1-4-9 0,1-3 2 0,1 1 1 16,-13-3-20-16,20 0 16 0,26-19 0 0,-20 6 5 16,2-7 16-16,-2-3-23 0,1-1-25 15,-5 0 26-15,0-3-15 0,-2 0 22 0,0 0 19 16,2 1-25-16,-3 5 41 0,-4 0-25 15,-2 6 0-15,-2 3-5 0,-3 3 7 0,-2 5-8 16,1 4 6-16,-7 0-2 0,0 0-1 0,0 0-5 16,28 28-22-16,-15-10 4 0,-2-2-3 0,-1 3 19 15,3-2-23-15,-1 8-5 0,1-2-64 16,-2-1-26-16,1-5-50 0,0 2-51 0,-5-3-38 16,-3-4-520-16,-1-1 1 0,0-2 0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32.15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59 156 0,'0'-21'201'0,"0"21"2"0,0 0-21 0,0 0-11 0,0 0 8 16,0 0-4-16,10-9-10 0,6 28 0 16,0 6-7-16,-1 2-17 0,3 3-25 0,-2 5 1 15,0 1 2-15,-2-3-9 0,2 6-19 16,-2 2-4-16,4 1-6 0,-2 0-19 0,1-1-21 15,0 1 1-15,-5-4-2 0,2-1-1 0,-2-2 9 16,-1 1-17-16,1-3 10 0,-3-7-12 16,-1-2-9-16,2-5-5 0,-7-6-4 0,0-5 22 15,2-3 14-15,-1-5-22 0,-4 0-1 0,0 0-3 16,13-19-6-16,0-6-6 0,-7-1 24 16,4-8-4-16,-4-1 7 0,-1-5 12 0,0-1-24 15,0-3 9-15,1-4 7 0,-1 0-6 16,0-2-7-16,-5 3-10 0,3-1 14 0,2 6-31 15,-2-5 8-15,2 7 15 0,-2 5-17 16,-1 6 4-16,-1 6 0 0,1 6-20 0,0 6-5 16,1 5-9-16,0 6-28 0,0 0-22 0,-3 0-10 15,0 0-34-15,0 0-16 0,3 17-32 16,-2-8-40-16,1 2-478 0,1 20 0 0,-2 1 0 16</inkml:trace>
  <inkml:trace contextRef="#ctx0" brushRef="#br0" timeOffset="344">494 703 65 0,'9'-18'247'0,"-4"1"-6"0,1 5-2 0,3 3-13 15,-2 0-22-15,-1 0-23 0,10-4-5 0,0 3-17 16,1 7-22-16,-7-2-10 0,3 5-15 15,-13 0-10-15,10 0-5 0,-10 0-5 0,30 28-30 16,-17-11 6-16,-10 0-10 0,0-1 11 16,-3-4-9-16,0 7-27 0,-24 22-11 0,11-16 30 15,1 0-33-15,-7-1-1 0,8-4 21 16,-2-1 10-16,3 0-12 0,0-4-26 16,4-2 9-16,0-2 18 0,3-3-34 0,0 0 14 15,3-2 7-15,0-6 1 0,0 0-12 16,0 0 14-16,0 9-28 0,19 4 13 0,-10-11-12 15,11 3 16-15,2-4-26 0,5-1-21 0,-15 0-1 16,9 0-25-16,5 0-29 0,29-16-39 16,-22 7-42-16,-1-4-95 0,0 0-350 0,0 0 0 15</inkml:trace>
  <inkml:trace contextRef="#ctx0" brushRef="#br0" timeOffset="601">1226 407 224 0,'-2'-3'244'0,"0"2"-3"16,1-1 7-16,-2 1-14 0,3-1-2 15,3-1-40-15,-2 1-16 0,3-3-24 0,1 3-8 16,5 0-12-16,13-4-14 0,6 1-13 15,0-2-29-15,3 2 2 0,-16 5-15 0,8 0-41 16,1 0-41-16,1 0-26 0,-2 0-36 0,18-11-43 16,-27 10-40-16,-2-1-86 0,-2 2-250 15,-1 0 0-15</inkml:trace>
  <inkml:trace contextRef="#ctx0" brushRef="#br0" timeOffset="800">1348 527 155 0,'-20'11'190'0,"2"2"-18"0,5-5 16 16,6-2-20-16,-2-1 3 0,4 0-22 0,0-3 18 16,2 2-7-16,3-2-2 0,0 1-1 0,6-3-6 15,-3 2-12-15,4-2-4 0,3 0-34 16,2 0-1-16,15 0-7 0,-11 0 0 0,7 0-20 16,6 0-40-16,-1 0-33 0,34-20-19 15,-27 14-30-15,-1 1-36 0,1-1-32 0,-5 1-49 16,6-5-83-16,-1 0-268 0,0 0 0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40.52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3964 599 190 0,'3'0'223'0,"-2"0"-4"0,1 0-16 0,1 0-4 0,0 0-16 15,-1 0-10-15,4 0 0 0,4 0-12 16,18 4-19-16,-15-4 11 0,10 0-17 0,7 0-8 15,6 0-26-15,1 0-19 0,4 0-23 16,3 0 18-16,-1 0-22 0,50-14-13 0,-47 14 6 16,-3 0-1-16,2 0-50 0,-5-3-42 15,-2 0-44-15,-2 0-39 0,-3 1-101 0,-1 2-351 16,-1-5 1-16</inkml:trace>
  <inkml:trace contextRef="#ctx0" brushRef="#br0" timeOffset="278">5013 292 62 0,'4'-4'213'0,"-2"2"-11"0,1 2 19 15,0 1-22-15,-3 3 7 0,3 1-22 16,-3 3 2-16,0 0 29 0,0 22-19 0,0-16-12 15,0 9-8-15,0 6-3 0,0 3-44 16,0 5-9-16,0 2 4 0,0 0-12 16,0 0-5-16,0 1-21 0,0-1 5 0,0 0-7 15,0-1-35-15,0-2 16 0,7 33-44 0,-6-35-23 16,4-4-52-16,-3-5-51 0,1 1-38 16,-3-10-33-16,3 1-60 0,-1-6-437 0,-1-1 1 15,3-4 0-15</inkml:trace>
  <inkml:trace contextRef="#ctx0" brushRef="#br0" timeOffset="548">5153 304 127 0,'3'-47'160'0,"-3"24"-15"16,0-5-2-16,13-41 4 0,-3 37-25 0,-4 5-12 15,7 5 4-15,3 1-18 0,1 7-14 16,1 3-3-16,-4 4 2 0,2 4-9 0,-16 3-3 15,19 0-3-15,18 19-7 0,-18-5-8 0,-6 1 11 16,0 5-5-16,-4 3 4 0,-5-1-10 16,-4 5-12-16,0-15 1 0,0 10 14 0,-19 32-8 15,5-22-5-15,-1 0-1 0,0-1-2 16,-7-2-21-16,2 1 3 0,4 2 18 0,-3-3-33 16,4 1-46-16,-6 1-32 0,8 2-91 0,-3-6-97 15,0 2-188-15,4-1 1 0</inkml:trace>
  <inkml:trace contextRef="#ctx0" brushRef="#br0" timeOffset="839">5354 849 188 0,'7'-3'187'0,"18"-1"-16"16,-9-2-5-16,-5 1-14 0,-1 1-7 0,3 4-19 15,-13 0-7-15,9 0-16 0,-9 0-15 0,10 0 4 16,6 15-6-16,-13-8-10 0,-3 1-6 16,0 3 17-16,-9 15-13 0,2-1-2 0,-6-2 15 15,4 2-3-15,-6-2-14 0,2-1-19 16,-2-2 16-16,1 1-21 0,5-5 5 16,-3-3-17-16,8-3-4 0,-2-2 19 0,3-1-8 15,2 1-9-15,1-3 14 0,0-5-27 0,0 0 11 16,0 0-20-16,17 13 3 0,-8-11-6 0,0-2-24 15,1-1-28-15,14-6-35 0,-1 3-30 0,-1-9-48 16,-3 2-91-16,3-3-279 0,-1-3 0 16</inkml:trace>
  <inkml:trace contextRef="#ctx0" brushRef="#br0" timeOffset="1256">5812 258 105 0,'2'-8'214'0,"3"2"-17"0,-5 0-1 16,0 2-5-16,0 4-7 0,0 3-27 15,-3 3 13-15,3-2-12 0,0 6 9 0,-2 1-42 16,-1 13 18-16,3-9-16 0,0 9-18 0,0 5 5 16,0 4-20-16,20 35-31 0,-10-31 27 15,-1 3-10-15,1-4-18 0,3 0 0 0,-2-1-11 16,5 2-3-16,0-3 0 0,-9-1 4 15,8-5-24-15,-5-9 18 0,-1 4-21 0,-2-4 17 16,-4-6-15-16,4-2 12 0,-1-3 0 16,-6-4 3-16,3 1-3 0,0-3-18 0,2-1 26 15,-5-1-24-15,0 0 19 0,0 0 4 0,10-19-7 16,-4-1 1-16,0-7-24 0,-2-4 15 0,2-4-12 16,0-3-5-16,-2-6 20 0,-1 1-14 0,0 0 15 15,0 1-18-15,3-1 5 0,1-1-14 16,-1 3-9-16,1 0 8 0,-1 0 10 0,-3 3-8 15,2 6-14-15,0 6 20 0,-5 2 1 0,5 5-26 16,-2 3-34-16,0 6-8 0,-3 4 21 16,0 3-20-16,3 3-23 0,-3 0-24 0,0 0-26 15,4 15-8-15,-4-8-26 0,6 14-23 16,-3 10-67-16,3 5-418 0,-2-3 0 0,-1 4 0 16</inkml:trace>
  <inkml:trace contextRef="#ctx0" brushRef="#br0" timeOffset="1596">6117 967 70 0,'7'-4'181'0,"-1"0"-15"0,16-6 5 15,-3-1-9-15,-1 1 5 0,-2 6-20 0,-3-3-22 16,-3 4 0-16,2 2-17 0,-5 1-6 0,2-2-22 15,-9 2 4-15,0 0 15 0,0 0-15 0,16 13 12 16,-16-7-3-16,0 2-1 0,-3 2 17 16,-7 12-23-16,-2-2 11 0,-1 0 16 0,-3-3-29 15,-3 1-4-15,4-4-12 0,-1 3-3 16,3-1-14-16,1-3 20 0,5 2-2 0,-2-4-28 16,6-5 6-16,3 4-29 0,0-10 12 0,0 0 0 15,0 9-5-15,22 13 10 0,-6-15-27 16,0-3 25-16,0 0-19 0,11 0 4 15,2-3-29-15,1-1-27 0,-17 0-26 0,9 0-39 16,7 0-13-16,-2 0-33 0,27-16-35 0,-25 15-62 16,-10-4-363-16,2-1 1 0</inkml:trace>
  <inkml:trace contextRef="#ctx0" brushRef="#br0" timeOffset="-1332">2349 309 241 0,'0'3'229'0,"0"2"33"0,-5 1 15 15,4 4-16-15,-4 14-11 0,0 3-24 0,-3 7-19 16,3 3-10-16,0-2-24 0,0 2 5 16,5 0-31-16,0 2-8 0,-5 2-13 0,4 1-15 15,-2 1-15-15,0-3-11 0,2 3 10 0,-1-3-26 16,-2-2 2-16,4 0-15 0,-2-3-9 16,1-3-9-16,1-17-36 0,0 4-13 0,0 3-27 15,0-4 8-15,0-4-35 0,19 10-9 0,-12-21 11 16,-4-2-4-16,1-2 4 0,0-2 11 15,-2-1-8-15,-2-5 6 0,3-13 13 0,-2-7 7 16,-1 15-1-16,0-12 6 0,0-7 8 0,0-5 3 16,0-4 3-16,0-2 4 0,-14-51-3 15,12 42 6-15,1-3 1 0,-2 3 4 0,3 24-19 16,0-10 10-16,0-6 17 0,0-3-13 0,0 4-14 16,16-45 21-16,-9 47-1 0,3 6-7 15,3 1-5-15,2 9 6 0,2 0-8 16,2 8 14-16,1 0-15 0,0 6 23 0,-5 7-7 15,2 5 2-15,-17 0-5 0,19 0 4 0,21 17 15 16,-19 1 20-16,-4 1-28 0,-3 6 35 0,-5 1 4 16,-2-2-12-16,-5 7-3 0,-2-15 6 15,0 7-21-15,-21 31 6 0,8-21-5 0,-4 1 12 16,1-3-18-16,-4 0 2 0,1-2 2 0,-1 1-14 16,1 0-21-16,0-5-23 0,1 1-42 15,0-9-24-15,2 3-42 0,-1-2-91 0,7-1-350 16,3-6 1-16</inkml:trace>
  <inkml:trace contextRef="#ctx0" brushRef="#br0" timeOffset="-1090">2629 970 219 0,'0'9'224'0,"1"2"4"16,-4 17 1-16,3-16-19 0,0 9-14 16,0 3-36-16,-13 26 6 0,8-25-11 0,-1-3-24 15,2 4-25-15,-1-2 0 0,1-2 5 16,0-3-18-16,1-7-9 0,3 2-36 0,-2-2-39 16,1-3-42-16,1-9-28 0,0 0-47 0,0 9-98 15,0-9-311-15,0 8 0 0</inkml:trace>
  <inkml:trace contextRef="#ctx0" brushRef="#br0" timeOffset="-640">2921 357 61 0,'3'-14'228'0,"-3"5"-23"16,3 5-4-16,-3 1 12 0,1 3 3 0,0 0-33 16,-1 4-7-16,2 4-7 0,1 0-20 0,3 16 28 15,1 2-42-15,-1 2 10 0,2 3-16 16,2 3 2-16,-1 7-31 0,4-6 8 16,-1 2-25-16,-2 0 7 0,1-3-22 0,-1 4 3 15,0-6-20-15,-1-3 12 0,-2 2-2 0,3-4-14 16,-2-3-17-16,0-2 16 0,-2-6 3 15,0-4-6-15,-2-1-13 0,-1-3-3 0,3-4-1 16,-3 0 10-16,0-3-23 0,1-1 11 0,-4 0 10 16,0 0-20-16,10-14 2 0,-1-5-8 15,-1-2 6-15,0-6-2 0,-4-3 13 0,2-8-2 16,0-4 2-16,-5-1-5 0,5 4-29 0,-3-4 4 16,3 1-1-16,-2 0 10 0,2-1 4 15,-1 4-5-15,0 6 10 0,-1 2-10 0,-1 2-2 16,0 9 9-16,-3 10-8 0,0-1-20 0,0 1-40 15,0 10 22-15,0 0-17 0,7-15-34 16,-5 18-11-16,-2 0-34 0,0 3-24 0,1 2-46 16,2 16-538-16,0 2 0 0,0 3 0 15</inkml:trace>
  <inkml:trace contextRef="#ctx0" brushRef="#br0" timeOffset="-418">3399 949 100 0,'3'7'230'0,"0"2"-4"0,-3 1 11 0,1 0-8 0,1 16-11 16,-2-17 4-16,0 8-23 0,0 5-26 16,0 1-22-16,0 0-30 0,0 1 4 0,0-3 6 15,0-1-38-15,-18 21 2 0,17-22-15 16,-1-1-7-16,2-3-14 0,0-4-67 0,0 0-25 15,-1 2-49-15,1-5-33 0,0-2-42 16,0-6-92-16,0 0-281 0,0 13 0 0</inkml:trace>
  <inkml:trace contextRef="#ctx0" brushRef="#br0" timeOffset="-2285">0 559 17 0,'24'-73'206'0,"-24"54"-2"16,0-7-12-16,13-28 14 0,-9 25-6 0,0 7-2 15,-1 3-9-15,-1 3-4 0,-1 5-12 16,0 3-21-16,2 0 2 0,-3 3-18 0,2 5 2 16,-1 3 16-16,-2 3-23 0,-1 19-13 0,1 2 17 15,1-10-15-15,0 13-8 0,-12 40-10 16,8-27-2-16,0 5-12 0,-2 0-15 0,2 2 0 15,-1 2-11-15,2 2-3 0,0 0-2 16,2-4-8-16,1-2-3 0,0-2-8 0,0-26 3 16,0 14-12-16,14 36 1 0,-3-36 8 15,0-6-5-15,2-7-20 0,-1-6-4 0,2-5 12 16,2-4-7-16,-16-6-10 0,17 0 5 0,21-18-19 16,-18 0 20-16,2-1-20 0,-3-5 5 0,-2-3 4 15,0-4-13-15,-2-3 4 0,1-5-7 0,-2-1-1 16,1-9 3-16,0 3 15 0,1 0-11 15,0 3-2-15,-3 3-6 0,0 8 19 0,0-2-21 16,-8 6 30-16,2 4 0 0,-6 11-24 0,1 6 10 16,-1 3 7-16,-1 4 9 0,0 0-15 15,0 20 8-15,0-9 5 0,-6 17-15 0,6-13 9 16,0 9-12-16,0 4 19 0,0 4-5 16,0-1 3-16,16 37-2 0,-1-36-19 0,-2-1 2 15,0-5 18-15,6 4 6 0,-2-5-11 16,2-1 3-16,-2-4 5 0,2-3-9 0,-2-3-3 15,3-1-1-15,-1-5 12 0,-2-2-2 0,-1-6-10 16,-16 0 2-16,10 0 5 0,2 0-14 0,14-20 12 16,-12 4 10-16,-1-3-5 0,-2-5-9 0,-4-3-3 15,-3-4 13-15,2-4-5 0,-3-3-6 16,0-9 10-16,-3 3-20 0,1-2-5 0,1 1 17 16,-2 23 5-16,0-10-8 0,0-7 16 0,-19-39-15 15,16 43-4-15,-3 8-4 0,2 3 10 16,1 5-5-16,0 7-16 0,0 4 15 0,2 2-60 15,-1 3-9-15,-1 1-10 0,3 2-48 16,2 0-11-16,1 0-57 0,2 3-610 0,1-2 0 16,3 2 0-16</inkml:trace>
  <inkml:trace contextRef="#ctx0" brushRef="#br0" timeOffset="-2057">1154 634 173 0,'-2'3'254'16,"2"2"19"-16,0-1-9 0,2-2 14 0,-2 2-24 15,0-2-8-15,1-1-47 0,0 0 1 0,2 1-19 16,2 0-33-16,0-4-19 0,6 0 5 0,-1 0-24 16,16-4 10-16,1-4-27 0,3 6-6 15,2-1-14-15,0-3-26 0,0 0-22 0,-3 7-51 16,1-1-33-16,-4-3-35 0,-7 2-34 0,-3 0-44 15,0 3-47-15,-3 0-429 0,-13 0 0 16</inkml:trace>
  <inkml:trace contextRef="#ctx0" brushRef="#br0" timeOffset="-1851">1252 800 150 0,'-7'4'205'0,"2"-1"-7"0,1 1-5 16,0-3-12-16,2 2 8 0,1-2-2 0,2-1 8 0,1 3-6 15,0-2-6-15,3-1-28 0,1 0-7 16,2-1 3-16,-1-2-43 0,21 3 10 0,-17 0-9 16,8 0-31-16,30-9-16 0,-17 6 7 15,-3-1-11-15,1-1 20 0,4 2-49 0,-4-1-53 16,0 1-52-16,-1-5-51 0,0 4-46 16,-3-4-110-16,-1 0-305 0,-1 2 0 0</inkml:trace>
  <inkml:trace contextRef="#ctx0" brushRef="#br0" timeOffset="2614">2062 1577 155 0,'5'0'182'0,"1"0"-7"16,4 0-4-16,17 3 6 0,-12-3-32 15,8 0-6-15,4 0-5 0,5 0 5 0,0 0-8 16,1 0-8-16,2 0-15 0,-1 0 5 15,2 0-30-15,2 0-12 0,1 0 7 0,1 0-1 16,1 0-10-16,1 0 2 0,1 0-1 0,1 0-16 16,0 0 14-16,4 0-8 0,1 0-9 15,6 0-3-15,55-5-15 0,-51 2-3 0,-29 3 6 16,18 0-11-16,10 0-5 0,6 0 13 16,2 0-3-16,0 0-1 0,72-15-7 0,-72 12 1 15,1 0-6-15,-4 0-16 0,5 3 7 0,-3-3-1 16,0 0-4-16,0-2 15 0,3 0-3 15,-3 0-9-15,3 5-2 0,0-5-6 0,0 1 1 16,1-1 38-16,-1 3-39 0,2 1 1 0,-3-6 9 16,-3 4-5-16,4 2 5 0,-7-3 8 15,1-2-19-15,-2 3 2 0,1-2 1 0,0 5 21 16,-2-5-23-16,0 4 8 0,2-3 12 0,-5 3-11 16,4-1-4-16,-5-1-7 0,-1 3-1 15,1 0 16-15,0 0-16 0,-1-1 6 0,-4 1 0 16,-2-2 0-16,-23 2-20 0,12 0 25 0,6 0-16 15,5 0 14-15,-3 0 7 0,1 0 10 16,-4 0-18-16,1 0-10 0,1 0 18 0,-7 0 6 16,5 0-24-16,-4 0 0 0,2 0 19 0,-2 0-9 15,2 0-3-15,-2 0-7 0,1 0-10 0,36 18 26 16,-42-15-16-16,3-1 6 0,-2-1 1 0,0 0-15 16,-2 3 21-16,0-2-7 0,-5 0-12 15,-14-2 22-15,0 0 14 0,3 0-26 16,-4 0 0-16,1 0-2 0,-3 0-4 0,1 0 16 15,-11 0 25-15,13 0-29 0,-4 0-3 0,-9 0-11 16,10 0-23-16,-10 0-28 0,9 0 1 0,-9 0-35 16,0 0-23-16,16-16-24 0,-16 13-10 15,0 3-66-15,-3-1-310 0,-3-2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45.68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18 60 58 0,'-18'0'228'0,"18"0"-29"0,0 0 16 15,0 0-15-15,0 0-31 0,0 0 2 0,0 0-29 0,0 0-8 16,0 0-15-16,0 0 2 0,0 0-22 16,0-17-7-16,27-4-12 0,2 18-11 15,6 1-9-15,2-2-4 0,1 2-1 0,2 0-19 16,-2 2 11-16,-2-3-11 0,-1 2-37 16,-5 0-18-16,-4-1-31 0,-6 0-34 0,-5 2-23 15,-4 0-34-15,-2 0-66 0,-9 0-238 0,0 0 1 16</inkml:trace>
  <inkml:trace contextRef="#ctx0" brushRef="#br0" timeOffset="215">50 189 4 0,'-7'4'207'0,"-2"1"-18"16,3 1 3-16,4-4 6 0,-6-1-27 0,5 0-7 15,3 1-24-15,-2 2 1 0,2-4-23 0,0 0 0 16,2 0-18-16,-2 0 11 0,9 0-25 0,1 0-19 15,21-4 14-15,-16 4-34 0,9 0 1 16,35-10 4-16,-22 8-2 0,4-3-6 0,-2 1-17 16,1-4 11-16,-2 4-7 15,-1-4-53-15,-2-2-41 0,3 3-41 0,-5-6-41 0,-1 4-68 16,-3-4-257-16,2-1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44.216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75 126 0,'0'0'179'0,"0"0"-9"0,0 0-4 0,0 0-11 15,0 0-23-15,0 0-10 0,0-19-4 16,0 19-10-16,0 0 11 0,27-23-8 0,-18 21-10 15,2 3-2-15,0 0-14 0,-1-1-4 16,23 17 15-16,-11-7-11 0,-1 5-6 0,-1 1 16 16,-2 3-8-16,-1 1-20 0,0 4 19 0,-2 2-1 15,-2 1-4-15,-3 3-11 0,-1 3 9 16,-3-1-26-16,1 2-3 0,1 1-22 0,0 4 0 16,-1-5 1-16,-4 1-5 0,1-4 4 15,-1 3 14-15,0-2-19 0,3 0 7 0,-3-4 9 16,1 2-23-16,2-3-5 0,-2-2 8 0,2-4-13 15,-3-5 12-15,-3 0 8 0,1-5-12 0,1-3-11 16,-2-8 10-16,0 0-18 0,0 11 1 16,0-11 14-16,0 9-13 0,0-9 8 0,0 11 3 15,0-11-7-15,0 10 11 0,0-10 14 16,0 0 0-16,0 0-39 0,0 0 23 0,13 14 12 16,-13-15-15-16,1-4-9 0,0-1 0 0,-1 0 7 15,0-3-2-15,0-2 13 0,3-17-35 16,-3 15 44-16,0-13-23 0,12-34-21 0,-2 22 1 15,-3-3 8-15,2 4 18 0,1 2-3 0,2-2-4 16,2 2 21-16,-1-4-17 0,1 4-5 16,1 2 7-16,1 2-1 0,3-2-26 0,-1 5 16 0,1-3 0 15,-3 4 24-15,0-2-12 0,1 3-23 16,6 0-9-16,-7 5 26 0,7-1-7 0,-2 3-47 16,0 3 9-16,2 4 12 0,-4-1-19 15,-4 8-1-15,-4 0-18 0,-1 1-7 0,0 3-3 16,-10 1-30-16,0 0-6 0,13 0-12 0,-5 0-48 15,-8 0-87-15,21 18-273 0,-15-10 0 16</inkml:trace>
  <inkml:trace contextRef="#ctx0" brushRef="#br0" timeOffset="251">701 527 66 0,'-3'2'256'0,"3"-1"-7"0,-5 0-1 0,5-3-34 15,0 2-6-15,5 0-43 0,-4-2-8 0,5-2-16 16,3 2-33-16,12-5 2 0,4 3 2 0,5-4-24 16,-1 1 3-16,6 0-22 0,1 0 12 15,1 0-23-15,-2 0-3 0,1 1-49 0,0 2-20 16,-7-4-54-16,-4 1-17 0,-1-1-58 15,-2 0-69-15,-3 0-278 0,-6 2 0 0</inkml:trace>
  <inkml:trace contextRef="#ctx0" brushRef="#br0" timeOffset="523">1469 58 113 0,'2'-6'261'0,"1"0"-12"16,0 3 9-16,-1 0-32 0,0 0-23 0,-2-1 1 16,3 4 1-16,-3 0-19 0,0 7-10 15,1-4-7-15,-1 6 13 0,0 1-20 0,0 15-10 16,0 3-7-16,0 2-11 0,0-16-23 0,0 8-7 16,0 9-9-16,0 0-2 15,-17 37-10-15,14-33-12 0,-1 1-13 0,1 0 4 0,3-1-22 16,-8-2 7-16,1 0-14 0,3-7-20 15,0 3-60-15,2-4-43 0,1 2-46 0,-1-8-30 16,1-2-41-16,1-4-591 0,0 1 1 0,0 2 0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8:54.55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7995 381 102 0,'0'-10'238'0,"0"2"5"0,0 1-15 0,-1 1-13 16,-5 2-13-16,3 4-18 0,-2 0-26 15,-3 4-2-15,-10 9 17 0,-3 5-29 0,-2 4 16 16,2 4-17-16,-3 0-6 0,4 7 0 0,-2-2-18 15,4 8-10-15,-1-1-12 0,3 2-8 16,3-1-4-16,1 4-6 0,2-2-6 0,7 2 1 16,-1-2-15-16,4 7-10 0,0-28-8 15,0 14 5-15,0 4-19 0,17 37 15 0,-8-44-14 16,-2 3-5-16,2-10-8 0,1 0-53 0,2-6-71 16,2-1-41-16,-2-5-46 0,5 2-73 15,-4-7-460-15,0-5 1 0,-1 2 0 0</inkml:trace>
  <inkml:trace contextRef="#ctx0" brushRef="#br0" timeOffset="486">8263 667 113 0,'-5'-17'192'0,"-2"6"-5"0,-1 2-5 0,-1 1-10 15,0 6-16-15,1-3-13 0,-3 5-14 16,6 0-10-16,-4 0-14 0,9 0-4 0,0 0-12 15,-28 25-1-15,21-13-25 0,0 7-10 0,6-1 14 16,1-3-9-16,0-1-4 0,14 19-10 16,-4-8-1-16,3-3-21 0,2 2 19 15,-1-1-15-15,-1-1 3 0,2 0-16 0,-5 0 8 16,0-1-8-16,-2-3 5 0,1-3 1 0,-5-3-5 16,-1-3-2-16,-3 1 16 0,2-4 11 15,-2-6 4-15,0 0-14 0,0 0 10 0,-19 21-3 16,12-20 32-16,0 2-17 0,-2-1 16 0,-1-2-11 15,0-1 19-15,1 0-33 0,-1 1 6 16,-12-12 7-16,12 3 7 0,3 2-16 0,2-3-23 16,3 1 1-16,2 0-25 0,2 3-6 0,-2-6-17 15,18-27-24-15,-2 14-5 0,3 0-19 16,-1 1 6-16,0-3-11 0,2 1 12 0,0-1 3 16,-1 0 8-16,-2-3-8 0,2 2 19 15,0-5 26-15,-5 6 8 0,-2-1 28 0,-5 3 26 16,-1 5-18-16,-6 9 7 0,0-1 4 15,0 1-7-15,0 3 16 0,-16-4-17 0,10 7 3 16,-3 3-16-16,2 2 5 0,-3 0-1 0,-12 7 2 16,1 2-10-16,2 2 20 0,0 5-11 0,3 2-4 15,2-1 1-15,-1 4-10 0,4 0-7 16,-2 1-28-16,9 3-38 0,-1 0-52 0,-1 0-57 16,6 0-101-16,0-15-328 0,0 7 0 0</inkml:trace>
  <inkml:trace contextRef="#ctx0" brushRef="#br0" timeOffset="888">8550 533 5 0,'3'-16'195'0,"2"1"-11"0,-3 5-14 16,6 2-1-16,-3 4-22 0,4 0-15 15,1 1-2-15,-1 3-15 0,13 8-8 0,-1 1 2 16,1 3 4-16,-5 3-15 0,1-1-9 0,-4 5-6 16,-2 3-24-16,-2-1 22 0,-3 1-12 15,-1 2-8-15,-6-5-5 0,0-19 1 0,0 17-8 16,-19 19 29-16,6-14-14 0,-2-5-13 16,0-4 5-16,-3 2 1 0,1-6-8 0,1 1-2 15,3-6-2-15,0-2 35 0,13-2-7 0,0 0-17 16,-12 0 4-16,12 0 2 0,-11 0 2 15,11 0-31-15,-9 0 2 0,9 0 11 0,0 0-4 16,0 0-49-16,0 0 15 0,-10 0 11 0,10 0-21 16,-9-10 26-16,11 14-11 0,-1-3 12 15,2 6-24-15,0-1 7 0,7 12-4 0,3 2-22 16,-1-2 27-16,-1 1-15 0,5 5 6 0,0-6 3 16,1 2-40-16,-2 3-41 0,1-6-33 15,0 1-33-15,-6-6-33 0,0-3-111 16,-1-2-343-16,-1-1 0 0</inkml:trace>
  <inkml:trace contextRef="#ctx0" brushRef="#br0" timeOffset="1189">9001 797 212 0,'-1'-15'234'0,"1"6"5"15,-2-1 2-15,4 4 9 0,-5-4-51 0,0 7-14 16,0-2-19-16,0 3-21 0,-3 0 10 0,2 0-28 15,0 4-15-15,-1 0-30 0,1 0 0 16,1 2 19-16,2-1-7 0,-1 1-26 16,2-1-9-16,0 3-17 0,2-3-3 0,-1 1 1 15,-1 0-2-15,2-2 4 0,0-1-11 16,-2 0 28-16,2 1-10 0,-2-5 6 0,1 2-5 16,-1-1 3-16,-1-2-7 0,-1 1 14 15,2 0 10-15,-2 2-18 0,-1-3-8 0,0 0-5 16,-3 4-22-16,0-1 20 0,2 1-16 0,-2 0 14 15,0 2-25-15,-1 3-24 0,3-2-24 16,-8 13-31-16,2-7-56 0,3 0-31 0,0-5-50 16,2 6-562-16,5-3 0 0,-1-1 0 0</inkml:trace>
  <inkml:trace contextRef="#ctx0" brushRef="#br0" timeOffset="1574">9112 518 23 0,'-11'-11'258'0,"7"0"-9"0,-2 4-6 0,3 1 2 16,-1 1-24-16,4 0-33 0,-3 2-19 0,3 1-29 16,0-1 6-16,3 1 2 0,1 0-10 15,2 3-46-15,4-2 1 0,16 1 12 16,-13 0-18-16,7 0-4 0,5 0-22 0,2 0-20 15,-1 0 9-15,0 0-30 0,-3 0 22 16,-4 0-18-16,-2 0 6 0,11 15-21 0,-21-11 7 16,2-1 5-16,-4 4 7 0,-2-1 29 0,-4 2 12 15,4 1 5-15,-2 1 15 0,-1-10 3 16,0 16-17-16,0 5-2 0,0 4-3 0,0-5-13 16,0 5-9-16,-17 30-12 0,17-26 11 15,-3 2-1-15,0-2-8 0,-1 0-1 0,1 0 2 16,0-2-17-16,1 1 4 0,0-4 1 0,-1 2-32 15,0-6-29-15,3 7-55 0,-6-4-34 16,3-3-50-16,-1-6-17 0,-2 7-36 0,5-8-562 16,-4-2 0-16,4-1 0 0</inkml:trace>
  <inkml:trace contextRef="#ctx0" brushRef="#br0" timeOffset="1767">9140 815 218 0,'-3'-9'232'16,"0"1"14"-16,3 0-12 0,0 0-37 0,2 2-28 0,2 0-2 15,13-7-28-15,1 0-16 0,3 2-19 16,2 2-4-16,3 1-4 0,2-2-19 16,1 4 2-16,1-1-19 0,-1-1-50 0,0 2-21 15,3-2-36-15,-2-4-56 0,0 6-100 16,-4-1-269-16,-1 1 0 0</inkml:trace>
  <inkml:trace contextRef="#ctx0" brushRef="#br0" timeOffset="2110">9625 274 25 0,'-1'-1'185'0,"2"0"3"0,1 2 0 16,1 2-15-16,1 2 2 0,0 0-15 0,11 12-12 16,-1 2 25-16,1 2-23 0,1 7 0 15,1-1-32-15,-1 8 21 0,-5 0 0 16,2-3-7-16,-2 3 12 0,-1 6-22 0,-2-5 2 15,-3 6-15-15,-4 2 2 0,-1-24-7 0,0 12-29 16,-19 34 0-16,9-28-19 0,-4-5 6 0,-1 2 9 16,-3-1-10-16,-3 2-19 0,-2-4 0 0,-1-2-9 15,-2-2-41-15,-3 1-30 0,0-3-62 16,1 0-23-16,-2-2-38 0,1-2-46 0,-4 1-503 16,-2-4 1-16,-2 1 0 0</inkml:trace>
  <inkml:trace contextRef="#ctx0" brushRef="#br0" timeOffset="-2171">5423 555 15 0,'2'-5'231'0,"-2"3"-6"15,-2-1 9-15,1 0-22 0,-2 1-40 0,-3-1 7 16,-1 3-24-16,1 2-26 0,-2 1 1 0,-14 5-10 15,3 6-15-15,0-2-12 0,1 5-4 16,3-3-7-16,2 5 0 0,2 1-16 0,6-3-15 16,5-17-5-16,0 12-13 0,0 6 14 15,28 22-9-15,-10-20-9 0,7-1 10 16,2 2-21-16,1 0 13 0,1-3-2 0,-5 2-2 0,1-4-17 16,-3 1 11-16,-5-2-16 0,-5-5 7 15,-5-1 19-15,1 0 9 0,-5 0-4 0,-3-1 19 16,0-8 17-16,0 0-23 0,0 8-10 0,-16 6-3 15,2-1-3-15,-3-4 15 0,2-2-11 0,5-6-13 16,-3 4-37-16,3-3-7 0,0 0-49 16,10-2-16-16,0 0-52 0,-13 0-40 0,4 0-94 15,-15-18-350-15,9 2 0 0</inkml:trace>
  <inkml:trace contextRef="#ctx0" brushRef="#br0" timeOffset="-2011">5332 603 35 0,'12'-18'190'0,"2"1"-15"0,1 3-20 0,2-3-5 16,5 3-3-16,-2-2-25 0,5 3 7 16,1 2-17-16,3 0-24 0,1 1 4 0,2 3-11 15,2-2-7-15,-2 5-22 0,3-1-20 16,1 1-41-16,-4 0-73 0,1 1-120 0,-6 3-134 16,-5-2 1-16</inkml:trace>
  <inkml:trace contextRef="#ctx0" brushRef="#br0" timeOffset="-1786">6247 659 146 0,'-12'26'204'15,"1"-2"6"-15,-6 3-7 0,-2-1-14 0,-1 0-5 0,1 1-28 16,-3-1-1-16,2 0-31 0,-2 1-9 15,2-2-16-15,1-3-12 0,-5 2 0 0,8-6 0 16,1-2-13-16,2 1 0 0,0-2-19 16,6-5-43-16,-5-1-40 0,7-4-43 0,-3-1-50 15,6-1-78-15,-1 1-109 0,-2-4-76 0,5 0 0 16</inkml:trace>
  <inkml:trace contextRef="#ctx0" brushRef="#br0" timeOffset="-1596">5907 727 37 0,'6'-17'218'16,"-3"5"-25"-16,0 2-10 0,1 3-11 0,-1 3-20 0,0 1 7 16,-1 2-16-16,0 1 3 0,3 4-18 15,-1 0-2-15,0 0-27 0,12 13 0 0,-1 1-5 16,1 3-5-16,0-2-14 0,2 2-5 0,3 0 5 16,-1 2-32-16,0 1 13 0,2-1-15 15,-5-1-3-15,3-1-53 0,-1-1-66 16,-2-4-19-16,-1 4-67 0,0-8-95 0,0 1-191 15,7-2 0-15</inkml:trace>
  <inkml:trace contextRef="#ctx0" brushRef="#br0" timeOffset="-1346">6566 585 114 0,'0'-13'221'0,"-1"5"-9"15,1 3-4-15,0 0-20 0,-3 3-17 16,3 0-24-16,-3 2 2 0,3 4-20 0,-1 1 5 16,-1 2 19-16,1 2-39 0,1 18-11 0,0-12 2 15,0 6-18-15,0 8-11 0,0 2 5 16,0 4-7-16,0-6 1 0,0 4-26 0,0 1 0 16,14 32-8-16,-12-34 0 0,-2-17 14 15,0 5-18-15,0 2-31 0,0 1-39 0,0-3-26 16,0-4-44-16,0-1-57 0,0-4-81 0,0-2-315 15,14 6 0-15</inkml:trace>
  <inkml:trace contextRef="#ctx0" brushRef="#br0" timeOffset="-990">6748 694 14 0,'3'-12'221'0,"-1"5"-15"0,-1 0-12 16,1 4-8-16,-2 1-18 0,0 2-10 0,-2 4-29 15,1-3-10-15,-1 5 1 0,1-1-32 0,1 5 4 16,1-1 2-16,1 17-9 0,-2-11-21 16,0 5-2-16,20 24-10 0,-11-18 3 0,5-1-4 15,-1-3-21-15,3 1 20 0,-2-3-12 0,2 2-3 16,-1-7-1-16,-2-6 8 0,1 2-28 0,1-3 12 16,-2 0-4-16,-3-4 3 0,0-3-11 15,-1-1 5-15,-9 0 1 0,0 0-1 0,10 0 6 16,-2 0-8-16,16-28-3 0,-14 9 12 15,-3-5-8-15,0 5 10 0,-4-8-7 0,0 1 20 16,-3 12-12-16,0-5-2 0,0-4 22 0,0 5-14 16,-23-21-14-16,10 25 22 0,3 3-17 15,-2 4 0-15,2 0-7 0,1 6 7 0,-2 0-22 16,11 1-11-16,-19 0 7 0,-3 0 0 0,-20 20 29 16,25-7-49-16,1-7-26 0,0 5-37 15,2 2-29-15,4-5-44 0,4-1-118 0,0 1-319 16,0-1 0-16</inkml:trace>
  <inkml:trace contextRef="#ctx0" brushRef="#br0" timeOffset="-575">6948 270 141 0,'1'-10'204'0,"1"1"-29"0,1 2 15 16,1-1-21-16,2 1-28 0,0 0-16 0,11-6-6 0,5 3-2 15,-2 1-5-15,0 1-22 0,0 7-3 16,-4 0-10-16,-16 1-15 0,13 0-6 0,0 0 0 16,-3 0-13-16,-1 0-3 0,5 19 4 15,-9-14 0-15,-4 3-4 0,1-1-10 16,-4 1 0-16,2 0 4 0,-3-1 0 0,3 5-12 15,-11 15 7-15,6-13-1 0,0 8-5 16,3-6-20-16,1-5 12 0,1-11-8 0,0 12 15 16,0 5 0-16,20 20-15 0,-10-20 17 0,3 2-11 15,0-4 5-15,-1 4-21 0,-1-3 17 16,-2-1-1-16,-5-3-13 0,2-2 7 0,-3-3-1 16,-3 3-4-16,3 0-9 0,-3-10 25 0,0 0-8 15,0 9-1-15,-19 18 2 0,7-18-4 16,-2 6-13-16,-2-9 19 0,0 4-3 0,2-6-22 15,2 2-25-15,-1-5-29 0,4 0-59 0,1 3-63 16,1-2-124-16,-2-2-153 0,3 0 1 16</inkml:trace>
  <inkml:trace contextRef="#ctx0" brushRef="#br0" timeOffset="-3631">3439 282 125 0,'0'-1'184'0,"0"-4"-12"0,-2 3 5 16,-1 4-12-16,-3 3-20 0,0-2 3 15,-10 11-8-15,0 4-1 0,-1 4-23 0,-3 5 10 16,4 2-9-16,-3-1-27 0,2 3 4 0,-1 2-6 15,4 1-9-15,-1 5 2 0,5-1 4 16,3 2-21-16,1 0-18 0,3 7 6 0,1-5-6 16,2-21-3-16,0 14-11 0,0 2-13 15,21 41-6-15,-11-43 12 0,2 5-3 16,2-5-33-16,-1-6-4 0,5-4-26 0,-1-3-36 16,-1-5-24-16,0-5-29 0,4-1-74 15,-4-6-310-15,0-5 0 0</inkml:trace>
  <inkml:trace contextRef="#ctx0" brushRef="#br0" timeOffset="-3416">3626 546 147 0,'1'-12'213'0,"1"2"-21"16,-1 3 10-16,-1 3-22 0,0 2-21 0,-1 4 14 15,-1 2-24-15,1-1-10 0,-1 4-4 0,1 1-6 16,-2 17-9-16,3-13-26 0,0 9-17 15,0 3 15-15,0 5-13 0,0 0-13 0,0 4 10 16,0-2-34-16,14 33 10 0,-11-34-5 0,2 1-10 16,-1-4-30-16,-3-3-49 0,4-1-46 15,-2-7-50-15,0-3-105 0,-2 0-281 0,2-5 0 16</inkml:trace>
  <inkml:trace contextRef="#ctx0" brushRef="#br0" timeOffset="-3116">3757 281 170 0,'5'-8'183'0,"-2"5"-18"16,-1 1-9-16,3 2-11 0,1 3 5 0,-1 0-14 15,10 16-23-15,-1 1 15 0,2 4-14 0,0 7-11 16,0 3-2-16,-2-1-11 0,1 5-6 15,-2 2 5-15,-3 1 0 0,-1 0-3 0,-2-3-23 16,-3 4 0-16,-2 5-9 0,-2-25-23 16,0 8 17-16,-22 37-8 0,9-32 8 0,-3 0-4 15,-3-1-2-15,-1-7-16 0,1 1 12 16,-2-4-37-16,-3 0 19 0,1-2-17 0,2 1-6 16,2-7 2-16,0-5-24 0,6-2-43 15,2-5-31-15,0-1-79 0,11-3-96 0,0 0-220 16,0 0 0-16</inkml:trace>
  <inkml:trace contextRef="#ctx0" brushRef="#br0" timeOffset="-2826">4291 854 82 0,'1'0'257'0,"-1"-2"5"16,1 2 8-16,-1-2-44 0,0 2 13 0,3-1-53 16,2 1-10-16,-1-1-12 0,5-2-29 15,1 2-13-15,20 0-4 0,3-4-16 0,2 0 1 16,1 4-32-16,0-2 21 0,2-1-13 16,-2 1-20-16,0-2-8 0,-19 5 0 0,8 0-5 15,2 0-7-15,1 0-7 0,-4 0 3 16,17-14-20-16,-28 13-21 0,-2-3-12 0,-2 4-28 15,-3 0-8-15,0-1-35 0,-1-2-26 0,-2 2-37 16,3 0-49-16,-4 1-382 0,-1-2 0 0</inkml:trace>
  <inkml:trace contextRef="#ctx0" brushRef="#br0" timeOffset="-7966">286 363 59 0,'2'-3'209'0,"-1"-1"-21"0,1 2 3 16,-2 0-12-16,3 0-25 0,-3 4-2 0,3 0 11 15,-3 3 5-15,0 1-19 0,2 4-20 16,0 13-2-16,-1 8 9 0,2-1-16 0,-1 3-6 16,-1 2 5-16,-1 2 1 0,0 2-23 15,0 5 31-15,0-2-41 0,0-22-11 0,0 12-12 16,0 7-8-16,0 0 15 0,0 2-26 0,0 2 8 16,0-1-13-16,0-3 7 0,-14 41 6 0,14-45-21 15,0-17-28-15,0 5-20 0,0 1-42 16,0 3-33-16,0-6-31 0,18 22-33 0,-12-27-28 15,0-3-61-15,-2-5-372 0,2-3 1 0</inkml:trace>
  <inkml:trace contextRef="#ctx0" brushRef="#br0" timeOffset="-7588">599 811 13 0,'5'-14'215'0,"-5"4"-20"0,3 5-1 0,-1 4-25 0,-2 1-5 16,0 1-28-16,-2 3-2 0,-1 2-13 16,0 0-21-16,2 1 11 0,-2-1-34 0,2 4 10 15,-1-2-16-15,-1 20 1 0,2-9-19 0,1-10 2 16,0 6 0-16,14 23 5 0,-6-19-15 16,0 1-3-16,2-4-4 0,5-1 0 0,-2-4-12 15,0-1-5-15,9-2-3 0,-8-2 2 16,0-2-3-16,-2-3-9 0,0-1 7 0,-12 0-2 15,15 0 2-15,-2 0-4 0,12-21 7 0,-21 12 13 16,4-2 2-16,-4-8 2 0,-4-2-3 0,0 4 1 16,0 4-4-16,0-6 13 0,-25-23 21 0,17 20-22 15,-5 1-12-15,-2 3 15 0,1 6-33 16,5 1 24-16,-4 5 6 0,0 1-16 0,2 4-5 16,-1 1 10-16,-1 0-14 0,3 0-4 15,-21 14 13-15,14-2-7 0,1 3-18 16,5-3-29-16,-1 5-41 0,3-3-38 0,5-2-26 15,0-2-47-15,4 2-82 0,0-3-309 0,0-9 0 16</inkml:trace>
  <inkml:trace contextRef="#ctx0" brushRef="#br0" timeOffset="-6906">742 257 166 0,'0'-3'206'0,"1"-1"-3"0,-1-2-8 16,0 1-20-16,2 1-10 0,-1-2-16 0,5-1-18 15,-2 1-11-15,0 1-11 0,12-6-18 0,3 1-5 16,3 0-11-16,-2 4 0 0,3 0-24 16,-8 3 6-16,0 2-4 0,-3-2 0 0,-12 3-14 15,10 0-22-15,-1 0 14 0,-9 0-1 0,20 16-9 16,-17-11-9-16,0 3 13 0,-3 1-5 15,-2-2-1-15,-5 12 16 0,0 2-11 16,-2-4-15-16,-4 1 10 0,3 2-14 0,1-2 6 16,4-4 0-16,0 1-6 0,4-3 7 15,1-12 0-15,0 13 1 0,0-2 0 0,17 16-1 16,-5-11 3-16,2 2-24 0,2-4 15 0,0-1-8 16,0-1-2-16,-2 1 21 0,-2-3-19 15,0 7-5-15,-4-7 16 0,-5-2-20 0,0 0 9 16,-3-3 24-16,0-5-17 0,0 0-13 0,-16 30 6 15,-1-20 11-15,2-4-13 0,-5 2 2 0,1 0 12 16,6-3 2-16,-7 3-14 0,4-1-2 16,3-5 1-16,2 1 1 0,0 1-18 0,3 0-24 15,1-4-30-15,1 3-43 0,-3 1-29 0,6-3-109 16,2 2-230-16,-4-1 0 0</inkml:trace>
  <inkml:trace contextRef="#ctx0" brushRef="#br0" timeOffset="-6614">1581 815 138 0,'0'1'221'0,"0"0"-15"0,0-2 5 0,-1 6-24 0,-2-1-6 15,-1 3-16-15,-2-1-10 0,-7 12-9 16,-5 1-6-16,2-5 0 0,-1 8-29 0,-2 1 13 16,-1-1-43-16,0 3 3 0,-2-6-6 15,-1 5-10-15,1 2 0 0,-1-2 2 0,2-1-29 16,-1-3-4-16,3 3-1 0,0-5-52 0,1-2-2 16,6-1-35-16,-2-2-20 0,2-3-36 15,3-3-26-15,2-1-60 0,4-6-70 0,0 0-191 16,3 0 0-16</inkml:trace>
  <inkml:trace contextRef="#ctx0" brushRef="#br0" timeOffset="-6415">1250 806 57 0,'5'-9'189'0,"-1"2"-22"16,-4 4-3-16,4 1 0 0,-1 2-22 15,0 2-3-15,-1 1-17 0,0 1 11 0,3 0 5 16,-2 6-12-16,8 10 1 0,2 1-29 0,3 2 1 15,0-1-12-15,1 3 4 0,1 1-10 16,3-2-19-16,0 0 5 0,0 1-8 16,2-2-24-16,-2 0-14 0,-1-3-30 0,-1-2-44 15,-2 0-72-15,-1-2-77 0,-5-5-293 0,2-2 0 16</inkml:trace>
  <inkml:trace contextRef="#ctx0" brushRef="#br0" timeOffset="-4971">2005 476 105 0,'0'0'209'0,"18"-19"-25"16,-18 19 17-16,0 0-17 0,0 0-10 0,23-37-18 15,-20 33-16-15,0 2 3 0,0 2-4 0,-4 4-13 16,4 0 24-16,-1 3 4 0,-2 1-11 16,3 25-18-16,-3-17 9 0,0 6 8 0,0 5-31 15,0 4-24-15,0 1-3 0,0 6 2 16,0-1-6-16,0 1 6 0,-14 38-33 0,12-38 1 16,0-3-2-16,0-1 4 0,2-2-29 0,-3-1-15 15,2 0-24-15,1-19-46 0,0 7-40 16,0 1-40-16,0-1-38 0,0-3-82 0,0-4-407 15,16 12 1-15,-13-15 0 0</inkml:trace>
  <inkml:trace contextRef="#ctx0" brushRef="#br0" timeOffset="-4576">2380 710 12 0,'3'-10'226'15,"0"2"-25"-15,-3-1-7 0,0 7-11 0,0 0-15 16,-3 0-16-16,0 6-14 0,-3-4-6 16,2 7-15-16,-6 7 7 0,3-4-35 0,0 2 6 15,-1 5-18-15,3 1-17 0,0-5 17 0,2 0-24 16,3 0 6-16,0 0-13 0,0-13-13 16,0 10 6-16,0 6-10 0,15 20 3 0,-7-18 15 15,4-2-23-15,1-2-3 0,3 0 20 16,0-4-22-16,-2-5 7 0,-1-1-7 0,2-1 0 15,-5-2-2-15,1-1 12 0,-11 0-31 0,9 0 17 16,19-13 6-16,-17-2-11 0,1-4 0 16,-7 3 3-16,-3 5 8 0,1-16-2 0,-3 6-11 15,0 8 26-15,0-4 21 0,0-2-18 0,-23-18 1 16,17 22 15-16,-1 7-19 0,-2-1 5 0,0 3 4 16,1 3-16-16,-2 0 8 0,10 3-17 15,0 0-15-15,-19 0 20 0,-19 19-28 0,19-8 14 16,3 0 7-16,6 1-18 0,2-4-35 15,2-1-38-15,2 1-36 0,-1 0-34 0,4-1-49 16,-1-2-79-16,2-1-311 0,0-4 0 0</inkml:trace>
  <inkml:trace contextRef="#ctx0" brushRef="#br0" timeOffset="-4038">2389 86 24 0,'0'-4'199'16,"0"3"-13"-16,1-3-16 0,2 0-10 0,0 2-11 0,0-3-17 15,4 0-21-15,-1-1-12 0,1 2-7 16,15-8-2-16,1 2-20 0,0 2 7 0,-1 2-4 16,2 0-12-16,-8 1-9 0,-1 4 0 0,-5-1-19 15,-1 0 1-15,-9 2 5 0,0 0-14 16,0 0 5-16,0 0 4 0,13 16 1 0,-15-10-13 15,-1 0 13-15,0 1-14 0,-7 11 10 16,-1-2-7-16,1-1 8 0,-2 1-9 0,3-1-11 16,4-3 4-16,2-1 10 0,0 1-7 15,3-3-3-15,0-9-5 0,0 9-2 0,19 23-9 16,-11-15 13-16,4 2-6 0,1-3 5 0,0 4-6 16,3-4-11-16,-3 2 13 0,1-1-10 15,-4-2 15-15,2 2-20 0,-5-4 9 0,-3-2 5 16,-1-3 8-16,0 1-1 0,-3-9-9 15,0 0 25-15,0 11-18 0,0-11 14 0,-23 29-9 16,9-16-2-16,1-4 0 0,2-1-6 0,3-4 3 16,-2 0-15-16,2 0-30 0,0-1-30 15,1-2-35-15,1 1-42 0,-1 1-87 0,2 1-269 16,-1-2 0-16</inkml:trace>
  <inkml:trace contextRef="#ctx0" brushRef="#br0" timeOffset="3950">469 1676 8 0,'0'0'143'0,"0"0"-27"0,-21 0 0 0,21 0-4 16,0 0-6-16,0 0-4 0,0 0-2 0,0 0-16 15,0 0-11-15,-36-23 13 0,35 26 2 16,4-3-5-16,-2 1-8 0,3 2 6 0,4-2-12 16,-1 0 6-16,4-1-11 0,-2 0 0 15,10 0-8-15,8 0-7 0,5 0-3 0,7 0 1 16,3 0 5-16,0 0 1 0,3 0-11 16,53-15 5-16,-45 13-7 0,5-1-4 0,9 2-14 15,-34 1 0-15,20 0-4 0,11 0 10 16,7 0-4-16,4 0 7 0,2 0-8 0,83-14 2 15,-75 10-13-15,8 1 9 0,-1 0-11 0,2-1-14 16,4 1 20-16,2-2 2 0,1-1-10 16,2 3-11-16,1-3 11 0,-3 2-8 0,0 0 15 15,0 0-10-15,-4 1 5 0,0-1-3 0,-5 2-13 16,-3-1 16-16,-1 0-5 0,-6-1-5 0,0 3 13 16,-2-4-5-16,-4 2 2 0,-2 2-6 15,-5-1-3-15,1-5 12 0,-5 4 4 0,0 0 1 16,-3-3-21-16,-1 2 22 0,-2 4-8 15,2-4-12-15,-5 2 24 0,-1-2 5 0,-6 2-23 16,6-3-4-16,-2 2 15 0,2 1-3 16,-3 1 4-16,2-3-5 0,-1 4-7 0,2-1 1 15,3-2 3-15,-2 3-15 0,-1-1 14 0,2 1-3 16,-30 0 6-16,14 0-9 0,8 0 17 0,1 0-5 16,2 0-2-16,0 0 1 0,-1 0-18 0,1 0 3 15,1 0 5-15,1 0 9 0,-1 0 1 16,2 0-2-16,0 0 1 0,1 0-8 0,-1 0-16 15,2 0 11-15,-2 0 17 0,1 0-9 16,-1 0 13-16,1 0-5 0,1 0-17 0,-1 0-9 16,-1 0 18-16,-2 0-2 0,1 0-1 0,-4 0 4 15,1 0 4-15,-2 0-17 0,-1 0 7 16,1 0 3-16,-1 0-22 0,-1 0 9 0,-1 0 4 16,-1 0 15-16,0 0-22 0,-3 0 12 15,-2 0 9-15,1 0-9 0,1 0-13 0,0 0 10 16,1 0 8-16,-1 0-4 0,1 0 6 0,1 0-12 15,-2 0 2-15,1 0 6 0,0 0-5 16,-1 0 3-16,0 0 10 0,0 0-9 0,0 0-7 16,-3 0 27-16,43 12-32 0,-43-9 24 15,2-2-9-15,-4 4 11 0,4 0-24 16,-1 0-12-16,1-1 7 0,-2 1 15 0,4-3-13 16,0 4 17-16,2-1-11 0,0 0-11 0,1 3 24 15,-2-5-6-15,-3 2 7 0,3-2-4 16,-1 2-10-16,5-1 0 0,-3 2-6 0,-1-2 16 15,-2 0-17-15,0 0 9 0,-1-1 7 0,-2-1-6 16,1-1-4-16,-2 2 12 0,-2 1 13 0,1-3-19 16,0 1 0-16,-1 1 15 0,1-3-23 15,2 2 11-15,-4-2-16 0,0 1-4 0,-18-1 36 16,10 0-38-16,5 0 23 0,3 0-7 16,0 0 18-16,-1 0-16 0,1 0 15 0,1 0-14 15,0 0 14-15,-1 0-15 0,-3 0-9 0,-1 0 6 16,1 0-12-16,-1 0 15 0,-1 0-11 0,-4 0 14 15,3 0 3-15,1 0-21 0,-1 0 5 16,0 0 12-16,-2 0-15 0,1 0 3 0,-1 0 19 16,-1 0-1-16,2 0-11 0,-5 0 9 0,0 0-16 15,0 0 12-15,0 0-9 0,-3 0 5 16,4 0 2-16,-1 0-12 0,-5 0 2 0,0 0-1 16,-4 0 19-16,1 0 11 0,-4 0-14 0,1 0 2 15,-2 0 18-15,2 0-11 0,-2 0-30 16,-2 0 14-16,-8 0-7 0,13 0 2 0,-4 0 19 15,-9 0 2-15,12 0-12 0,-12 0-6 16,11 0-9-16,-11 0-23 0,10 0-21 0,-10 0-26 16,0 0-26-16,0 0-42 0,13-1-60 0,-17-1-349 15,-2-1 0-15</inkml:trace>
  <inkml:trace contextRef="#ctx0" brushRef="#br0" timeOffset="4874">2711 2067 145 0,'0'-19'225'0,"0"19"-20"16,19 0 9-16,-19 0-18 0,0-18-23 0,0 18-28 16,23-25-3-16,-23 25-2 0,2 0-12 15,-1 3 1-15,0 2 20 0,1 2-8 0,-4 3 4 16,1 18-9-16,1-15 16 0,0 12-33 15,-13 32-5-15,6-18-5 0,1-3-10 0,-3 2-5 16,1 2-2-16,0 1-13 0,3-1-10 16,0-3-22-16,1 3 8 0,4-3-1 0,-6 0-10 15,5 2-11-15,-4-4 0 0,2-4 4 0,3-15-19 16,0 9-43-16,0 2-40 0,0 0-47 16,18 24-39-16,-10-31-31 0,3-2-31 0,3-4-516 15,-2-7 1-15,8 5 0 0</inkml:trace>
  <inkml:trace contextRef="#ctx0" brushRef="#br0" timeOffset="5196">3019 2501 24 0,'1'-14'227'16,"1"5"-10"-16,-2 1 13 0,0 4-1 0,0-2-5 15,0 4-22-15,0-2-14 0,-2 2-39 0,2 1-10 16,-3 1-34-16,2-2-4 0,0 1-12 0,2 1-3 15,-1 1 6-15,3 1-4 0,-6-1-27 16,6 1-14-16,0 0 15 0,1 1-12 0,2-1-6 16,-2 1 3-16,3-1-24 0,1-2 31 0,0 1-24 15,0-1-17-15,-1-1 20 0,-1 0-18 16,-1 0-1-16,0-3 3 0,-5 4-1 0,7-8 15 16,-7 4 4-16,1-1-18 0,-2 1-3 15,0-2-8-15,-2 3 9 0,-2-2-18 16,1 3 13-16,-3-2-7 0,0 3 1 0,1 0 13 0,-3 2-17 15,2-1 7-15,-2 1 16 0,2 3-33 16,1 0-15-16,0 0-41 0,2 0-6 16,1 0-40-16,-1 0-41 0,5 1-51 0,1-1-410 15,-1 0 1-15</inkml:trace>
  <inkml:trace contextRef="#ctx0" brushRef="#br0" timeOffset="5603">3426 2228 52 0,'-11'-19'207'0,"4"6"-14"16,1 1 2-16,3 2-11 0,-1 0-14 0,4 2-22 16,0 1-7-16,0 7-19 0,0 0-8 15,14-31-17-15,-1 18-7 0,4 0-24 0,4 3 15 16,0 1-16-16,2 3-15 0,-1 0 15 0,-3 2-9 15,-5 4-15-15,-14 0 13 0,13 0-4 0,3 0-11 16,12 21-4-16,-18-12 9 0,-6 3 4 16,-1-1 4-16,0 1 1 0,-3-1 4 0,0 1 8 15,0 9-29-15,-23 25 2 0,8-20 4 0,1-2-12 16,-1-1-4-16,0 0 2 0,0-3 16 16,1 0-20-16,-1-6 5 0,-1 2-28 15,8-4 21-15,2 0 3 0,2-5 5 0,1-3-20 16,0 2-6-16,1-2-1 0,-1 0 21 0,2-1-14 15,1-3-1-15,0 0 8 0,0 0-21 16,0 0 13-16,19 18 14 0,-9-15 6 0,16 2-28 16,-4 0 12-16,4 1 4 0,-2-3 7 0,1 3-10 15,-1-4-50-15,-5-2-27 0,0 3-45 16,-3-3-43-16,0 0-74 0,-5 1-433 0,-11-1 1 16,20 0 0-16</inkml:trace>
  <inkml:trace contextRef="#ctx0" brushRef="#br0" timeOffset="5874">4119 2279 214 0,'-5'-3'242'0,"1"0"32"0,0-1-7 15,-1 0-14-15,2 1-9 0,-1-1-30 16,1 3-42-16,2-2-1 0,1-1-9 0,3 2 3 15,2-2-29-15,1 2-12 0,16-5-19 0,-5 3 6 16,9-4-49-16,6 7 21 0,0-7-18 16,-2 3-3-16,6 0 11 0,-1-1-9 0,0 1-18 15,-7 4-11-15,4 0-1 0,-4-3 0 16,-1 4-57-16,-5-3-34 0,-8 3-29 0,1-4-28 16,-5 4-15-16,-2-2-29 0,1 1-22 0,-2 1-54 15,-1-1-374-15,0 1 0 0</inkml:trace>
  <inkml:trace contextRef="#ctx0" brushRef="#br0" timeOffset="6182">5049 1817 274 0,'3'-5'246'0,"0"1"-1"0,-2 0 10 16,2 1-40-16,-3-1-26 0,2 4-18 0,-1 3 17 15,-2-1 2-15,-1 2-28 0,2 4 17 0,0-2 0 16,-3 19-17-16,3-15-18 0,0 13-9 16,-16 24-22-16,12-16 0 0,-2-4-9 0,2 3-17 15,1 5-4-15,-7-1-12 0,7-1-3 16,2 2-3-16,-7-1-4 0,4 1-14 0,-2 1-9 15,1-2-4-15,0-3-56 0,2 2-41 0,-2 0-50 16,-1-6-62-16,-3 1-52 0,0-2-578 16,-4 0 0-16,2-1 1 0</inkml:trace>
  <inkml:trace contextRef="#ctx0" brushRef="#br0" timeOffset="11145">6316 3204 10 0,'2'-12'219'0,"1"2"-5"16,-2 1 13-16,2 2 4 0,-2 2-35 0,1-1-1 15,-1 4-5-15,1-3-32 0,-2 4-5 0,1-1-28 16,1 2-19-16,-2 6 18 0,1-2-2 0,-1 6 2 15,3 15-1-15,-3 0-14 0,1 5 3 16,-1 2-1-16,0 3-3 0,0-18-7 0,0 13-12 16,0 5-1-16,0 1-8 0,0 7 4 15,0-1-21-15,0 1 2 0,-13 43-19 0,11-45-12 16,-1 0 20-16,-3 1-8 0,2-6-12 0,-1-3-7 16,2 0-5-16,3-18-42 0,0 6-56 15,0 0-41-15,0-4-50 0,0 0-15 0,0-6-21 16,0-2-554-16,0-1 1 0,0-8 0 15</inkml:trace>
  <inkml:trace contextRef="#ctx0" brushRef="#br0" timeOffset="11475">6591 3467 35 0,'13'-16'219'0,"-7"2"-15"16,1 6 3-16,0-1-8 0,-4 3-2 0,0 2-27 0,-3 0-6 15,0 1-16-15,0 2-16 0,-2 1-32 16,-2 0 6-16,0 1-14 0,-1 1 9 0,-2 0-35 16,-3 1 8-16,3 1-8 0,-16 4 0 15,-3 3-34-15,0-3 7 0,1 4 4 0,-1-1-13 16,2 1 1-16,1-2-19 0,5 2 11 16,2 1-10-16,5-5 7 0,1-1-8 15,4 0 3-15,1 0 4 0,3 0-6 0,2-1 6 0,0-6 7 16,0 0-7-16,23 32-10 0,-3-20 8 15,-1 4-4-15,0 0 3 0,-1-3-25 0,3 1 2 16,-3-3 27-16,3 2-10 0,-4-2 16 16,0 1-18-16,1 0-19 0,-1-3 17 0,-4 0-14 15,4 1-19-15,-5-3-36 0,-2-2-40 0,-1-1-37 16,-1 0-67-16,-2 1-359 0,1-4 0 16</inkml:trace>
  <inkml:trace contextRef="#ctx0" brushRef="#br0" timeOffset="12006">6761 3628 47 0,'0'-8'214'0,"-2"0"-12"0,2 1 4 0,1 4-2 15,0-3-22-15,-1 4-18 0,3-2-17 0,-3-1-9 16,3 3-20-16,2 0-14 0,-1-1-10 0,2 2-18 15,2 1-14-15,2 0 4 0,1 0 10 16,3 0-14-16,3 0-14 0,1 0-6 16,-1 0 4-16,-4 0-8 0,1 0-1 0,-1 0 1 15,-1 0-8-15,-3 0-2 0,-9 0 2 16,13 0-15-16,7-16 4 0,-16 13 4 16,2-2-5-16,-3 0-7 0,0 0 11 0,0-1 2 0,-2 0-7 15,-1-1 5-15,0 1 6 0,-1 0-12 16,-2 2-2-16,3 4 15 0,0 0-17 0,0 0 13 15,0 0-13-15,0 0 12 0,-10-17-17 0,7 18 7 16,0 1 2-16,0 2-14 0,-1 2 4 0,-1 1 8 16,-3 14-5-16,2 1 9 0,-1 1 10 15,4 3-19-15,-4 3 4 0,-1 2 1 16,1-3-17-16,3 3-1 0,2 2 8 0,-2 1-16 16,4 6 33-16,0-6 2 0,0-19-18 15,0 10-12-15,0 4 28 0,0 2-15 0,0-2-3 16,0 0-15-16,0-3 12 0,0-3 8 0,0-2-5 15,0-3 24-15,0-3 21 0,0-3 44 16,0-12 8-16,0 8-8 0,0-8 3 0,-3 10-2 16,-4-12-13-16,0-2-8 0,-12-8-5 0,0-3-5 15,-1 0-5-15,1 0 1 0,0 2-12 0,3 2 2 16,-2-5-10-16,2 2-6 0,-2 3-13 16,5 1-29-16,-1-1-36 0,5 4-57 0,-1-2-73 15,2 5-40-15,-1-1-687 0,2 1 0 0,-2-1 0 16</inkml:trace>
  <inkml:trace contextRef="#ctx0" brushRef="#br0" timeOffset="7168">726 3618 31 0,'0'-8'196'0,"1"0"1"0,-1 0 4 15,0-1-6-15,0 1-15 0,0-1-25 0,0 0 8 16,0 1-25-16,0 8 10 0,0 0-5 16,0-11-13-16,0 3 17 0,0 8-41 0,0-11 6 15,0 11-18-15,0 0-16 0,0 0 1 0,3-14 3 16,-3 19-20-16,-3 3-25 0,6 20 24 16,-3-14-17-16,0 9 3 0,0 4-18 15,0 5 16-15,0 0-23 0,0 4 5 0,0 1 0 16,19 34 6-16,-13-35-12 0,1-5-6 0,2 1-6 15,1-7 26-15,0 2-31 0,-2-9 29 0,4 6-19 16,-5-2-11-16,2-10 27 0,-3-1-13 16,-2-3-4-16,-4-5-9 0,7 2-5 0,-2-5 11 15,-5 0-8-15,0 0 9 0,0 0-3 0,31-29 19 16,-18 8-26-16,0 1 5 0,-1-13 25 16,-2 0-8-16,2 0-28 0,-2-1 6 0,1-2-5 15,-6-1-14-15,3 5 31 0,0 2-6 16,0 2 25-16,-1 9 4 0,1 1 4 0,-5 2-26 15,1 6 4-15,-1 3 2 0,-3-2-2 0,1 8-3 16,-1-1-4-16,2 2-7 0,-2 0 20 0,0 0-35 16,0 0-2-16,7 22 0 0,0-3 9 0,2 3 16 15,-2 0 1-15,5 1-3 0,-2 1 10 16,3-1-23-16,0-1-1 0,-2 0 0 0,4-1 21 16,2-2 7-16,2 1-19 0,-3-5-8 0,0 0-10 15,-1-2 20-15,-3-3 6 0,4 2-3 16,-3-8-7-16,-4 3 2 0,2-6 17 0,1-1 0 15,-12 0-19-15,0 0-1 0,10 0 2 0,10-25 4 16,-10 8 16-16,-3-4-19 0,1-4-2 16,-4-1 8-16,2-7 1 0,-3-3-10 0,0-1-2 15,-2-3 15-15,0 4-12 0,-1-2-19 0,0 7 21 16,0 4 7-16,0 7-13 0,0 20 16 16,0-15-35-16,0 4-5 0,0 0 32 0,0 11-18 15,0-11-6-15,0 11-3 0,0 0-33 0,-8-12-26 16,6 12-22-16,2 2-22 0,2 0-34 15,1 3-27-15,2 0-85 0,0 2-412 0,6 9 1 16,2-1 0-16</inkml:trace>
  <inkml:trace contextRef="#ctx0" brushRef="#br0" timeOffset="7415">1869 3664 122 0,'0'-1'283'0,"-2"-1"37"0,1 0-5 16,1-2-12-16,-2 2-9 0,2-1-35 0,0 1-26 15,0-2-16-15,2 2-34 0,1-2-14 0,0 0-23 16,4 1-15-16,12-7-14 0,5 2-6 16,4 2-7-16,-5-3-11 0,10 4-19 0,0-2 1 15,-1 6-17-15,-2-2-29 0,-1-1-42 0,-1 4-36 16,-8-1-33-16,-10 1-45 0,2 0-21 15,-1 0-22-15,-1 0-27 0,-1 0-57 0,-9 0-395 16,0 0 0-16</inkml:trace>
  <inkml:trace contextRef="#ctx0" brushRef="#br0" timeOffset="7612">1938 3864 161 0,'-4'6'198'16,"-1"-2"-4"-16,4-2 3 0,0 2-2 0,1-1 5 15,1-1-18-15,5-2-5 0,-3 0-19 0,2 0-22 16,3-1-9-16,0 0 7 0,17-4-34 16,-12 5 1-16,26-10-11 0,-10 6-6 0,1-2-22 15,2-1 5-15,-2 2 1 0,1-5-11 16,5 3-41-16,-2 1-39 0,3-4-65 16,0 3-70-16,-1 1-62 0,-1-5-334 0,-2 0 0 15</inkml:trace>
  <inkml:trace contextRef="#ctx0" brushRef="#br0" timeOffset="8033">2668 3405 104 0,'7'-14'189'0,"0"2"-20"0,2 4 8 0,-3 1-13 15,8-5-23-15,-1 10-6 0,0 2 3 0,-13 0-5 16,16 0-9-16,22 22-1 0,-17-7 8 16,0 1-23-16,-4 3-22 0,-1 5 9 0,1-1-7 15,-4 2-21-15,-4-3 4 0,-6 1 8 0,0 4-18 16,-3-15 3-16,0 4-12 0,-16 28-11 16,0-22 26-16,0-2-24 0,-4-2 21 0,4-4-32 15,-3-2 30-15,5-3-5 0,1-4 18 0,4-1-15 16,-1-3 9-16,3 1 8 0,1-2-18 0,6 0-9 15,0 0-17-15,0 0 8 0,0 0-6 16,0 0-3-16,-9 0 11 0,9 0-8 0,0 0-18 16,0 0 13-16,0 0-15 0,0 0 13 0,-16-12-19 15,18 12 16-15,-1 1-1 0,3 2-31 16,1 1 15-16,2 0 6 0,9 11-8 16,1-3-14-16,-1-2 28 0,3 3-9 0,0 3-9 15,-5-3 1-15,8 0 6 0,-3 1-2 0,7 3-50 16,-2-2-92-16,-1-3-43 0,0 2-98 15,-2-3-488-15,0-4 0 0,-2 2 0 0</inkml:trace>
  <inkml:trace contextRef="#ctx0" brushRef="#br0" timeOffset="8512">3392 3379 185 0,'0'-7'220'0,"-3"-2"14"0,1 2-10 0,-2-1-23 0,1 1-23 16,-1 1 16-16,-2 0-55 0,0 2-2 16,-1 1-12-16,-3-2-19 0,0 5 0 0,-2 0-12 15,-5 0-20-15,-26 23 11 0,19-11-4 16,9 7-15-16,-6 4-21 0,0-4 2 0,6 2-13 0,5 2 12 15,1 1-1-15,8-1-15 0,1-3 7 16,0-20-3-16,0 18-3 0,0-2-23 16,25 16 17-16,-15-17-12 0,1-4 10 0,-1-6-1 15,0 0-13-15,1-3 2 0,-3-2-2 16,-8 0 4-16,10 0 1 0,16-15-1 0,-10 1-7 16,-1 0-9-16,2-5 14 0,-5-5-1 0,-1 5 11 15,-1-4 5-15,2 4-21 0,-5-3 12 16,3 6-2-16,-4 2-25 0,-2 4 16 0,1 1 1 15,-2 2-18-15,1 3 30 0,-4 0-5 16,3 3-10-16,-3 1-10 0,0 0-5 0,0 0 17 16,4 14 6-16,-2-4-19 0,-2 1 18 0,0 16-17 15,1 2-4-15,0 2 16 0,-1-15-3 16,0 6 5-16,0 6-17 0,0 5 21 0,0 0 14 16,0 0-19-16,0 0 11 0,0 0-45 0,0 0-55 15,0-2-43-15,0-3-62 0,0 0-87 0,0-2-341 16,0-4 0-16</inkml:trace>
  <inkml:trace contextRef="#ctx0" brushRef="#br0" timeOffset="9023">3646 3442 58 0,'-3'-5'178'0,"2"-2"-20"15,-1 2-6-15,4-2-11 0,-1 1-14 0,5 0-19 16,8-8-3-16,4 0-8 0,2 3-18 16,0 0 7-16,5 3-9 0,1 0-20 0,0-2-4 15,-2 5-3-15,2 0-5 0,-1 1-2 0,-8 2-10 16,-2 2 6-16,-15 0 1 0,10 0 1 15,-10 0-1-15,11 0-3 0,2 16 9 16,-14-8 7-16,-2-3-1 0,-7 14-10 0,-3-3 6 16,0 1-6-16,0-2 10 0,0 0-20 0,4-2 1 15,1-5-6-15,0 2-2 0,4-1 5 0,1 2-7 16,0-2-8-16,3-9 12 0,0 0-15 0,0 19 7 16,19 20-14-16,-7-21 15 0,1 1-25 15,1-2 1-15,-2 1 5 0,1-1 2 16,-3 6 11-16,0-5-8 0,0-2-1 0,-3 1 0 15,-1 1 5-15,-2 0-4 0,1-3 3 0,-4-3-5 16,1 0-3-16,-2 0 6 0,0-12-17 16,0 9 15-16,0 5 10 0,-19 16-15 15,10-16 22-15,-3 0-12 0,-1-3 17 0,2-3-7 16,1-4-1-16,-2 0 8 0,2-2 14 16,0 1-19-16,0-2-9 0,1-1-5 0,9 0 2 15,0 0-34-15,-14 0-26 0,2 0-19 0,4 0-40 16,-18-18-37-16,14 5-91 0,0-1-289 15,4 4 0-15</inkml:trace>
  <inkml:trace contextRef="#ctx0" brushRef="#br0" timeOffset="9791">4397 3443 31 0,'3'-6'188'0,"7"-11"-27"0,-2 7 10 16,-3-1-13-16,4 3-23 0,-2 1-13 0,3 0 2 15,-1 5-8-15,0-1-17 0,1 2-3 16,-10 1-1-16,10 0-14 0,6 0-1 0,19 15-4 16,-18-3 13-16,-1 2 5 0,-6 1-14 0,2-4 8 15,-11 5-2-15,3-3 23 0,-4-2-33 0,0 7 13 16,-20 21-25-16,6-16 27 16,-7-1-45-16,3-3 14 0,-4 0 20 0,-1 1-27 15,1-6 8-15,2 1-23 0,1-2-9 0,5-4 6 16,4-3 3-16,1-2-17 0,2-1 27 0,2-2-17 15,2 4-7-15,-1-5-18 0,4 0 13 16,0 0 4-16,0 0-12 0,0 0 10 0,-4-9 4 16,4 8-25-16,3-1-4 0,0 0-2 0,-1-1 3 15,1 3 6-15,0 0 21 0,3 0-30 0,1 0 25 16,-2 3-10-16,3 1-12 0,8 8-15 16,1 0 31-16,1 3-14 0,-1 1 22 0,3 0-28 15,2 2 12-15,-3 1-7 0,1 0 4 16,2-3-7-16,-1 2-42 0,0-3-66 0,-1 0-35 15,-1-2-49-15,1-4-101 0,-7-1-329 16,-2 0 0-16</inkml:trace>
  <inkml:trace contextRef="#ctx0" brushRef="#br0" timeOffset="10129">4915 3661 115 0,'3'-6'239'0,"-3"-1"-5"16,0 1 1-16,0 1-35 0,-2 0-14 0,2 2-21 16,-4 3-21-16,2-1-12 0,0 2-13 0,0-1 6 15,-1 3-34-15,2 1-2 0,-1-1-14 16,2 2 2-16,0-1-11 0,2 0-4 0,1 0 10 16,0 1-19-16,-2-2-24 0,3 1 6 15,-1-1 12-15,2-1-13 0,-1 0-7 0,-1 0-8 16,1-2 5-16,0 2 40 0,-1-4-7 15,-1 0 24-15,1-1-22 0,-3-5 1 0,1 5 14 16,-1-2 9-16,0 1-4 0,-3 0-18 0,2-2 4 16,-2 2-26-16,0 0 1 0,0 2 5 15,2-1-23-15,-5 3 13 0,2-1-22 0,-2 2 2 16,-1-1 14-16,1 2-31 0,0 1-30 0,2 1-51 16,-2 0-30-16,0 0-25 0,0 0-42 15,3 2-85-15,-1 1-436 0,1-4 0 0,0 3 1 16</inkml:trace>
  <inkml:trace contextRef="#ctx0" brushRef="#br0" timeOffset="10504">5251 3464 122 0,'2'-11'238'0,"-4"3"-1"0,0 3-3 0,-1-1-37 15,1 2-17-15,-1 1-5 0,0 0-32 16,-2-1-16-16,2 4-11 0,-2 2-7 0,0-2-14 16,2 4-23-16,-2 0 7 0,4 1-24 0,0 2 0 15,1-1-4-15,2 3 8 0,6 15-3 16,2-5-11-16,1 4 2 0,1-1-13 0,1-1 2 16,1-1-14-16,-1 3-4 0,3-3 2 15,-7-2 9-15,4 2 1 0,4 1-9 0,-7-3-4 16,-1 0-21-16,1 0 1 0,0-1 16 0,-4-4 2 15,-2 0 5-15,-2-3 9 0,-1-1-16 16,-1 0-5-16,0-1 14 0,0-8-23 0,0 0 5 16,0 9 6-16,0-9-13 0,-17 21 24 0,11-18-18 15,-3 1 6-15,-1-3-7 0,2 0 15 16,-15 4-24-16,2-5 7 0,10 0 11 0,-4 0-15 16,-19-15-39-16,15 4-46 0,2 1-30 0,-2-3-38 15,6 0-73-15,-5-2-334 0,5-4 0 16</inkml:trace>
  <inkml:trace contextRef="#ctx0" brushRef="#br0" timeOffset="10680">5169 3480 188 0,'7'-15'186'0,"8"3"-4"16,-5 1-9-16,-3 1-16 0,2 3-17 0,8-5-3 15,3 2-19-15,1 2-12 0,0-2-1 16,2 3-28-16,6 2 21 0,0 3-24 0,0-1-18 15,0 0 11-15,0 1-39 0,0 2-50 0,-3-3-46 16,-5 2-96-16,3-2-129 0,-3 1-44 16,-3 0 1-16</inkml:trace>
  <inkml:trace contextRef="#ctx0" brushRef="#br0" timeOffset="12951">87 2992 194 0,'0'-19'214'0,"0"19"7"0,19 0-9 0,-19-20-27 0,22-4-12 15,-20 20 1-15,-2 1-42 0,0 2-5 16,3-1 4-16,-3 1-6 0,0 2-29 0,0 2 1 15,3 5-20-15,-3 0 18 0,-3 21 22 16,3-16-31-16,0 9 28 0,0 8-13 0,0 5-3 16,-14 43-38-16,7-37 21 0,-1 4-3 0,0 3-11 15,-1 2 12-15,-1 4-8 0,3 1 3 0,-2-1 1 16,2 0-22-16,0 2-5 0,-4 1-3 16,4 4 4-16,1-2-10 0,1-1-6 15,0 0-15-15,0-2 21 0,2-3-10 0,0 1-3 16,1-6 0-16,2-25 2 0,0 12-10 0,0 7-7 15,0-3 0-15,0 0-50 0,0-4 0 0,0-5-63 16,21 26-14-16,-13-42-10 0,-2-5-19 0,-2 0-9 16,-1-3-14-16,3-4-28 0,-3-1-11 15,0 2-427-15,-2-7 0 0</inkml:trace>
  <inkml:trace contextRef="#ctx0" brushRef="#br0" timeOffset="14184">203 2965 82 0,'3'0'161'0,"-3"-1"-6"0,0 1-10 0,0-3-10 16,2 3-13-16,0-1-20 0,1 0-2 0,0-1-17 15,2 1-3-15,4 1-4 0,1 0-3 16,16-2-1-16,-14 2-2 0,9 0 3 16,7 0 1-16,-1 0-11 0,4 0-17 0,-1 0 13 0,5 0 0 15,2 0-5-15,-1 0-15 16,3 0-2-16,3 0 13 0,2 0-14 0,1 0 1 15,2 0-11-15,2 0-9 0,-1 0 14 0,3 0-15 16,2 0-7-16,5 0 7 0,5 0 14 0,2 0-11 16,6 0-10-16,3 0 7 0,0 0-4 15,4 0 2-15,1 0-12 0,83-16 5 0,-80 12 8 16,4 3-12-16,-3-2 9 0,1 3-12 16,-3 0 13-16,-42 0 3 0,22 0-12 0,10 0-3 15,2 0 2-15,4 0 6 0,0 0-16 0,2 0 7 16,-1 0 12-16,-3 0-4 0,5 0-1 0,-2 0-9 15,0 0 4-15,1 0 0 0,1 0-3 16,-2 0-3-16,1 0 13 0,2 0-5 16,0 0 1-16,76 15 3 0,-80-14-12 0,0-1 8 15,-7 0-1-15,1 1 8 0,0-1-9 16,-2 1-14-16,2-1 15 0,-6 1-7 0,0-1 3 16,0 2 9-16,0 0-5 0,-1 1 8 0,-2-3-11 15,-1 1-14-15,1-1 7 0,0 2 3 0,0-1 10 16,-3 3-2-16,-1-4-3 0,0 4 3 15,-3-4-2-15,-2 2 1 0,-2-2-10 16,-2 2 15-16,-1 2-17 0,-2-3 14 0,6-1-6 16,-3 4 9-16,-24-4-5 0,11 0-13 15,6 0 10-15,1 0 6 0,2 0-3 0,0 0-13 16,-1 0 4-16,0 0 19 0,-1 0-7 0,0 0-17 16,-2 0 12-16,1 0 2 0,-3 0 2 0,1 0 7 15,-1 0-16-15,0 0 15 0,-1 0-1 16,1 0-3-16,0 0-9 0,1 0 8 0,2-9-12 15,2 9 13-15,-1 0-11 0,-1 0 14 16,3 0-12-16,1 0 11 0,-1 0-11 0,1 0-2 16,0 0-8-16,2 0 3 0,-2 0 7 0,52 6 0 15,-51-4 1-15,0-1 8 0,-2-1-9 16,1 3 18-16,-7 1 1 0,-18-4-32 0,9 0 21 16,6 0-19-16,2 0 20 0,-1 0-3 0,-1 0-2 15,2 0-8-15,-2 0 17 0,0 0-20 16,-3 0 11-16,-1 0-6 0,27-19 11 0,-33 18-18 15,-4-2 28-15,-6 3-19 0,-4-1 8 16,-1 1 8-16,1 0-8 0,-4-4-1 0,1 4-8 16,-2-3 3-16,0 3 5 0,1-1-8 0,-1 1 4 15,0 0-17-15,-1 0 12 0,0 0-5 16,1 0 10-16,-7 0-11 0,0 0 25 0,0 0-7 0,19 17 20 16,-15-9-4-16,3 13 11 0,-1 0-16 15,0 2 30-15,-3 0 1 0,0 2-4 16,-3 1 6-16,1-1-24 0,1 5 19 0,-2-2-12 15,0 2 33-15,0-3-13 0,0 3-12 0,0 4 6 16,0-20-8-16,0 12 9 0,0 5 4 16,0 3 6-16,0 1-2 0,0 1-10 0,0 3 11 15,0 2-6-15,0-1 6 0,0 0-26 16,0-1 11-16,0 3-3 0,0-1 4 0,-14 39-17 16,12-44-11-16,-3 0 10 0,1 1-11 0,1-3 7 15,3-4-8-15,-3 1-7 0,-1-4 10 16,1-2 3-16,-4 1-10 0,4-7-13 0,-2-7 15 15,5 2 6-15,-2-2-42 0,-1-3-18 0,3 3-63 16,-3-4-40-16,0-2-72 0,-1 0-655 16,-12 6 0-16,1-3 0 0</inkml:trace>
  <inkml:trace contextRef="#ctx0" brushRef="#br0" timeOffset="16229">64 4432 125 0,'0'0'128'0,"0"0"0"0,0 0-23 0,0 0 4 15,0 0-13-15,0 0-14 0,0 0-2 16,0 0 14-16,0 0-20 0,0 0 12 0,0 0-7 16,0 0-13-16,0 0 13 0,0 0-4 15,7 12-23-15,18-7 6 0,4-4-16 0,-5-1 5 16,7 2-11-16,-17-2 5 0,11 0-4 0,5 0 7 15,6 0-7-15,3 0-2 0,48-14-11 16,-38 11 0-16,1 0 14 0,2-1 0 0,3-1-24 16,5 1 4-16,2 1 8 0,4-2 0 0,2 1 0 15,4 3 5-15,2-3-7 0,4 2-13 16,2-1 20-16,-2 3-5 0,7 0 3 0,-3-3-9 16,2 1-11-16,-3 0-4 0,4 0-1 15,0-2 8-15,2 2 10 0,1-5-8 0,5 6 9 16,-1 0-12-16,-44 1-2 0,21 0-2 15,14 0 4-15,3 0-5 0,1 0 4 0,0 0 1 16,-1 0-3-16,1 0-3 0,-3 0-10 0,-5 0 9 16,-1 0 14-16,-4 0-16 0,-2 0 15 0,-4 0-10 15,-3 0-3-15,2 0 4 0,-4 0-13 16,1 0 7-16,-2 0 2 0,0 0-2 0,2 0-8 16,-1 0 14-16,1 0-8 0,1 0 2 15,64-15-8-15,-67 15 0 0,0-6 4 0,-1 3 12 16,-1 3-10-16,-2 0 4 0,-2 0 3 15,-4-2-4-15,0 1-8 0,-27 1-2 0,11 0 5 16,6 0 4-16,4 0-1 0,1 0 9 0,-4 0-3 16,2 0 0-16,-2 0 3 0,-1 0-5 0,-2 0-6 15,1 0 8-15,-1-9-9 0,2 9-10 16,0 0 18-16,46-18-3 0,-43 14-1 0,3 1-9 16,-1 1 17-16,1-2-8 0,-2 1 3 0,-23 3-16 15,12 0 17-15,4 0-4 0,2 0 0 16,1 0 5-16,-1 0-6 0,37-14-4 0,-37 13-11 15,-6 0 15-15,-17 1-9 0,13 0 8 0,5 0 9 16,1 0-4-16,1 0-2 0,0 0-1 16,1 0 4-16,-2 0-1 0,2 0-3 0,0 0-9 15,-1 0 14-15,-1 0-4 0,-2 0-1 0,0 0-2 16,-2 0 1-16,0 0-9 0,0 0 22 16,28 13-29-16,-45-13 4 0,6 0 14 0,4 0-14 15,0 0 2-15,0 0 24 0,1 0-15 16,-1 0-4-16,0 0 0 0,0 0 9 0,-1 0-3 15,-4 0 0-15,26 9 5 0,-21-8-11 0,-5 0 5 16,-21-1-11-16,15 0 6 0,1 0 12 0,-3 0-6 16,-2 0-2-16,1 0 7 0,-1 0-3 15,-1 0-5-15,11 0-4 0,2 0 17 16,3 0-9-16,0 0 12 0,0 0-10 0,0 0-15 16,0 0 17-16,-2 0-11 0,0 0 6 0,0 0 5 15,-1 0-20-15,-3 8 12 0,-1-8 1 0,-3 0 7 16,13 14-14-16,-19-14 8 0,0 2-9 15,-1-2 6-15,-2 0 5 0,2 1 2 0,1-1-13 16,-10 0 2-16,0 0 11 0,13 0-5 0,-3 0-4 16,2 0 18-16,-2 0-9 0,0 0-12 0,-1 0 11 15,1 0 3-15,0 0-7 0,0 0 0 16,1 0-2-16,0 0 1 0,-1 0 4 0,0 0-3 16,-2 0 16-16,3 0-20 0,-11 0 20 15,11 0-9-15,-1 0-1 0,-10 0 10 0,12 0-7 16,-12 0 1-16,11 0-3 0,-11 0 18 0,10 0-16 15,-10 0-3-15,9 0 20 0,-9 0-21 0,10 0-3 16,-10 0 10-16,9 0-8 0,-9 0-3 16,0 0 4-16,11 0 2 0,-11 0-1 0,0 0 2 15,9 0 9-15,-9 0-22 0,0 0-6 16,0 0 6-16,10 0 9 0,-10 0 1 0,0 0 19 16,0 0-9-16,12 10-12 0,-12-10 6 15,0 1 4-15,1-1-11 0,-2 0 11 0,1 2 7 16,0-2 6-16,0 0-13 0,0 0-14 0,0-2 17 15,0 4-10-15,0-2-9 0,1 0 11 0,1 0-11 16,-2-2 12-16,0 2-7 0,1 0 6 16,-1 0 0-16,0 0 15 0,0 0 16 0,0 0-30 15,0 0 26-15,0 2 0 0,-1-4 9 16,-1 1-1-16,1 0-1 0,1 0-8 0,0 1-22 16,-2-3 28-16,1 3 8 0,-1-3-17 0,4 2-32 15,-4-1 9-15,2-2 4 0,2 2 26 0,-2-2-21 16,0-2 0-16,1 3-3 0,1-2-16 15,-2 0 32-15,0 1-39 0,1-2 29 0,1 0-13 16,-1 0-1-16,1 2-23 0,-2 4 17 0,0 0 15 16,0-11-50-16,0 1 31 0,0 1-37 15,0 9-8-15,0-12-22 0,-16-20-12 0,7 14-26 16,-3-2-43-16,1 4-63 0,-6-7-481 16,-1 7 1-16,1-3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31.10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372 434 78 0,'0'-27'209'0,"32"-30"-18"0,-32 43 23 15,0-11-7-15,0-4-15 0,0 0-18 0,-14-30-6 16,5 28 22-16,0 5-27 0,-4 7-6 16,0-1 16-16,-8 5-47 0,3 5-13 0,4 5 13 15,-3 5-2-15,4 0-4 0,-28 21 12 0,17-5-25 16,2 9 0-16,-3 6-6 0,2 7 4 0,-1 3-7 16,0 1-9-16,3 5 2 0,3 5-24 15,3 1 0-15,3 2-7 0,0 2 7 0,12-31-10 16,0 17-11-16,18 56-10 0,-2-52 1 15,4-1-15-15,3-1 20 0,3-4-28 16,3-6-2-16,0-5 8 0,1-4-31 0,-2-6 10 16,5 0-13-16,-3-5-11 0,-1-8-4 0,-1-6 16 15,-17-1-20-15,6 0 7 0,21-23 7 16,-18 8-12-16,-4-10 20 0,-4-5-19 0,-2-7 11 16,-6-8 6-16,0 2 6 0,-4 21-3 15,0-18-5-15,0-11 19 0,0-5-15 0,0-6-9 16,0-3-4-16,-17-67 18 0,13 68 3 0,-1 7 4 15,-2 1 0-15,3 5 19 0,-2 11-38 0,-3-1 30 16,-2 7 1-16,-2 9-22 0,0 6 19 16,-4 8-14-16,1 11 15 0,4 0 0 15,-23 22 0-15,11 1 18 0,1 1-9 0,1 7-1 16,0 6-1-16,1 3-3 0,3 6 2 16,4 0 10-16,1-1-7 0,0-2-5 0,7 1-4 15,6 2 0-15,0-24-3 0,0 8-7 16,0 3 8-16,26 30-2 0,-13-37 5 0,6-4-10 15,3-4 1-15,4-7-14 0,-2-1-2 0,4-9 4 16,-15-1-33-16,10 0 1 0,29-16 3 16,-25 9 23-16,1-4-11 0,-5 1 6 0,3 0-9 15,-4 2 3-15,-8 1 6 0,-1 6 13 0,-1 0-12 16,-12 1 11-16,10 0 14 0,6 17-20 16,-3-3-2-16,-9 0-6 0,5 11-1 0,-2 0 32 15,-1 0-24-15,1 1 13 0,0-1-16 0,2 4 19 16,-1-3 1-16,2 2-47 0,3-2-11 0,2-1-23 15,-1-3-27-15,2-2-43 0,2-1-65 16,2-2-530-16,0-3 1 0,3-2 0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31.35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28 77 219 0,'-7'-4'221'0,"1"3"-6"0,0 0 7 16,2-2-9-16,2 2-16 0,-1-4-10 0,3 5-13 16,2-2-48-16,1 0 10 0,0-2-45 0,7 1 17 15,10-4-18-15,7 3-17 0,4-1-10 16,2 2-20-16,6-4-16 0,-1 4-46 0,2-2-39 15,-1 1-40-15,-1 0-29 0,-1 0-104 16,-8 0-237-16,3 3 0 0</inkml:trace>
  <inkml:trace contextRef="#ctx0" brushRef="#br0" timeOffset="217">162 242 13 0,'-24'7'262'15,"2"4"-1"-15,8-5-20 0,2-2 5 0,2 3 3 16,3-7-52-16,2 2 11 0,0-2-25 16,0 1-5-16,5-1-28 0,0 0-17 0,2 0 1 0,2-1-9 15,3-1-9-15,13-3 2 0,5-1-26 16,4 2-15-16,4-2-7 0,2-1-13 0,2 0-8 16,4 1-54-16,1 3-27 0,1-3-29 0,-1-4-34 15,-3 3-35-15,3-1-22 0,4 4-93 16,-8-4-365-16,4 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34.70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75 814 61 0,'0'0'278'15,"-21"0"14"-15,21 0 23 0,0 0-20 0,0 0-19 16,-19 0-11-16,-3-30-34 0,18 29-8 0,1 1-12 16,0 0-20-16,0-2-24 0,3 0-9 0,3 0-29 15,1 1-2-15,7 0-8 0,19-4-13 16,2-2-16-16,8 1-26 0,2 0-17 0,4 3-35 16,-1-1-63-16,0 2-25 0,1 0-35 15,-1 1-14-15,-28 1-30 0,9 0-22 0,5 0-19 16,-5 0-69-16,0 0-361 0,13 18 1 15</inkml:trace>
  <inkml:trace contextRef="#ctx0" brushRef="#br0" timeOffset="187">226 997 45 0,'-26'12'222'0,"1"2"4"16,5-1 5-16,7-5 2 0,3 0-3 0,1-3-15 15,-1 1-8-15,4-5-6 0,2 2-13 0,1 0-5 16,1-2-21-16,5-2-19 0,3 0-20 15,3-1-10-15,15 0 3 0,5 1-13 0,-13 1-10 16,38-13-49-16,-14 9-43 0,-2 0-41 16,1 1-48-16,0-3-17 0,1 0-43 0,6 0-66 15,-4 2-407-15,0-2 0 0</inkml:trace>
  <inkml:trace contextRef="#ctx0" brushRef="#br0" timeOffset="875">1124 633 206 0,'-2'-7'234'0,"0"0"-6"16,-2 1-10-16,4 4-16 0,0 0-8 0,0 2-31 15,0 2 31-15,1 2-23 0,2 2 12 16,1 0-36-16,5 15-16 0,1 3 5 15,-1-1-24-15,-2 7 17 0,2-4-38 0,-1 2 19 16,3 5-22-16,-1-7-16 0,-5 2-1 0,-2-2-4 16,0-2 3-16,-1-1-20 0,-1-8-5 15,-1 0 9-15,2-3-32 0,0-4 10 0,-2-1-3 16,0 1 20-16,3-4-11 0,-3 0-14 0,0-3-17 16,0-1 6-16,0 0-49 0,0 0 12 0,0 0 22 15,6-17-22-15,-6 6 17 0,6-15-37 0,-2 1 30 16,5-9-17-16,1 2-4 0,3-1-9 15,0 0 22-15,1 2-5 0,2 2 19 16,3 1-10-16,-3-2-8 0,3 7 8 0,0 6-3 16,-3-1 3-16,-3 4 18 0,2 3-1 0,0 2 1 15,-5 8-1-15,2 1-30 0,-12 0 40 16,13 0-19-16,-13 0 0 0,34 26-17 0,-21-8 30 16,3 4-6-16,-4 2-1 0,1 0 7 15,-5 6-15-15,0 0 4 0,-3-3 3 0,1 2 18 16,-4-3-25-16,0 0 20 0,-2-5-10 0,3-4 8 15,-3-4 18-15,0-13-26 0,0 11-4 16,0-4 19-16,0-7-11 0,0 10 10 16,0-10-7-16,0 0 7 0,-3 14-10 0,6-18-5 15,0 1 1-15,0-4-2 0,7-15 26 0,-4-1-37 16,0-2 21-16,1 4-11 0,-1-9 15 0,4-1-16 16,2-3-3-16,-5-2-13 0,4 1 28 0,-1 0-32 15,2 0 10-15,4 2 7 0,0 3-3 16,3 3 7-16,1 5-2 0,1 6-14 0,-2 2 13 15,0 4-9-15,0 7 37 0,-11 3-17 16,-8 0 11-16,29 16 8 0,-10-5-4 0,-3 6-9 16,0 4 13-16,-2 1 8 0,2 0-13 0,-3 4 11 15,-3 4-11-15,2-4-19 0,-6 4 13 16,-2 1 20-16,2 0-7 0,-3 3-2 0,-3-3-33 16,0-17 12-16,0 10 5 0,0 2-25 0,0 1-26 15,-22 25-34-15,16-30-22 0,-4-1-22 16,-1-3-28-16,6-4-71 0,0-6-413 0,-6 0 0 15</inkml:trace>
  <inkml:trace contextRef="#ctx0" brushRef="#br0" timeOffset="1196">2490 251 17 0,'10'-15'202'0,"-4"7"-3"0,0-1-9 0,-4 2-1 16,0 3-17-16,1 2-7 0,-6 2-10 0,3 2 16 15,0 0-6-15,-2 6-22 0,-6 13-7 16,-1 1-5-16,-4 5 23 0,0-1-4 0,-3 9-25 16,3 0 5-16,2 3-8 0,-2-3-18 15,4 1-6-15,-1 2-2 0,-2 1-19 0,5 2 6 16,-3-2-8-16,7 6 0 0,3 2-12 0,0-24-8 15,0 8-9-15,20 41 15 0,-8-37-24 0,4 0-1 16,3-3-35-16,-1-5-4 0,7 2-26 16,-2-4-20-16,2-2-26 0,-4-1-24 0,2-6-38 15,2-6-49-15,-6 1-17 0,-3-10-508 16,-16-1 0-16,11 0 1 0</inkml:trace>
  <inkml:trace contextRef="#ctx0" brushRef="#br0" timeOffset="1397">2656 699 106 0,'-3'-4'233'0,"0"0"-5"0,0 0 6 0,1 0-17 15,-1 2-1-15,3 0-14 0,0-3-3 16,-2 3-1-16,4-2-48 0,1 0 10 0,-1 2-12 16,4 0-15-16,4-1-27 0,15-2 1 15,2 0-35-15,2-2 26 0,-3 3-31 0,5-1 10 16,0 1-75-16,1 2-29 0,3-2-40 15,-5-2-36-15,2 0-39 0,3-2-90 0,-11-2-364 0,-1 1 0 16</inkml:trace>
  <inkml:trace contextRef="#ctx0" brushRef="#br0" timeOffset="1839">3351 311 175 0,'-1'-5'207'0,"-2"0"2"0,0 0-14 0,0 1-22 0,3 2-7 16,-3 2-6-16,0 0 11 0,0 2-15 0,3 3 15 15,0 0-47-15,3 3 1 0,-3 0 28 16,6 14-39-16,-6-13 0 0,10 29-7 16,2-10-12-16,-2-3-5 0,-4 1-3 15,7 0-40-15,-2-4 19 0,2-2-11 0,0-1-13 16,3 2 3-16,-3-9-20 0,-4-2-6 0,1 0-15 15,-1-3-17-15,-4-3 0 0,3 0-9 0,-8-4 15 16,0 0 16-16,11 0-35 0,-11 0 3 16,32-22 1-16,-19 5 14 0,-4-3-5 0,-2-7-7 15,1 2 34-15,0-4-14 0,-5-1-17 16,2 3 5-16,3 3 14 0,-6 0 21 0,1 7 31 16,0 3-1-16,-3 2 5 0,3 6 2 0,-3 0-3 15,0 2-13-15,3 1 19 0,-3 3 0 16,0 0-1-16,0 0-1 0,4 15 10 0,-5-7-2 15,1 3-6-15,0 14-3 0,0-11 4 16,0 6-7-16,0 4-16 0,0 6-1 0,0-3-3 16,0 5-16-16,0-4 14 0,16 33-29 0,-12-33-17 15,2 1-37-15,0 0-36 0,1-2-30 16,-1-3-30-16,-1-1-34 0,1-6-23 0,-4-3-626 16,1-3 0-16,5-1 1 0</inkml:trace>
  <inkml:trace contextRef="#ctx0" brushRef="#br0" timeOffset="2203">3874 483 115 0,'-3'-11'233'0,"3"4"-21"0,0 3-9 16,-3-3-10-16,3 7-12 0,-2 0 0 0,-1 3-1 15,3 2-44-15,-3-2 19 0,3 4-24 16,0 2-8-16,6 12-9 0,-6-10-1 0,15 24-38 15,-2-16 7-15,2 2-15 0,1-3-22 0,5 1-20 16,-2-3-12-16,0-3 5 0,-6 1 2 16,6-3-9-16,-3-7-10 0,-3 2 3 15,1-3 0-15,-4-2-8 0,0-1-14 0,-10 0 23 16,0 0-12-16,12 0 14 0,4-14 7 0,-12 7-6 16,5-12 20-16,-3-3-1 0,-3-4 5 0,-1 3 3 15,-2 11 23-15,0-7-8 0,0-1 9 16,-17-18 3-16,4 20-10 0,3 4 22 0,-2 3-42 15,2 6 14-15,2-2 13 0,-5 7-19 16,13 0 8-16,-9 0-12 0,-8 0-5 0,-20 16-31 16,20-4-7-16,0 3-5 0,7-4-22 0,1-1-36 15,2 0-46-15,4-2-40 0,-3 1-31 16,5-4-138-16,-1 4-301 0,1-2 0 0</inkml:trace>
  <inkml:trace contextRef="#ctx0" brushRef="#br0" timeOffset="2515">4117 76 15 0,'3'-10'228'0,"-3"2"-15"16,6-2-9-16,-5 7-6 0,5 1-12 0,0 0 0 15,-1 4-15-15,3 0 10 0,22 11 13 16,-7-1-19-16,-1 6-4 0,2 6-6 0,-1 2-30 15,2 3-32-15,-6 1 30 0,2 5-45 16,-2 3 18-16,3 2-9 0,-3-1-5 0,-2 4 13 16,-2 3-28-16,-2-5-16 0,0 3 11 0,-8 3 3 15,-2-2-22-15,-3-23 10 0,0 11-14 16,0 4-17-16,-27 40 7 0,14-40-4 0,0-1-2 16,0-4-5-16,-3-3-3 0,-3 3 0 0,3-7-26 15,-3 1-41-15,2-7 7 0,1 0-22 16,0-7-48-16,3-4-31 0,3-2-26 0,-1-2-52 15,3-2-552-15,3-2 1 0,5 0 0 0</inkml:trace>
  <inkml:trace contextRef="#ctx0" brushRef="#br0" timeOffset="2834">4920 586 113 0,'-3'-2'244'0,"-1"0"-8"15,3-2 20-15,-1 1-6 0,1 3-14 0,-1-4-16 0,1 2-7 16,-1 0-8-16,2 1-18 0,3-1 6 16,3 0-12-16,1-2-20 0,16-1-20 0,5 0-9 15,4 1-8-15,4 0-26 0,0-1-2 0,3 2-16 16,3 0-2-16,4-3-8 0,-4 3-31 15,-7 1 21-15,5-4-24 0,-2 1 2 0,-2-2-8 16,-6 4-29-16,1-2 7 0,-7-1-27 16,-7 5-15-16,1-1-24 0,-7 0-2 0,-2 0-25 15,0 0-21-15,-2-2-27 0,-4 3-28 16,-3-1-22-16,4 2-59 0,-4 0-420 0,0 0 1 16,0 0 0-16</inkml:trace>
  <inkml:trace contextRef="#ctx0" brushRef="#br0" timeOffset="3095">5234 260 122 0,'4'-6'201'0,"-1"1"-13"0,3 2 34 0,-3 0-4 0,1-1 2 15,1 1-23-15,-4 0 2 0,2 3 17 16,1 2-10-16,-1-1-1 0,-1 3-20 0,0 3-12 15,0 1 9-15,8 15-16 0,-7 0-6 0,0 5-7 16,1-1-26-16,-2 1-11 0,0 3 0 16,6 4-22-16,-5-2-2 0,2 0-21 0,0 2-7 15,-5 2-6-15,1 0-27 0,2 1-28 16,-3-2-45-16,0 0-67 0,0 0-36 0,0-20-39 16,0 5-41-16,0 0-595 0,0 3 0 0,0-2 0 15</inkml:trace>
  <inkml:trace contextRef="#ctx0" brushRef="#br0" timeOffset="3554">6079 249 144 0,'10'-17'198'0,"3"3"-13"0,5 0-10 0,0 5-6 0,3-1 0 16,-4 7-13-16,-1 2-10 0,-16 1-1 16,20 0-19-16,21 17 1 0,-23-1-10 0,0 0-27 15,-2 5-5-15,-5 3 9 0,-2 2-21 16,-5 4 12-16,-4-15-23 0,0 9-20 0,0 3 7 15,-27 32 9-15,11-30 5 0,-6-1-25 16,-1-2-8-16,-3-3-9 0,0-5 0 0,0-2 3 16,3 0 13-16,0-3-3 0,5-3-14 0,4-4 20 15,1-1 16-15,6-4-5 0,0 0-11 16,2 1 2-16,-1-2-16 0,6 0 2 0,0 0 8 16,0 0-21-16,3 0 18 0,0 2 2 0,2-2-9 15,0 1-10-15,3 0-23 0,-1 2 22 0,14 4 6 16,-2 8-17-16,-3-5-18 0,3 2 27 15,0-4-8-15,-2 5 10 0,3-3-2 0,-1 2-42 16,0 1-36-16,0-4-40 16,-2 0-24-16,-3-1-54 0,5-1-92 0,-6-1-352 15,2-5 0-15</inkml:trace>
  <inkml:trace contextRef="#ctx0" brushRef="#br0" timeOffset="4012">6731 275 158 0,'1'-18'232'0,"-4"4"-14"0,2 1 14 0,0 1-34 0,-1 0 6 16,2 12-26-16,0 0 3 0,0-11-21 15,-7-7-7-15,4 12-32 0,2 3-5 0,-5 2 23 16,0 1-35-16,-3 1 16 0,-12 6-21 15,-2 3-12-15,-3 6 14 0,8 2-26 0,4 6-11 16,-5-1 15-16,3-1-20 0,6 3 5 16,1-1-14-16,4-1-11 0,-1 1-14 15,6-1 27-15,0-6-15 0,0-6-15 0,0 4-8 16,19 10 9-16,-11-12-43 0,7-1 5 0,1-4-22 16,-3-4 17-16,0-3-12 0,-13-1 22 15,8 0-15-15,25-13-17 0,-14 1 26 0,-1-4-5 16,0-2-6-16,-6-1 0 0,1-1 2 0,0 0 7 15,-3 1 13-15,-1 1 18 0,-8 8-6 16,5-5-7-16,-3 7 36 0,-2 4 9 0,1-3-24 16,-1 6 18-16,-1 1-10 0,0 0-10 15,0 8 39-15,0-2-9 0,0 0-20 0,0 6 19 16,-1 11 0-16,1-8 5 0,0 3-9 0,0 3-15 16,0 5 1-16,0-1 6 0,0 4-8 15,0 0-9-15,0-2-15 0,0 0-29 0,0 1-9 16,10 25-81-16,-6-28-20 0,-1 0-66 15,0-7-609-15,3 5 0 0,0-10 1 0</inkml:trace>
  <inkml:trace contextRef="#ctx0" brushRef="#br0" timeOffset="4546">7027 249 116 0,'-6'-14'180'0,"2"-1"-5"16,0 4 21-16,1-1-25 0,3 0-20 0,0 12-8 16,0-10-21-16,0 10-5 0,0-12-20 0,24-11-4 15,-6 10-12-15,-4 6 2 0,1 2-17 0,-1 3-5 16,-14 2-1-16,13 0-3 0,4 0-3 15,22 14-10-15,-26-5-16 0,3 5 9 0,-7-1-5 16,1 3-4-16,-4-2-1 0,-6 2-16 0,0-16 1 16,0 17 11-16,-22 20-8 0,8-18 18 15,-4 0-5-15,1-2-16 0,0-3 7 0,1-1-10 16,3 0 2-16,3-1-1 0,1-3 4 16,3-4-12-16,-1 3 7 0,6 0-1 0,1-8 4 15,0 0-15-15,0 10 18 0,0-10-8 16,26 30-9-16,-9-12 14 0,5-6-3 0,-2 3-4 15,0-3-11-15,0 3 7 0,3 0-13 0,-4 2 13 16,-1 1-10-16,-1-2 15 0,-1 2-8 16,-5 3-1-16,2-2-3 0,-4-1 20 0,-2 0 11 15,-4-3 1-15,0-1-6 0,-3-1 11 0,0-3 14 16,0-10-9-16,0 8 27 0,0-8-21 0,-26 33 15 16,7-22 4-16,2-1-30 0,0-6 8 15,-1-2 6-15,-6 2-30 0,-4-4 1 0,14 0 14 16,-6 0 4-16,-4 0 0 0,-22-21 9 0,23 15 0 15,3-2-57-15,1-2-21 0,-3-1-34 16,6-1-22-16,5 2-44 0,4-1-28 0,5-1-80 16,-1 0-372-16,3 12 0 0</inkml:trace>
  <inkml:trace contextRef="#ctx0" brushRef="#br0" timeOffset="4966">7570 78 111 0,'15'-3'204'0,"-2"4"-23"0,-3 3 16 16,10 2-7-16,0 5-20 0,1 2-27 15,-1 4 5-15,-1 4-1 0,-2 2-11 0,-2-1-11 16,-2 4 0-16,-11 0-31 0,3-1 9 0,-4 0-21 15,-1-12 21-15,0 4-33 0,-14 26 3 16,-1-20 4-16,1-3-28 0,-5-1-6 0,-3-3 12 16,1 0-17-16,2-5 0 0,-3 2-17 0,6-7 18 15,3-1-10-15,3-3-14 0,-1-2 21 0,11 0-17 16,0 0-11-16,-10 0-7 0,10 0-9 16,-16-16 11-16,14 8-12 0,1 3 18 0,1-3-20 15,1 2 18-15,1 0 6 0,2 0-15 16,0 0 10-16,2 3 10 0,0-2-13 0,1 5-4 15,2 1-1-15,1 3 16 0,13 3 12 16,-7 7-13-16,1 0-6 0,2 4 9 0,-3 1 11 16,-2 1-25-16,1 0-13 0,-2-3 22 15,3 4-16-15,5 0 10 0,-6-1-33 0,-1-2 10 16,-1-2-44-16,0-2-27 0,-3-4-44 0,1-2-37 16,-4-2-94-16,-1 1-309 0,1-3 1 0</inkml:trace>
  <inkml:trace contextRef="#ctx0" brushRef="#br0" timeOffset="5282">8031 442 115 0,'-4'-6'219'16,"1"1"3"-16,-1 1 3 0,1 4-11 0,-1-1-29 15,-1-1-5-15,1 4-13 0,0-1-28 0,1-1-18 16,0 3 2-16,0 1 6 0,2-2-33 15,1 2 12-15,1 1-7 0,2 0-24 0,0-1 12 16,3 1-26-16,-2-2-19 0,5 0-13 0,-2-2 2 16,-1 2-11-16,1-2 11 0,0-2-14 15,-1-2 1-15,-2 2 17 0,0-2-28 0,-1 2 10 16,-1-3-2-16,-1 0 2 0,-2 1-23 16,1-2 13-16,-5 2 4 0,0-1 8 0,-1 4-16 15,2-2 3-15,-1 2 6 0,-1 0-1 0,1 2 4 16,-4 0-8-16,5 3-17 0,-2-1-36 15,-1 0-45-15,1 1-35 0,2-1-43 0,1 0-116 16,1 2-284-16,-1-1 0 0</inkml:trace>
  <inkml:trace contextRef="#ctx0" brushRef="#br0" timeOffset="5658">8485 156 170 0,'-16'-12'238'0,"3"4"1"0,2 4-2 0,-1 2 2 0,2 2-22 16,1 0-20-16,9 0-27 0,0 0-5 16,-11 0 14-16,11 0-22 0,-23 16-31 0,14 1 8 15,6-1-7-15,5-2-8 0,-2-14-10 16,0 17-16-16,26 26-6 0,-5-20 8 0,-2-1-21 15,4 3-14-15,2-3-3 0,-4 3 9 16,4-3-4-16,-2 1-43 0,-4 0 14 16,0-3-4-16,-5 1 0 0,3-1 13 0,-5-3-10 15,-8-1-18-15,1-4 8 0,-5 1 10 0,1-4-49 16,-1-9 28-16,0 0 1 0,0 9 19 16,-27 12-13-16,5-12-7 0,-4-5-4 0,-2 0-3 15,0-4-3-15,-6 0 4 0,18 0-4 0,-10 0 13 16,-4 0-28-16,-31-17-56 0,31 13-15 15,0-4-17-15,5-2-43 0,5-5-19 0,-2 4-41 16,5-5-541-16,2 2 0 0,5-4 1 16</inkml:trace>
  <inkml:trace contextRef="#ctx0" brushRef="#br0" timeOffset="5829">8424 112 3 0,'25'-13'231'0,"1"-1"-9"0,0 0-7 16,0 4 12-16,3-2-1 0,0 3 3 0,-2 0-40 15,5 3-17-15,-2 1-12 0,2 1-25 16,-4-2-20-16,2 3 8 0,-1 2-6 0,4-5-32 16,-17 6 0-16,9 0 18 0,2 0-59 0,34 16-29 15,-32-12-22-15,0-1-49 0,-9-1-48 0,-3 1-44 16,-4 0-100-16,0 0-286 0,-3 2 1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32.97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73 545 193 0,'-16'0'229'0,"3"-5"3"0,3 5 7 15,2-2-26-15,-3 0-19 0,6 1-14 16,-1 0 6-16,3 1-11 0,2-4-47 16,2 2 13-16,2 0 4 0,6-1-21 0,14 0 6 15,7-1-40-15,11 1-20 0,0-7 10 16,3 10-17-16,3-4 19 0,-6-3-34 0,7 3 6 16,1 1-9-16,-7 1-13 0,1-2-16 15,-3 1-27-15,-2 2-12 0,-9-3-17 0,-2 0-20 16,-4 1 9-16,-4 1-15 0,-6 0-8 0,-4 0-22 15,0 1-39-15,-5-2-42 0,-4 3-84 16,0 0-263-16,0 0 0 0</inkml:trace>
  <inkml:trace contextRef="#ctx0" brushRef="#br0" timeOffset="256">339 137 191 0,'-11'-8'196'0,"6"2"-4"0,-1 2-2 16,1 0-27-16,2 4-4 0,1 2-9 0,-3 0 23 16,2 5 14-16,0 0-22 0,-3 16 32 15,2 4-16-15,-2 1 1 0,3 5-9 0,0 7-27 16,2 4 2-16,1-1-19 0,0-24-8 16,0 14-25-16,0 6 11 0,0 2-17 0,0 2-8 15,0 1-11-15,0-2-3 0,10-2-14 0,3 40-7 16,-10-47-40-16,0 2-29 0,-1-4-38 15,3-3-51-15,3-2-8 0,-3-1-58 0,1-6-33 16,-1-4-532-16,5-4 0 0,6 1 1 0</inkml:trace>
  <inkml:trace contextRef="#ctx0" brushRef="#br0" timeOffset="916">1115 211 165 0,'3'-14'220'0,"-2"4"8"0,-1 0-5 16,2 5-11-16,-4-3-25 0,4 4-19 0,-2 0-10 16,-2 4 33-16,2 0 12 0,-4 5 8 15,1 0-29-15,-4 16-2 0,6 3-14 0,-2-7-6 16,3-3-7-16,0 11-15 0,0 8-18 0,0 3 0 15,0 1-17-15,0 4-14 16,14 39-8-16,-8-39-3 0,0-1-6 0,-2-1 0 0,2-4-8 16,1 3-6-16,2-10-6 0,-4 2-20 15,6-6-6-15,-9-8 11 0,4-1 3 0,-1-5-5 16,-3-3-16-16,6-1 7 0,-3-5-14 0,1 2-8 16,-6-3 11-16,13 0 1 0,9-24-13 15,-6 8 6-15,-2-5-17 0,-1-5 2 0,-3-2-12 16,2-2 6-16,-5-5-12 0,5-2 6 0,-2 2-7 15,-1-2 5-15,1 0-28 0,0-2 22 16,3 2-11-16,-5 4 14 0,7-2-14 0,-8 8 21 16,6 5-11-16,-7 7 29 0,-3 4-26 0,3 2 28 15,-4 5-28-15,0 4 36 0,-2 0-4 16,0 0 1-16,6 19 3 0,-3 7-8 0,1 1 15 16,-1 3-8-16,5 2-3 0,0 1-4 0,-4 2 8 15,3 0-6-15,3-1 1 0,0 1 0 16,-1-4-4-16,6-1 9 0,2-3-15 0,-3-2 8 15,-4-1 5-15,9-3-21 0,-3-6 12 0,3-2-8 16,-3-1 0-16,-3-4 6 0,-2-4-17 16,1-2 0-16,1-2 13 0,-3 2 9 0,-10-2-13 15,28-18 1-15,-11 4 6 0,-3-7-1 0,-1-4-2 16,-8-6 4-16,2 0 11 0,0-6-14 0,0-4 2 16,-4-4 0-16,-1 3-12 0,-1-1 11 15,-1 18-8-15,0-9 16 0,0-5-17 0,0-3 8 16,0-2 12-16,0 1 8 0,0 5 3 0,0 2-16 15,0 6 11-15,0 4-16 0,0 4 14 16,0 5-18-16,0 3-15 0,0 3-24 0,0 11 0 16,0 0-56-16,-1-15-7 0,-2 16-33 0,-2 3-33 15,1 0-52-15,0 3-565 0,-8 11 0 16,-1 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0:49.25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364 321 272 0,'6'-8'274'15,"-4"6"-15"-15,1 2-16 0,-3 4 6 0,0 2-11 16,0 1-19-16,0 3 8 0,2 15-29 0,-2-11-9 16,0 8 4-16,0 5-9 0,0 5-26 0,0 3-10 15,0 0-17-15,0 4-14 0,0-3-15 16,0 2-7-16,0-2-9 0,0 2-38 0,0-3-51 15,3 34-37-15,2-38-46 0,1-2-41 16,-6-11-49-16,2-1-47 0,1-3-521 0,-2-5 0 16,-1-9 0-16</inkml:trace>
  <inkml:trace contextRef="#ctx0" brushRef="#br0" timeOffset="51">86 572 53 0,'-20'-28'185'0,"3"-1"9"0,-1-1-3 0,5 3 9 16,2 0-20-16,5 0-7 0,5 0-23 0,1 17-15 16,0-7-2-16,20-18-13 0,-4 15-10 0,3 6-1 15,4-1 4-15,3 5-39 0,6 0 3 16,4 0 3-16,1 4-18 0,2 5 2 0,-1-3-14 16,-18 4-41-16,9 0-18 0,7 0-53 15,-1 0-27-15,1 0-57 0,-1 0-96 0,31 23-237 16,-37-15 0-16</inkml:trace>
  <inkml:trace contextRef="#ctx0" brushRef="#br0" timeOffset="150">747 688 53 0,'3'29'244'15,"0"-1"7"-15,-3-14 2 0,0 8 21 0,0 4-22 16,0 3-27-16,0 0-21 0,0 0-1 0,0 1-11 15,0 1-26-15,0-2-25 0,0-3 6 0,0 3-4 16,0 0-31-16,0-6-25 0,0-4-1 16,0-3-25-16,0-2-49 0,0 0 6 0,0-3-60 15,0-3-53-15,0 1-38 0,0-9-29 16,5 19-102-16,-2-12-343 0,3-4 0 0</inkml:trace>
  <inkml:trace contextRef="#ctx0" brushRef="#br0" timeOffset="183">913 580 158 0,'-4'-24'236'0,"1"5"7"0,0 5-16 0,3 14-32 16,0-12-26-16,0 2 10 0,0-1-33 0,0 11-6 15,34-27-26-15,-16 15 8 0,5 4-19 16,7 0-11-16,-1 7-20 0,0 0-36 0,4-1-34 15,-1 2-48-15,0 0-56 0,-16 0-109 16,7 0-258-16,3 0 0 0</inkml:trace>
  <inkml:trace contextRef="#ctx0" brushRef="#br0" timeOffset="210">1111 618 82 0,'-23'7'238'0,"7"-1"-9"0,1 1 14 0,7-4-34 16,-1 1 4-16,3 0-2 0,2-3-38 0,4 2-18 15,0-1-6-15,3 2 1 0,1-3-38 16,3 2-5-16,2-5-13 0,17 7 1 0,-13-5-19 16,7 0-21-16,32 10-20 0,-20-9-50 0,4-1-44 15,0 3-27-15,1-3-43 0,-19 0-11 16,10 0-115-16,2 0-231 0,38-19 0 0</inkml:trace>
  <inkml:trace contextRef="#ctx0" brushRef="#br0" timeOffset="292">1709 350 112 0,'6'-24'189'0,"-5"7"-15"16,11-1-6-16,-1 3-17 0,4 3-3 0,1 0-8 16,3 3-14-16,-2 7 2 0,2 0-1 15,-19 2-9-15,20 0-13 0,23 19-11 0,-22-5 21 16,-6 3 6-16,3 1-19 0,-4 2-24 0,-7 3-2 15,-7 0 9-15,0-2-22 0,0-9 25 16,-17 24-23-16,0-11 12 0,-6-1-2 0,1-3-32 16,-8-2-24-16,4-2 21 0,-2-1-18 15,2-8-8-15,0 3 8 0,10-5 5 0,0-2-14 16,5 1-1-16,4-2 31 0,-1-1-24 16,3 1-17-16,0-2 5 0,2-1-7 0,0 4 8 15,3-4-8-15,0 0 5 0,0 0 27 0,0 0-20 16,29 28-16-16,-11-17 35 0,-2 2-37 0,1 1 2 15,2-1 8-15,-2 1-43 0,3 1-20 16,0-3-35-16,-2 1-29 0,2-2-34 0,2 1-59 16,-3-1-384-16,-1-5 0 0</inkml:trace>
  <inkml:trace contextRef="#ctx0" brushRef="#br0" timeOffset="348">2264 532 39 0,'-6'-22'241'0,"0"8"-20"0,1 4-1 16,-1 4-14-16,-3 3-3 0,1 2 0 0,0 2-16 15,-10 8-25-15,-1 6 14 0,0-3-17 16,4 7-5-16,2 5-25 0,3-1-5 0,7 1-23 16,-1-1 11-16,4-10-30 0,0 7-2 15,16 23-1-15,-6-18 2 0,2-3-35 0,4-1 5 16,-1-2-33-16,4-3 5 0,0-4-28 0,4-2-11 15,0-3 13-15,0-4-25 0,-2-3 4 16,-21 0 13-16,20 0 20 0,17-20-35 0,-19 6 22 16,-2-5-4-16,-3-3-2 0,-6-5 7 15,2-2-10-15,-4-1 9 0,-2-2-12 0,-3 14 5 16,0-5 28-16,0-5 6 0,-16-24 0 0,5 33 0 16,1 0 7-16,-5 4-8 0,1 4-7 15,-4 5-3-15,1 4 3 0,17 2 9 0,-19 0 9 16,-17 25-4-16,20-8-19 0,0 1-27 0,5 3-20 15,2-1-28-15,-1 0-53 0,6 3-22 16,1 0-60-16,1-7-456 0,2-16 0 0,0 16 0 16</inkml:trace>
  <inkml:trace contextRef="#ctx0" brushRef="#br0" timeOffset="415">2765 510 92 0,'-4'-9'225'0,"3"1"-20"0,-5 5 13 0,-3 2-6 16,2 2-13-16,0 2-12 0,-1 1-1 0,1 1-3 15,-9 8-17-15,2 4-31 0,-3 3 6 16,11-5-21-16,3 1-7 0,3-16-16 0,0 18-14 16,0 0 8-16,24 20-11 0,-11-21-20 0,6-1-12 15,-6-4 2-15,6-2 10 0,3-2-10 0,-8-1-19 16,4-4 11-16,-5-1 3 0,-13-2-28 15,20 0-14-15,0 0 13 0,20-21 7 16,-21 4 17-16,-4-1-8 0,-2-1 0 0,-3-6-32 16,-7-1 9-16,-3-3 8 0,0 15-29 0,0-5 44 15,0-4 13-15,-19-21-49 0,6 23 11 16,0 2 16-16,-2 6-28 0,0 1 19 0,-4 6 21 16,3 2-27-16,16 4 12 0,-16 0 4 0,3 0-47 15,-15 16-20-15,10-6-15 0,3 2-13 16,2 3-53-16,6-3-33 0,-2-1-45 0,4 1-503 15,3-4 1-15,2 3 0 0</inkml:trace>
  <inkml:trace contextRef="#ctx0" brushRef="#br0" timeOffset="472">3050 13 1 0,'-7'-8'208'0,"-3"4"-4"0,-3 4-4 16,3 0 5-16,-1 2-11 0,-9 6-22 15,1 6-22-15,4-1 5 0,0 1-20 0,5 1-6 16,3-2-29-16,4 1 11 0,0-2-5 16,3-1-30-16,0-11-6 0,0 9 1 0,20 18-8 15,-8-17-16-15,1-4-2 0,-6 1-10 0,13 1 16 16,-4-4-27-16,-3-4 13 0,-13 0-17 15,9 0 20-15,-9 0-23 0,26-17 0 0,-23 9 5 16,0 0-18-16,-3 0 22 0,0-2-1 16,0 1 2-16,0-3-19 0,-18-10 12 0,14 18-10 15,-3-1-10-15,1 3 7 0,0 4 10 16,-1 3-14-16,0-2-12 0,-6 12 7 0,3 1-31 16,-6-1-24-16,7 5-37 0,5-3-46 0,1 8-61 15,1-2-378-15,-2 1 0 0</inkml:trace>
  <inkml:trace contextRef="#ctx0" brushRef="#br0" timeOffset="523">3596 441 208 0,'12'-8'255'0,"-4"-1"10"0,0 5-13 16,-5-1 10-16,-3 2-29 0,-6 3-13 15,1 0-6-15,-3 2-17 0,-2 2 3 0,-15 6-20 16,-4 3-5-16,2 1-12 0,1 6-19 16,1-2-12-16,1 2-5 0,5 3-7 0,3-3-23 15,1 3-8-15,8 0-6 0,1-1-8 16,4 3-4-16,2-17-15 0,0 9-8 0,15 20-50 16,-7-19-2-16,3 0-39 0,4-1-56 15,-4-1-35-15,7-2-31 0,-1-2-20 0,0-3-41 16,5-1-526-16,-3 3 0 0,2-5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32.21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276 50 252 0,'3'-13'243'0,"1"1"-3"0,-4 4-13 0,0 6-30 16,0-1-6-16,0 6 20 0,0-1 16 0,-4 5-25 16,1 2 9-16,-6 18-14 0,-1 6-3 0,1 3-11 15,-1-1 4-15,-3 4-34 0,-1 5-6 0,4-3-14 16,-6 1-8-16,0 1-15 0,0 0-20 15,1 0 0-15,0-4-18 0,-1 0 2 0,0-2-7 16,-3 0-10-16,3-1-7 0,3-4-9 0,2-5-26 16,-2-7-9-16,2 0-9 0,9-7-34 15,-4-4 6-15,6-3-18 0,0-6 9 0,3 2-25 16,0-9 35-16,1 1-20 0,7-15 20 16,8-7-39-16,-3-4 5 0,0-5-4 0,0-4-15 15,-6-8 20-15,7-6 0 0,2-1 16 16,0 3-8-16,-2 0 20 0,1 0-17 0,-5 2 12 15,0 7 15-15,-5 4 9 0,5 2-9 0,-4 4 4 16,-2 6 14-16,2 4-9 0,-2 11 0 16,-1 4 31-16,-3 5-7 0,0 4 22 0,-3 0-11 15,10 15 33-15,-4 8-1 0,4 1-16 0,-2 9 4 16,5 0 2-16,0 2-19 0,3-5 33 16,-3 2-26-16,7 3 1 0,4 1-2 0,-3 4 6 15,1-3-17-15,1-3 7 0,2 1 0 0,-1 0-23 16,-2-1 16-16,-3-6-5 0,-1 5 2 15,1-2-1-15,-6-5 9 0,0-3-11 0,-1-3 9 16,-8-3-14-16,-4-7 14 0,0-10-16 0,0 12 10 16,-16 15 3-16,0-15 9 0,-5 1 18 0,2-5-6 15,-6-2-16-15,2-2 3 0,-4 0-3 16,-2-1 5-16,-3-2-6 0,0 0-2 0,15-1-11 16,-6 0 6-16,-8 0-19 0,3 0-2 15,-1 0-13-15,4 0-9 0,3 0-49 0,7 0-36 16,2 0-52-16,-9-13-25 0,16 12-39 15,6-1-581-15,0 1 0 0,0 1 1 0</inkml:trace>
  <inkml:trace contextRef="#ctx0" brushRef="#br0" timeOffset="446">933 105 15 0,'0'-12'236'0,"3"-1"-3"0,-3 3 9 0,0 2-9 15,3 6-21-15,-6-2-2 0,3-1-14 0,0 5-16 16,-3-1 0-16,2 2 5 0,-2 4-10 0,-6 14 5 16,6 0-2-16,-1 8-16 0,-2 4 6 15,3-1-35-15,3 4 2 0,0 1-11 0,0-15-16 16,0 9-15-16,0 5-2 0,19 40-5 15,-9-39-17-15,5-1 3 0,-5 1-10 0,6-4-10 16,0 0 3-16,2-1-12 0,-2-1-10 0,-1-6-11 16,3-2-21-16,-2-2-3 0,0-8-3 15,-3-1-12-15,0-4 6 0,-1-5-15 0,-12-1 5 16,10 0 0-16,3 0 15 0,14-26-16 0,-11 8 5 16,-3-6 8-16,-1 1 5 0,-2-7-15 15,2-6 6-15,-2-5 0 0,-2 2-3 0,0-2-19 16,0-4 19-16,-3 0-19 0,0 1 39 0,1 4 1 15,1-2-14-15,-4 2-2 0,0 2-18 16,-3 24 23-16,0-8 13 0,0-1-4 0,0 4-18 16,0 3-15-16,0 1-23 0,0 5-1 0,0 10-24 15,0 0-4-15,0 0-32 0,-6-12-7 16,6 12-17-16,3 4-20 0,-3 2-47 0,0-2-488 16,3 4 0-16,0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43.92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0 503 157 0,'4'-4'217'0,"2"1"-13"0,3-2 21 0,14-1-14 16,-1-2-21-16,-3 0 25 0,9 0-47 0,0 1 27 15,4-1-18-15,2 4-29 0,0 0-14 16,5 0-30-16,1-1 18 0,2 3-28 16,-3 1-1-16,3-1-5 0,-2-3-10 0,-2 5-20 15,7 0-13-15,-5 0-6 0,-21 0-54 0,7 0-19 16,0 0-32-16,-3 0-27 0,-1 0-57 0,-6 0-49 16,-3 0-95-16,-3 0-234 0,-10 0 0 15</inkml:trace>
  <inkml:trace contextRef="#ctx0" brushRef="#br0" timeOffset="246">455 185 170 0,'-3'-3'233'0,"-1"-1"-21"0,0 2-14 0,1 2 8 15,3 1 18-15,-2 3-13 0,0-1 8 0,2 4 11 16,0 1-13-16,0 4-15 0,2 17 0 0,-2-14-6 15,0 8-20-15,15 36-26 0,-9-22-4 16,-3 1-19-16,4 2-21 0,-3 2-6 0,3-2-11 16,-1-1-18-16,-2-1-17 0,-2-2-56 15,2-1-51-15,-1-1-44 0,-3-4-42 16,4-1-42-16,1-1-85 0,-4-9-485 0,1-3 1 16,-1 0 0-16</inkml:trace>
  <inkml:trace contextRef="#ctx0" brushRef="#br0" timeOffset="682">1204 217 47 0,'7'-6'192'15,"0"3"-6"-15,2 0-6 0,-3 1-4 0,1 0-13 16,-1 2-10-16,1 2-24 0,0 0-11 0,-1 1-2 16,1-2-7-16,-7-1 1 0,12 11 1 0,-8-6-21 15,5 14 5-15,-5-2 6 0,-2 9-18 16,-2-13-14-16,0 6-10 0,-25 28 0 0,6-21-5 16,0 3-15-16,-4 0-14 0,0-6 5 15,0 1 8-15,-3-1-15 0,-4-2-13 16,9-5 0-16,3-1 13 0,0-3-19 0,8-4-1 15,2-6-5-15,-1-2-2 0,9 0-12 0,0 0 33 16,0 0-23-16,-12-14 5 0,12 11-11 16,2-2 17-16,1-1-4 0,4 1 15 0,-3 3-11 15,3 0 26-15,1 0-7 0,-1 0 7 16,2 4 12-16,1 0-24 0,-2-2 10 0,23 19 1 16,-11-7-11-16,0 0 2 0,-1 3 7 15,1 0 0-15,-1-1-17 0,-2 4 18 0,4-2-34 16,-3-1-10-16,0-2-46 0,-2-2-38 0,-2 4-36 15,-1-6-40-15,1 2-100 0,-1 0-272 0,0-6 0 16</inkml:trace>
  <inkml:trace contextRef="#ctx0" brushRef="#br0" timeOffset="1116">1699 312 15 0,'3'-23'230'0,"-3"7"-21"0,0 4 3 0,0-1 17 0,0 13-33 16,0 0-22-16,0-8-9 0,0 8-13 15,-16-14-17-15,11 13-22 0,0 2 17 0,-2 3-7 16,-10 6-12-16,1 1-24 0,-1 1-3 0,1 3 25 16,0 2-15-16,1 1-51 0,4 2 24 15,5-4-15-15,0-1-9 0,6-1 10 0,0 0-6 16,0-1 13-16,0 3-34 0,22 19 8 15,-9-16-13-15,1-4-5 0,-2-4-25 0,4 0 19 16,-3-5-13-16,-2-2-6 0,-3-4 6 0,-8 0 5 16,10 0-18-16,14-16 9 0,-9 3 7 0,1-3-11 15,-6-1 0-15,0-3 4 0,-2-3 7 16,1 0 13-16,0 1-18 0,-2 1-10 0,3-1 20 16,-6 6 23-16,-1 5-10 0,0 0-4 15,0 3 10-15,0 2-14 0,0 0 12 0,-2 4 2 16,1 1 23-16,-2 1-11 0,0 0 21 0,0 0-15 15,1 19 12-15,2 5-3 0,2 0-15 16,-1-2-4-16,0 11 3 0,2-2 3 0,1 2-15 16,-1 2-30-16,1 1-14 0,-1-2-55 0,0-1-23 15,-2-2-39-15,0-2-66 0,1 0-549 16,-4-1 0-16,1-1 1 0</inkml:trace>
  <inkml:trace contextRef="#ctx0" brushRef="#br0" timeOffset="1531">2014 252 160 0,'-2'-17'189'0,"3"6"-14"0,2-1 6 0,0 4-28 0,4 1-8 15,0 1-30-15,11-3 10 0,-3 1-19 0,0 7-1 16,-1-2-11-16,1 3-13 0,-15 0 4 16,10 0-26-16,22 14-1 0,-16-1-1 0,-6-2-16 15,-4-2 14-15,-2 2-5 0,-4 1-10 0,0-12 9 16,0 14-5-16,-20 15 5 0,11-9-3 0,2-2-12 16,0-5 14-16,2 0-25 0,2-1 2 15,2-3 32-15,1-9-23 0,0 8-20 0,0 2 30 16,16 19 5-16,-5-10-36 0,4 1 6 15,-5-1-2-15,7-1 5 0,-1 1-21 0,0-1 16 16,-2 1 8-16,-2 0 0 0,0-1-18 0,-2 0-14 16,-5-4 11-16,1-2 17 0,-4-2-14 15,-2 1 6-15,0-11-6 0,0 9 18 0,0-9-5 16,-16 21-4-16,10-14-13 0,-11 6 12 0,-1-4 0 16,1 0-14-16,1-2-23 0,3-6-19 15,0 1-43-15,2-2-41 0,11 0-35 16,-16 0-103-16,0 0-283 0,-9-20 1 0</inkml:trace>
  <inkml:trace contextRef="#ctx0" brushRef="#br0" timeOffset="1939">2455 197 166 0,'16'-13'188'0,"4"2"-15"0,3 3 7 0,3-3-21 0,-1 7 1 16,1 3 7-16,-12 1-17 0,7 0-8 16,0 0 13-16,31 21-5 0,-23-10-5 15,-4-3-30-15,-2 9 26 0,-4 1-31 0,-5 1-14 16,-4-1 18-16,-5-2-29 0,-2 1 14 16,-3-5-16-16,0-12-12 0,0 19 13 0,-28 13-16 15,11-8 2-15,-5-6 1 0,2-4-21 0,-3-1-20 16,-3-3 16-16,3 0-24 0,-1-2 13 15,7-4 10-15,3-3-29 0,14-1 11 0,-10 0-2 16,10 0-12-16,-13 0 8 0,13 0-36 0,0 0 10 16,-9 0-19-16,-1-17 12 0,11 13 15 0,2 2 5 15,0-2-5-15,4 3 17 0,0-3-13 16,-1 2-31-16,0 2 19 0,3 1 21 0,-1 0-12 16,13 8 18-16,-6-3-31 0,4 6 1 15,3 3-14-15,-2-1 6 0,-1 2 13 0,0 0 4 16,4 0-43-16,-7 2-21 0,3-6-20 15,-4 4-34-15,-3-7-32 0,0-1-20 0,2 5-103 16,-7-4-358-16,5 0 0 0</inkml:trace>
  <inkml:trace contextRef="#ctx0" brushRef="#br0" timeOffset="2256">3173 351 95 0,'-1'-8'232'0,"1"0"-18"0,1 2-7 0,1 1-11 16,-2 0-26-16,0 3 3 0,-2-1-25 15,-1 1 9-15,3 2-22 0,2 0 10 16,-1 0-31-16,2 1 0 0,0 0-23 0,1 1 11 16,2-1-27-16,1 3-10 0,-1-4 25 0,1 1-34 15,-1-1-10-15,1 0-8 0,-2 0 19 16,1-1-9-16,-2-1-7 0,-1 0 11 0,1-1 4 15,-4 1-10-15,0 1 20 0,-1-2-15 16,-1 1-24-16,-4 0-14 0,4 0-6 0,-4 0 29 16,0 2-14-16,0 3-7 0,0-2-9 0,-1 1 28 15,1 2-56-15,-1 0 11 0,1-1-56 16,1 2-36-16,0 0-37 0,0 0-54 16,2 0-89-16,3-1-322 0,-2 0 0 0</inkml:trace>
  <inkml:trace contextRef="#ctx0" brushRef="#br0" timeOffset="2586">3696 131 251 0,'-8'-3'242'0,"1"1"7"0,-2-1 0 16,2 1-21-16,-2 1-38 0,2 2-16 15,1-1 19-15,0 5-18 0,2-3-21 16,0 1-12-16,2 4-12 0,2-3-6 0,3 4-5 16,11 10-28-16,1 0 1 0,2 4-8 0,2-4-7 15,3 2-13-15,-1 3 13 0,-2-2-16 16,4 3-25-16,-5-1 3 0,-4-3-12 16,3 3 6-16,-5-2-16 0,-3-1 12 0,-1 1-2 0,-3-5 3 15,-1-1 1-15,-3-5-7 0,-1-10-3 16,0 8-3-16,0 2-6 0,-26 14 0 0,9-15 2 15,-5 1-17-15,-2-4 16 0,-4-3-28 0,4 1-8 16,-4-4-22-16,15 0-44 0,-5 0-23 16,-27-23-67-16,19 13-43 0,0-5-494 0,7 3 1 15,0-5 0-15</inkml:trace>
  <inkml:trace contextRef="#ctx0" brushRef="#br0" timeOffset="2767">3709 88 196 0,'26'-9'220'0,"6"-1"-13"0,3 1 18 16,1-1-22-16,0 3-27 0,3-3 8 16,0 3-10-16,2 1-38 0,-10-1-23 0,7 2-16 15,-5 1 22-15,3 2-28 0,0 0-16 16,-18 2-7-16,8 0-41 0,0 0-36 0,3 0-20 16,-2 0-42-16,-5 0-64 0,-3 0-76 15,-6 0-253-15,-2 0 0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41.28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79 767 50 0,'0'0'263'0,"-22"0"-14"0,22 0 2 0,-34 29-31 16,28-28 5-16,2 0-22 0,-2 1 7 15,3-2-24-15,-1 0 3 0,2-2-29 0,2 1-7 16,6 0-26-16,1-1 4 0,2 0-28 0,23-6 3 16,1 2-36-16,6 2 11 0,4-3-9 15,-1 1-25-15,4 0-43 0,-2 2-39 0,-1 0-33 16,3 0-58-16,-2-3-35 0,-5 6-102 0,-5-3-349 16,-5 0 0-16</inkml:trace>
  <inkml:trace contextRef="#ctx0" brushRef="#br0" timeOffset="213">242 920 147 0,'-21'9'200'0,"6"-3"10"0,1-1-16 0,4 0 6 16,2-2-5-16,4-1-3 0,-2 0-15 0,3 1-12 16,2-3-14-16,5 0-9 0,2 0 9 15,1 0-35-15,18-3-6 0,2-4-38 0,11 2 4 16,-1-1-9-16,5 0-11 0,-1 0 1 0,2-3-20 15,-1 4-28-15,1-2-47 0,-4 1-22 16,2-2-7-16,2 0-32 0,-1 2-31 0,-3-1-69 16,-7-1-115-16,3 0-141 0,-4-4 1 15</inkml:trace>
  <inkml:trace contextRef="#ctx0" brushRef="#br0" timeOffset="771">1533 442 170 0,'-6'-14'173'0,"-1"-9"10"0,-2 6-3 0,-7 4-17 15,-8 0-16-15,5 5 6 0,-4 3-9 16,-2 2-23-16,11 3 17 0,-7 0-30 0,-25 20 16 15,22-9-20-15,1 5-22 0,1 1-15 16,6 4 13-16,3 3-3 0,7-1-8 0,0 1 5 16,6-9 2-16,16 26-21 0,2-11 3 0,2-4-24 15,4-1-6-15,2-1 5 0,5 2-22 16,3-3-10-16,-2 1-9 0,-3-1-7 0,-1-2-5 16,-1-1-12-16,-4 1 17 0,-4-4-18 0,-7-3 14 15,-11-2 3-15,0-2 16 0,-1-10-11 16,0 9 0-16,-27 9 12 0,5-8 11 0,-2-3 13 15,-2-1 0-15,-5-1 3 0,2-4 15 0,16-1-10 16,-8 0-4-16,-2 0-4 0,0 0 11 16,2 0 3-16,-13-17-10 0,25 12 1 0,2 0-18 15,4-2 2-15,4 0-9 0,4 1-10 16,8-11-19-16,3 2 2 0,7-4-26 0,4 4-3 16,-1-6-8-16,2-1-6 0,-1-1-2 15,-1 3-2-15,-1-5 12 0,-1 1 4 0,-1-3 17 16,-1-1-2-16,0-3 16 0,-6 3 17 0,-3 1 16 15,-8 1-1-15,-2 3 19 0,-3 6 13 0,0 17-8 16,0-14-13-16,0 2 9 0,-19-6-5 0,8 5-3 16,-5 7 16-16,3 2-10 0,-3 1 6 15,4 3 4-15,2 0-7 0,10 0-16 0,-10 0 17 16,-17 18-25-16,11-6-5 0,3 2-21 16,7 0-27-16,-3-2-33 0,5-1-44 0,4-1-43 15,-6 1-150-15,6 0-169 0,0-11 0 0</inkml:trace>
  <inkml:trace contextRef="#ctx0" brushRef="#br0" timeOffset="1078">2247 188 88 0,'5'-14'261'0,"-2"1"-15"0,-3 2-3 15,3 5 4-15,-3 0-17 0,0 0-36 0,-3 4-17 16,0-1-5-16,0 6 4 0,1-2-9 16,-3 2-20-16,-6 15 2 0,-5 1-14 0,-3-2 0 15,3 9 11-15,0 5-31 0,3 0 6 16,2 7-6-16,1 0-31 0,1-2 6 0,-1 2-10 16,1 2-16-16,2 1 1 0,4 0-7 15,-3-1-8-15,6 7-1 0,0-27-4 0,0 10-15 16,28 38-38-16,-15-33-4 0,3-5-49 0,2 0-25 15,4-4-39-15,0-5 1 0,1-3-27 16,-2-3-13-16,4-7-62 0,-2-1-505 0,-4-5 0 16,0-2 1-16</inkml:trace>
  <inkml:trace contextRef="#ctx0" brushRef="#br0" timeOffset="1288">2463 596 164 0,'-7'-5'229'0,"-2"-4"18"0,4 4 12 16,0 2-9-16,2-1-18 0,-2 2-1 0,2-2-46 16,1 2-4-16,2 0-15 0,0-1-11 15,2 1-6-15,4 0-28 0,-1 1-7 0,17-6-4 16,7 6-42-16,3-4 4 0,-2 2 14 16,2 0-46-16,2-3-41 0,1 2-4 0,0-1-49 0,-3 2-38 15,-2-2-48-15,-4 1-49 16,4-1-115-16,-1 0-265 0,-4 1 0 0</inkml:trace>
  <inkml:trace contextRef="#ctx0" brushRef="#br0" timeOffset="1727">2999 282 131 0,'3'-6'223'0,"-3"2"2"0,0-1-14 0,0 0 1 0,0 2-27 16,3-1 5-16,-6 2-39 0,6 3 31 15,-6 0 11-15,3 1-28 0,0 3 3 0,0-1-9 16,-3 4-3-16,3 2-18 0,0 19-4 0,0-15-6 16,0 8-16-16,0 4-2 0,19 30-19 15,-9-24-8-15,-1-3-8 0,1-3-16 0,-1 1 11 16,1 0-28-16,6-4 3 0,-5-4 10 0,5-3-17 16,-6-2-13-16,3-4-3 0,-4-4-18 15,1-5-14-15,-1 0 1 0,-9-1-16 0,0 0 10 16,32-20 9-16,-18 4 17 0,-4-5-27 15,0-2 3-15,2-6-3 0,-5-6 20 0,-1 0-5 16,2 0 7-16,-3 0-18 0,1 1 21 0,-1-3-7 16,0 9-8-16,-2-2 19 0,-1 12 17 0,1 5 8 15,-3 13-11-15,0-12 16 0,0 3-17 16,0 9 7-16,0-9 6 0,0 9-1 0,6-9 3 16,-6 15 21-16,3 1 1 0,-2 1 1 0,2 14-8 15,6 5-2-15,-9-2-5 0,4 6-4 16,-1 2-1-16,0 1-6 0,3 1-12 0,-2 1-7 15,-1-2 0-15,-3-17-7 0,0 10-31 0,0 2-13 16,0 1-44-16,0 1-56 0,0-2-7 16,0-1-36-16,18 24-20 0,-18-41-41 15,0 4-654-15,0 0 0 0,0-2 0 0</inkml:trace>
  <inkml:trace contextRef="#ctx0" brushRef="#br0" timeOffset="2080">3534 499 66 0,'3'-13'220'0,"-3"5"-20"0,0 1 13 15,0 1-39-15,0 2-1 0,0 1-14 0,3 2 7 16,0 2-16-16,-3 2-8 0,3 1-22 16,-3 2 3-16,5 2-12 0,5 9-30 15,3 2-12-15,3 1-11 0,3-2-12 0,-4-1 2 16,1-2-5-16,-1-1-11 0,-2-1 6 0,6-3-29 15,-3 2 5-15,0-7-8 0,-4-3-18 16,-2 1 10-16,-10-3 2 0,0 0 5 16,10 0-11-16,-10 0 22 0,32-25 2 0,-24 5 7 15,2 0 8-15,-5-7 25 0,-4 0 8 0,-1 12 12 16,0-5 3-16,0-3 3 0,0 0 13 0,-16-19-48 16,3 19 24-16,3 8 6 0,-1 4-11 15,-2 4-16-15,1 1-10 0,-4 6 10 0,16 0-8 16,-10 0-24-16,-9 0 5 0,-15 18 4 0,19-11-15 15,1 7-36-15,2 2-5 0,3-1-66 0,2-4-39 16,-2 8-34-16,8-4-83 0,-2-3-466 16,3-2 0-16,0-4 0 0</inkml:trace>
  <inkml:trace contextRef="#ctx0" brushRef="#br0" timeOffset="2381">3754 23 121 0,'0'-8'183'0,"0"3"7"15,3 0 6-15,-1 2-11 0,4 3-12 0,1 0 12 16,2 0 8-16,7 11-18 0,3 2 15 16,0 6-27-16,1 0 10 0,-1 8-38 0,-1 1 32 15,1 2-32-15,-4 6 4 0,-2 2-19 16,3 4-23-16,-2 2 3 0,-4 1-2 0,0 0-20 15,-1 0-1-15,-3-1-9 0,-5 1-3 0,-1 2-13 16,0-26-5-16,0 9-7 0,0 5 5 0,-22 30-1 16,8-36-17-16,0-3-27 0,1-3 13 15,-1-3-36-15,0-8-45 0,-2 3-47 0,3-5-10 16,2-6-35-16,0-2-30 0,4-2-70 16,7 0-424-16,0 0 1 0,-14-14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49.222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9 639 138 0,'-3'-5'291'0,"0"2"-22"0,3-1-12 15,-3-1 16-15,3 2-11 0,0-2-7 16,0 3-35-16,3-2-8 0,0 0-10 0,6 2-17 16,-2-1-5-16,19-5-23 0,2 4-9 15,5-2-16-15,3 3-12 0,1 0-17 0,1-1-4 16,2 0-24-16,1 0 2 0,-6-3-12 16,4 3-8-16,-6-1-40 0,2 1-15 0,-1-1-22 15,-3 1-44-15,-3 0-5 0,-2 1-19 0,-8-2-16 16,-4 0-19-16,-5 4-22 0,0-3-33 0,-5 0-26 15,-1 2-497-15,-3-3 1 0,0 5 0 0</inkml:trace>
  <inkml:trace contextRef="#ctx0" brushRef="#br0" timeOffset="224">307 329 185 0,'-3'-4'218'0,"0"2"21"0,-3 1-22 0,3 1-9 0,2 0-21 15,-3 1 7-15,-1 1 18 0,-1 4-22 0,-1 12 29 16,-4-1-5-16,2 5 4 0,-1 4-25 16,4 7-9-16,3-3-3 0,-1 6-26 0,4-17-15 15,0 8-10-15,0 5-11 0,0 6-15 16,0 2-6-16,8 0-10 0,-8-1-17 0,0-2-40 16,19 33-46-16,-14-37-21 0,-3-2-62 0,1-4-48 15,0-3-25-15,-1-5-50 0,1-5-606 16,-3-14 0-16,0 8 0 0</inkml:trace>
  <inkml:trace contextRef="#ctx0" brushRef="#br0" timeOffset="597">945 343 58 0,'18'-17'170'16,"5"5"8"-16,-4 0-18 0,-3 8-2 0,-1 1-1 16,-2 3 4-16,-13 0-12 0,12 0-13 0,18 13-3 15,-11 1-25-15,-4 1 20 0,-1 1-20 16,-4 3-1-16,-3 4-40 0,-1-4 10 0,-6 1-7 16,0-8-4-16,0 4-4 0,-26 23-21 0,10-19 30 15,-3 2-39-15,-1-2 13 0,0-5-10 16,-2 1-4-16,6-6-15 0,3-1 21 0,0 4-19 15,2-6 6-15,5 0 11 0,-3-4-14 16,2 2-1-16,3 2 21 0,-3-2-34 0,2 1 20 16,2 0 7-16,3 0-12 0,0-6-8 15,0 0 32-15,0 19-9 0,18 20-20 0,-7-19 1 16,4-1-17-16,-2-3 29 0,4-1-24 16,0-3-25-16,-4 0-28 0,0-4-29 0,-2-2-23 15,0-3-48-15,-4 1-37 0,1 0-128 16,3-2-212-16,-2-2 0 0</inkml:trace>
  <inkml:trace contextRef="#ctx0" brushRef="#br0" timeOffset="1020">1441 396 160 0,'-3'-17'223'16,"0"6"0"-16,0-1 13 0,0 1 10 0,2 2-50 15,-3 3-7-15,-1-1-18 0,1 2-8 16,-2 1-23-16,-2 2-4 0,2 2-2 0,-4 2-34 16,0-2 23-16,-21 15-24 0,10-1 18 0,2 1-53 15,1 3-7-15,7-2 11 0,-2 4 1 0,6-2-16 16,-2 3 20-16,3-1-3 0,-1 0-21 16,7-3 10-16,0-17-39 0,0 16 1 15,16 14 7-15,-6-21 3 0,-4-3-19 0,2-2 1 16,3-1-2-16,-1-3-20 0,0 0-18 15,1 0 9-15,7 0-9 0,19-25 3 0,-15 12 18 16,0-4-6-16,-1-3 6 0,-2 1-1 0,0 0 22 16,0-2-18-16,-5 4 9 0,-1 3 29 15,-3-1 5-15,-4 7-9 0,0 0 22 0,-3 4-47 16,-2-3 6-16,2 6 19 0,-2 1 4 16,-1 0-10-16,0 0 0 0,-1 8 4 0,1-4-11 15,-3 4-3-15,2 3 18 0,1-2-5 0,0 6-1 16,0 8-9-16,0 1 0 0,0 3-22 15,0-2-7-15,0 4-38 0,16 28-58 0,-12-28-25 16,2-6-50-16,-2 6-89 0,2-8-469 16,0 2 0-16,1-1 0 0</inkml:trace>
  <inkml:trace contextRef="#ctx0" brushRef="#br0" timeOffset="1451">1677 321 16 0,'-9'-19'203'0,"5"4"-18"16,4 3-14-16,1 1-11 0,3 3-4 0,-4 8-8 16,13-11-13-16,-5 6-20 0,10-1-23 15,0 2 9-15,9 2-19 0,-8 0-13 0,-7 2 9 16,3 0-17-16,26 19-7 0,-22-8-13 15,-5-3-9-15,1 3 5 0,-2 0-9 0,-8-1 2 16,1 0 10-16,-4-1-2 0,0 1 3 0,-2-1 9 16,2 0-2-16,-2-9-24 0,0 9 24 15,0-1 4-15,0 1-10 0,0 10-9 0,0 0-3 16,17 21-4-16,-10-21-3 0,4 5 1 16,-1-5-10-16,1 4 0 0,-4-4-10 0,8-5-1 15,-4 7 15-15,-3-8-6 0,0 4 4 0,-2 0-4 16,-2-5-1-16,-2 0 3 0,-2-12-10 15,0 11 16-15,0-2-7 0,0 0 6 0,-19 15 0 16,6-14-9-16,0 3 19 0,-6 1 14 16,6-7-23-16,-3-2-3 0,-1 4-3 0,1-2 6 15,5-7-15-15,-2 0-21 0,13 0-37 16,-12 0-41-16,-18-15-49 0,14 3-106 16,1 0-329-16,2-5 1 0</inkml:trace>
  <inkml:trace contextRef="#ctx0" brushRef="#br0" timeOffset="1830">2231 201 28 0,'11'-6'189'0,"0"2"-8"0,-4 4-2 15,3-3 22-15,2 6-7 0,1-3-12 16,4 0-10-16,24 22-11 0,-18-7-24 15,-3 1 7-15,2 3-5 0,-3 1-17 0,-3 0-16 16,-3 6 1-16,-2-3 2 0,-4 1-37 16,-1-4 20-16,-6-1-46 0,0-3-3 0,0-5 3 15,-17 21-7-15,-2-13 11 0,3-3 0 0,0-1-18 16,0-5 0-16,2-2-1 0,1-3-5 16,1-1 17-16,5-4-23 0,-2 0-16 0,9 0-1 15,0 0 26-15,0 0-22 0,-10 0 3 16,10 0-15-16,-11-16-1 0,11 14 6 0,0-1-5 15,1 1 3-15,1-1 9 0,-4 2 18 0,5-3 2 16,1 4-23-16,-1 1 22 0,3 2-15 16,-2-1-9-16,2 0 11 0,1 3-5 0,2 0 2 15,7 8 25-15,3-1-13 0,-2 1-44 16,2-2-2-16,-3 0-37 0,0-5 0 0,-6 2-38 16,0-4-33-16,-1 2-44 0,-2-2-62 0,0-1-359 15,-1-1 1-15</inkml:trace>
  <inkml:trace contextRef="#ctx0" brushRef="#br0" timeOffset="2103">2812 482 196 0,'-3'-4'211'0,"1"2"21"0,-4-1-21 0,3 1-2 15,-1 1-21-15,2-3-30 0,-2 2 7 16,-1 1-24-16,4 0-27 0,0 1 18 0,-2 0-11 15,3 0-22-15,0 0 11 0,0 0-19 0,3 0-11 16,2 0 3-16,0-4-7 0,0 4-8 16,3-1-16-16,-3-1 7 0,0-1 6 15,1 1-8-15,-2 1-31 0,2-1 9 0,-3 1-25 16,-1-3 33-16,0 3-21 0,-2-1-16 0,-2 2-39 16,1-1-19-16,-3 1-26 0,-1 0-24 15,0 0-20-15,-3 0-63 0,3 0-78 0,-1 0-294 16,1 1 1-16</inkml:trace>
  <inkml:trace contextRef="#ctx0" brushRef="#br0" timeOffset="2483">3315 159 57 0,'-7'-7'221'0,"0"3"-1"0,-2 1 17 0,0 1-35 0,-14-2 8 16,6 4-15-16,17 0-29 0,-13 0 12 15,0 0-11-15,-9 13-3 0,15-7-11 0,0-2-16 16,2 3-11-16,3 2-25 0,2-1-6 0,1 1 7 16,-1 1-31-16,20 23-2 0,-10-15-4 15,9 8-6-15,9-6-29 0,-8 0 27 0,0 1-17 16,-4 0 18-16,3-5-27 0,-2 0-9 15,2 3 3-15,0 1-5 0,-1-5 13 0,-5 0-32 16,-2 2 17-16,-3-6 9 0,-1-1-13 0,-2 0 3 16,-4-2 16-16,-1-8-24 0,0 0 6 15,-16 17-15-15,9-13-5 0,-10 5 11 0,-2-5 1 16,-6 1 0-16,1-2 5 0,-5-3-9 0,-1 0-30 16,15 0-2-16,-5 0-24 0,-5 0-47 0,-2 0 0 15,-25-21-34-15,24 13-28 0,7-1-84 16,-1 0-410-16,3-4 0 0,2 1 0 15</inkml:trace>
  <inkml:trace contextRef="#ctx0" brushRef="#br0" timeOffset="2650">3233 139 140 0,'14'-15'255'0,"4"3"-31"0,-1-2 7 0,0-2 15 15,2 3-33-15,3 1-7 0,4 1-57 16,-3 2-2-16,1 0 2 0,2 1-8 0,0 1-37 15,-1 6-9-15,1 0-8 0,-1-2-36 0,-1 1-47 16,-4 1-44-16,-2 0-47 0,-5-2-63 16,0 3-116-16,-2-1-209 0,-2 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47.774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16 500 251 0,'0'2'300'0,"-3"1"-4"0,0-2-33 0,0-1 14 0,1 3-33 16,2-3-8-16,-5 0-22 0,5 0-19 0,5 0-23 15,-3 0-10-15,7 0-19 0,17-3-11 16,0-1-34-16,-9 4-9 0,34-6-50 0,-35 6-9 16,13 0-61-16,7 0-46 0,3 0-23 0,1 0-42 15,43-21-44-15,-43 16-122 16,1-6-267-16,-1 3 1 0</inkml:trace>
  <inkml:trace contextRef="#ctx0" brushRef="#br0" timeOffset="460">746 202 248 0,'-16'-15'244'0,"-3"1"9"0,6 1-33 0,4 2 2 16,-1-6 8-16,0 3-22 0,9 3-37 0,-1 1-11 15,2 10-18-15,0-10-12 0,23-15-32 0,-4 15-18 16,9-2 7-16,4 1-15 0,-1 3-2 0,7 0 4 15,-1 1-37-15,-2 6 22 0,3-2-10 16,-11 3 8-16,-11 0-11 0,3 0 1 16,2 0-19-16,11 17 10 0,-22-11-24 0,-7 2-12 15,-3-1 31-15,-3 3-30 0,-12 9-12 0,1-1 35 16,-4 1-13-16,-1-2 14 0,0 2-34 16,0 4 20-16,3-3-1 0,3-1 1 0,5-5 4 15,5 3-13-15,3-5 16 0,0-1-9 16,16 19-29-16,-2-9 8 0,4-3-12 0,3 3 2 15,-2-3-17-15,3-1 23 0,-1-1 12 0,-5-2-20 16,0 2 9-16,-3-1 15 0,-1-4-27 0,-6-1 10 16,1 0 9-16,-7 0-14 0,0-10 6 15,0 13 26-15,-22 14-7 0,6-15 3 0,-3 0 30 16,-2-1-12-16,-2-1 15 0,-2-4-14 16,3 2-29-16,-1-4 2 0,4 0 34 0,1-4-27 15,3 3 2-15,2-3 7 0,13 0-38 16,-13 0-31-16,5 0-7 0,-3 0-42 0,11 0-25 15,-37-16-33-15,24 6-107 0,4 1-347 0,2-12 0 16</inkml:trace>
  <inkml:trace contextRef="#ctx0" brushRef="#br0" timeOffset="800">1321 120 206 0,'11'-11'194'0,"2"-3"-12"0,-1 3 8 0,-5 1-7 16,5 2-11-16,1-3-1 0,9 0-22 0,1 1 11 16,-2 1-32-16,4 2-15 0,-6 3-14 15,7 2-6-15,-8 2 18 0,-18 0-11 0,22 0-29 16,16 15-10-16,-22-3 1 0,-3 2 28 16,-5 1-23-16,-5 0 5 0,-3 0-2 0,0-15 18 15,0 20-23-15,-13 27 4 0,-1-20 12 16,-5 4-26-16,3-5 3 0,-6 5-30 0,-1-6 9 15,-1-3-10-15,5 3 2 0,0-5 7 0,3 1-6 16,3-5-1-16,2 3-1 0,3-7 10 0,3-1-31 16,5 0 14-16,-3-6 13 0,3-5-13 15,0 0-2-15,0 0 14 0,16 19-20 0,-11-17-5 16,1 0 4-16,4 0 1 0,2-2-22 0,-2 0-36 16,3 0-34-16,6 0 10 0,-3 0-9 15,5 0-28-15,33-17-32 0,-27 8-72 0,8 2-513 16,-9-3 1-16,4 0 0 0</inkml:trace>
  <inkml:trace contextRef="#ctx0" brushRef="#br0" timeOffset="1165">2071 171 77 0,'-4'-2'248'15,"-2"2"-10"-15,0 0 37 0,0 2-37 0,-1 2 23 16,-12 8-13-16,0-1-29 0,1 3-14 15,5 1-33-15,-2 1 2 0,8 3-16 0,-2 0 1 16,9 0-36-16,0-19 6 0,0 17 0 16,25 20-23-16,-12-19-20 0,3-1-9 0,3-2 2 15,5-1-16-15,1-4-28 0,1-2-16 0,-2-2-8 16,2-1 2-16,-14-5-21 0,4 0 8 16,2 0-29-16,4 0 9 0,16-16 23 0,-21 3-6 15,0 0-1-15,-6-7 15 0,2-3 14 16,-2-3-14-16,-5-7 8 0,1 1-17 0,-4 1 32 15,-3 1 0-15,0 15 23 0,0-5-1 0,0 0-9 16,0 1 2-16,-19-22-1 0,11 26-16 0,-3 6 3 16,3 0 2-16,-2 5-15 0,1 2 1 15,-4 0-5-15,13 2-2 0,-19 0 0 0,-3 0 3 16,-22 21-18-16,22-9-10 0,0 2-35 0,6 4-53 16,3 4-23-16,2-3-38 0,1-2-41 15,4 4-67-15,5-1-534 0,1-6 0 0,0-5 0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47.351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0 13 230 0,'4'2'281'0,"-1"-1"-2"15,-3-1 6-15,0 0-6 0,0 0-28 0,0 0-19 16,0 0-46-16,26 10 7 0,4-11-9 16,-18 1-41-16,14 0 3 0,3 0-26 0,5 0-7 15,43-21 1-15,-28 18-58 0,-24 3-48 16,12 0-19-16,4 0-32 0,3 0-38 0,3 0-6 0,-5 0-28 15,-3 0-46-15,-3 0-32 0,-4 0-106 16,-5 0-229-16,-5 0 0 0</inkml:trace>
  <inkml:trace contextRef="#ctx0" brushRef="#br0" timeOffset="209">306 246 176 0,'-10'6'251'0,"1"1"5"0,5-5 2 0,-2 2 15 15,0-1-42-15,2-2 12 0,1 1-29 0,0 0 16 16,0-2-36-16,2 0-16 0,2-2-21 16,5 2-18-16,0-1-12 0,4 0-16 15,22-6-28-15,0 2-15 0,9-3-27 0,4 2-44 16,-4-2-52-16,-1 0-34 0,2 1-24 0,0-1-20 16,4 1-78-16,-2-3-446 15,3 4 0-15,1-2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59.643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290 232 123 0,'0'-17'191'0,"31"-14"-16"0,-31 18 21 0,-3 1-15 0,1 3 13 16,2 9-15-16,0 0-5 0,-11-19 6 0,6 14-7 15,-1-1-8-15,2 3-4 0,-4 1-33 16,3 3-8-16,-3 1 1 0,-12 14-2 0,-3 3-23 16,3 4 9-16,-1 4-2 0,1-2-10 15,1 9 1-15,2 1-7 0,3 0-11 0,-1 2-18 16,5 0 12-16,1 2-10 0,5 1-5 15,1 4-25-15,3-21 9 0,0 5 0 0,16 42-21 16,-3-33 15-16,4-8-4 0,5 0-25 0,-3-2-8 16,5-4-5-16,1-3-8 0,0-3-23 15,-1-6-21-15,1-1 40 0,-5-9-24 0,-20-1 8 16,20 0-11-16,3 0-7 0,19-23 45 16,-22 8-44-16,-1-4 10 0,-3-3 12 0,0-2-2 15,-3 0 2-15,-4-7 12 0,-4 2 3 0,1-6 30 16,-3-2-33-16,-3 16 22 0,0-12-17 0,0-6 19 15,-20-47 8-15,8 37-13 0,2 0-4 0,-1-1 16 16,-7 7 9-16,2 0 19 0,-2 5 23 16,-3 3-10-16,4 5 6 0,-2 1 1 0,-1 7-16 15,0 7-2-15,-3 7 0 0,-3 4 4 0,14 4-2 16,-25 14-12-16,9 7 9 0,1 1 3 16,2 5-4-16,3-2 0 0,-1 4-18 0,7 1 6 15,1 3-2-15,2-2 0 0,2 7-12 0,0-6 5 16,7 2-4-16,4-17 5 0,0 4-2 15,0 1 5-15,21 26-13 0,-6-30 4 0,1-1-7 16,-3-3 8-16,13-7-7 0,-2 1-10 0,5-7 9 16,-13-1-2-16,6 0-1 0,27-14-6 15,-20 3-15-15,-2-2 18 0,-1-1 16 0,-1-4-14 16,-1 1-14-16,-1 0 5 0,-4 4 8 0,-6-3 2 16,4 4-3-16,-4 8 4 0,-4 1 10 15,0 3 22-15,-9 0-5 0,0 0 11 0,20 14-6 16,-10 3-2-16,2 2-8 0,-7-3 18 0,3 8-15 15,-1-2-8-15,-1 2 3 0,0-1 4 16,1-3 1-16,-1 5-11 0,4-2-12 0,0 2-36 16,1-2-34-16,1 3-28 0,4-3-64 0,1 3-53 15,0-5-766-15,5-3 0 0,-2 2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29:55.350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4826 3937 146 0,'0'-4'259'0,"1"0"-6"0,-1 0-15 16,0 4 0-16,0 0 18 0,0 4-21 0,0 0 12 16,0 3-20-16,-1 19-6 0,-1-2-9 15,2-11-9-15,0 9-12 0,0 6-17 0,0 6-14 16,0 2-7-16,0 4-24 0,15 43-4 16,-11-45-24-16,3 6 4 0,-5-2-18 0,2 1-23 15,-1-2-26-15,-1-5-42 0,-1-1-46 0,-1 0-13 16,0-21-64-16,0 7-58 0,0-1-29 15,0-3-641-15,0-2 0 0,0-2 0 0</inkml:trace>
  <inkml:trace contextRef="#ctx0" brushRef="#br0" timeOffset="339">5183 4158 28 0,'4'-9'211'0,"-1"1"-22"16,1 0 8-16,-1 4-17 0,-1-1-2 0,-1 3-6 16,1 2-10-16,-1 1-15 0,-1 1 13 0,-1 2-17 15,-1 0-18-15,-2 1 3 0,-8 10-25 16,2-3-5-16,-6 4-2 0,-4 1-8 0,0-3 11 16,0-3-22-16,2-1-1 0,2-4-30 0,3 2-3 15,2-4 12-15,4 0-24 0,-1 0-1 16,3 0 3-16,-1 1-14 0,3-2 26 0,0 2-26 15,2 0 0-15,1 0 10 0,0 2 6 16,0-7-9-16,0 0-16 0,0 10-7 0,18 19 8 16,-6-11 8-16,1-1-6 0,1 0 2 0,1-2-15 15,2 4 19-15,-2 0-14 0,-1-1 9 16,0-1-26-16,1-1-7 0,-1-2 0 0,-1-1-23 16,-1 1-33-16,-3-2-7 0,1-3-35 15,-2 1-22-15,0-6-54 0,0 2-72 0,-2 0-294 16,3 0 1-16</inkml:trace>
  <inkml:trace contextRef="#ctx0" brushRef="#br0" timeOffset="858">5348 4377 105 0,'-2'-7'247'0,"2"2"2"0,0 0-25 0,0 0-3 15,2-1-26-15,0 1-20 0,4 1-30 16,0-3 8-16,1 6-34 0,0-3-5 0,15 0-12 16,-7 0-23-16,3 1 2 0,8 2-1 15,-7-1-12-15,6-1-24 0,-7 1-3 0,7 0-9 16,-6 0 16-16,-3-3-1 0,-6 2-24 0,1-1-4 16,0 0-14-16,-6-3 12 0,1 3-2 15,-3-2-4-15,-2 2 7 0,-1-2 27 0,0 6-38 16,0 0 31-16,0 0-3 0,0-8 21 0,-17-3-31 15,13 7 5-15,-1 3 10 0,0 2 13 16,3-1-23-16,-2 2 5 0,-1 3-6 0,0-1 8 16,-3 14-20-16,1-4-1 0,1 13 21 15,5 4 7-15,0 1-13 0,1-15-7 0,0 9 3 16,0 6 1-16,0 1-5 0,0 2-25 16,0 2 28-16,14 36-34 0,-11-33 18 0,0-5 5 15,0 0-1-15,0-3-25 0,-1-4 24 0,3-2-9 16,-5 3 10-16,4-8-5 0,0 1 15 15,1-8-13-15,1 0-7 0,-3-3 1 0,-3-11-2 16,0 10 9-16,0-10 18 0,0 11 27 16,0-11 5-16,0 8 15 0,0-8-4 0,0 0-2 15,5 12-11-15,-8-13 7 0,1 0-10 0,-3-1 0 16,1-3-15-16,-3 0-1 0,-9-5-13 0,3 2 4 16,-9 1-32-16,0-6-21 0,-2 3-47 0,-1 1-44 15,2-1-73-15,-6 1-41 0,5 1-692 16,-1 0 1-16,1-3 0 0</inkml:trace>
  <inkml:trace contextRef="#ctx0" brushRef="#br0" timeOffset="-2099">1435 4437 188 0,'4'-11'200'0,"0"1"-3"0,11-4 1 0,1 4-14 15,2 1-27-15,5 3 0 0,3 6 0 16,-13 0-2-16,8 0-20 0,28 12-2 0,-20 9-25 16,-3-2 22-16,0 3-8 0,0 3-37 15,-7 1 13-15,-2-1-12 0,-6 2-44 0,-5 2 15 16,-6-17-10-16,0 7-1 0,-19 27-21 0,4-21 26 15,-7 0-16-15,-3-7 15 0,-2-1 7 16,1 1-22-16,-2-5-17 0,1-5-12 0,-2 0 4 16,2-3 18-16,1-5 11 0,13 0-42 0,-2 0 37 15,1 0-17-15,2 0-25 0,-5-15 36 16,14 11-3-16,0 0-18 0,4 1-19 0,4-1 41 16,1 0-39-16,-1 3 30 0,3 1 16 15,2 0-21-15,0 0 15 0,14 6-11 0,2 6-12 16,-3-2 9-16,2 5-14 0,-2-1 29 15,5 4-29-15,-1-1 4 0,-2 1 16 0,1 1-26 16,-2 0-75-16,7-1-10 0,-3-3-34 0,-2 0-26 16,5-2-72-16,-7-3-450 0,-3 1 0 0,0-3 0 15</inkml:trace>
  <inkml:trace contextRef="#ctx0" brushRef="#br0" timeOffset="-1697">2270 4344 141 0,'3'-19'245'15,"-2"5"-21"-15,-2 1 15 0,-1 7-36 16,-2 0 6-16,-2 4-7 0,2 0 3 0,-2 5-25 16,0 4-11-16,-8 8-9 0,-1 5-27 0,1 3 36 15,-2 2-26-15,1 5-19 0,0 3-5 16,2 1-8-16,1 1-9 0,2 4-18 0,4 0-2 15,5-2-13-15,1-20 14 0,0 10-35 16,17 34 8-16,-3-30-11 0,4 0 9 0,-1-5-39 16,6-4-5-16,-1-2-21 0,1-1-38 0,0-6 9 15,0-2 21-15,-2-4-31 0,-6-4 10 16,-2-3-8-16,-13 0 17 0,11 0-4 0,-1 0 33 16,7-19 5-16,-7 4-17 0,-1-4 1 0,-5 3 16 15,-2 0 41-15,-2 4 4 0,0 12-1 16,0-11-12-16,0 1 30 0,-18-6-7 0,12 11-27 15,-12-3 20-15,0 7-19 0,1 1 10 0,5 0-17 16,-6 0-2-16,-20 18 2 0,21-8-2 16,-1-2-11-16,5 7-24 0,6-4-42 0,4-2-29 15,2 2-25-15,1-11-44 0,0 0-51 16,0 8-604-16,29 12 0 0,-15-14 0 0</inkml:trace>
  <inkml:trace contextRef="#ctx0" brushRef="#br0" timeOffset="-1420">2677 4271 99 0,'3'-19'270'0,"-1"6"-17"0,0 3 7 0,-2 3-4 0,2 1-9 15,-4 1-11-15,2 5-20 0,-1 0 12 16,2 1-8-16,-3 6-11 0,0 1 4 0,1 2-18 15,2 23-17-15,-1-18-2 0,0 11-12 16,0 7-22-16,0 6-21 0,13 41-11 16,-7-36-8-16,0-5-11 0,-1 2-31 0,1 0-42 15,-1 2-25-15,-3-6-37 0,4-1-44 0,1-2-42 16,-2-4-24-16,1-2-28 0,-4-5-41 0,3-6-586 16,2 4 0-16,3-5 0 0</inkml:trace>
  <inkml:trace contextRef="#ctx0" brushRef="#br0" timeOffset="-1096">3002 4419 145 0,'-3'-30'222'0,"3"6"4"0,0 14-39 0,0-3-3 0,0-4-19 15,19-15-9-15,-1 18-11 0,0 3-1 16,3 2-31-16,-1 8 8 0,6-2-24 0,-16 3 0 15,9 0-11-15,4 0 7 0,25 27-27 16,-25-11-11-16,-5 3 11 0,-2 4 8 0,-4 0-16 16,-3 3 6-16,-5-1-10 0,-4-10-15 0,0 7 29 15,-28 29-39-15,13-24 3 0,-3 2-8 16,1-7-3-16,0 1 13 0,-1-6-21 16,1 2 21-16,7-8-13 0,0 6 13 0,1-4-14 15,3-1 25-15,2-1-20 0,2 0 0 0,2-11-6 16,0 9-7-16,0-9 14 0,0 12-7 15,25 16-7-15,-14-20 0 0,4 7-2 0,-3-6-23 16,-5 1-34-16,3-6-3 0,1 0-46 16,0-1-23-16,-3-2-49 0,2 1-54 0,-1 0-398 15,0-2 1-15</inkml:trace>
  <inkml:trace contextRef="#ctx0" brushRef="#br0" timeOffset="-779">3530 4455 172 0,'0'-8'213'0,"0"-1"-10"0,-2 5 16 0,1 0-11 15,-2-2 0-15,2 4-46 0,-2 1 15 0,0 0-16 16,0 1-20-16,-1 0-16 0,2 0-8 0,-1 0-5 16,2 0-16-16,1 2-8 0,0 0-18 15,-2 2 12-15,7 0-20 0,-2-1-10 0,1-1 10 16,2-1 10-16,-1 2-33 0,0-1-25 0,2 0 25 15,-1-2-5-15,-2 0-5 0,0 0-1 16,1 0-7-16,-2 0 2 0,0-3 32 0,-3 2-2 16,0-2 8-16,0 3-19 0,-3 0 2 15,-2-1-8-15,0 1-11 0,-1 0 7 0,4 1-35 16,-3 2 29-16,0-1-35 0,2 1 19 0,-1 1-28 16,0 1-42-16,1-1-25 0,0 1-36 0,0-2-67 15,2 3-75-15,-2-3-404 16,3 3 0-16,1-2 1 0</inkml:trace>
  <inkml:trace contextRef="#ctx0" brushRef="#br0" timeOffset="-431">4027 4272 72 0,'-10'-15'245'0,"-6"2"4"0,-2 2 4 15,4 5-5-15,-2-1-37 0,16 7-6 0,-13 0-16 16,0 0-24-16,2 0-2 0,0 0-3 0,11 0-12 16,-11 0-11-16,-4 19-20 0,14-11-24 15,8 16 6-15,3 0-11 0,5 1-4 0,2-1 4 16,9 2-21-16,2-4-9 0,-4 0 16 16,-1 1-32-16,0-1-3 0,0 2-3 15,1 0 10-15,-7-3-16 0,-1 1-19 0,-3-2-12 0,-2-2 24 16,0-1-4-16,-7-5 13 0,-3-1-16 15,-1-5 7-15,0-6 7 0,0 0-7 0,0 11 12 16,-23 1 6-16,2-2-10 0,-3-4-20 16,0-4 13-16,1-1 9 0,13-1-27 0,-8 0 23 15,-3 0-35-15,-23-16-32 0,23 9-49 16,2-5-37-16,4-1-26 0,1-4-38 0,-3 2-45 16,4-5-509-16,5 2 0 0,1-11 1 0</inkml:trace>
  <inkml:trace contextRef="#ctx0" brushRef="#br0" timeOffset="-290">3882 4258 25 0,'5'-12'199'16,"5"-7"-18"-16,-2 4 18 0,-2 4 0 0,-1 0-11 16,6-3-27-16,-4 1-10 0,3 3-2 0,8-2-14 15,-1 0-18-15,2 1 10 0,1 0-24 16,3 3-9-16,-5 4-14 0,9-2-26 16,1 2-39-16,2 1-33 0,-3 0-45 0,1 1-51 15,-1 0-164-15,-7 2-148 0,-7 0 0 0</inkml:trace>
  <inkml:trace contextRef="#ctx0" brushRef="#br0" timeOffset="-2777">0 4858 145 0,'0'0'241'0,"0"0"15"0,0 0-6 0,0 0-6 15,0 0 3-15,0 0-17 0,0 0-21 16,0 0 7-16,0 0-42 0,0 0 8 0,0 0-24 16,0 0-1-16,0 0-25 0,0 0-9 0,29-26-17 15,5 21-10-15,7-1-11 0,2 0-8 0,2-3-6 16,-2 1-24-16,1 5-38 0,3 0-12 16,-2 0-44-16,7 1-22 0,-10-1-35 15,1-1-36-15,-5 3-63 0,-3 1-520 0,-7 0 1 16,-4 0 0-16</inkml:trace>
  <inkml:trace contextRef="#ctx0" brushRef="#br0" timeOffset="-2545">271 4981 95 0,'-27'7'260'0,"1"-4"-16"0,1 3 6 0,9-3 5 15,0-1 1-15,5 0-2 0,4-2-15 0,-3 2-12 16,1-2-5-16,6 1-11 0,-1-1-22 15,4 0-14-15,1-3-24 0,5 1-9 0,13-4-22 16,10-5-17-16,2 3-5 0,4 0-5 16,8-2-14-16,2 5-5 0,1-3-16 0,-2 4-25 15,2-2-30-15,2 0-79 0,-1 0-34 16,-2 1-32-16,-6-3-25 0,7 3-30 0,-5-4-70 16,-9-1-451-16,1-1 0 0,-1 2 0 0</inkml:trace>
  <inkml:trace contextRef="#ctx0" brushRef="#br0" timeOffset="6413">10571 286 105 0,'0'-21'194'0,"25"-25"-18"0,-31 22 3 15,-6 0-32-15,-1 0-11 0,-5 6 1 0,-4-2-18 16,-1 3 2-16,-8-1-24 0,-5 2-8 16,0 5-9-16,-1-2-7 0,-4 3 0 0,-4 3-12 15,-2 2-2-15,-5 0-11 0,-3 0-2 16,-7 4-15-16,27 1 9 0,-19 0-3 0,-13 0-9 16,-88 19 3-16,67-8-16 0,-3 5 1 0,-10 1 4 15,-3 5-2-15,-5 5 3 0,-5 7-16 16,-2 1-4-16,-1 5 12 0,3 3-4 0,3 4 0 15,-2 2-3-15,9 0 10 0,-1 7-10 0,8 2-10 16,7 6 13-16,9 3-13 0,11 3 17 16,10 6-6-16,13 3-10 0,12 2 12 0,9 2-2 15,17 2-12-15,9-3 7 0,0-43 5 16,35 78-7-16,0-39 3 0,4-6-1 0,10-2-7 16,4-4 10-16,11 0-4 0,7-3-1 0,5-4 9 15,10-7-6-15,2-4 1 0,4-1-9 16,4-6 3-16,8-4 6 0,8-5-15 0,4-3 7 15,4-2 15-15,8-5-3 0,4-2 6 16,4-2-11-16,1-4 3 0,2-1 1 0,5-2 5 16,4-6-25-16,-4 0 9 0,-72-5 8 15,32 0 0-15,16 0-14 0,7 0 16 0,138-22-1 16,-134 9 3-16,-2-2-10 0,-6-7 6 0,-6-5-12 16,-2-4 8-16,-5-4-4 0,-6-4 5 15,-7-4-9-15,-3-5 8 0,-3-5-3 0,-9-3-3 16,2-4 8-16,-7 0 1 0,-5-2-8 15,-10 0 10-15,-1-4-16 0,-12-2 12 0,-7-5 2 16,-4 1-4-16,-11 0 11 0,-8-1 1 16,-9-3-3-16,-10 37 5 0,0-16-15 0,-20-75 2 15,-5 61 11-15,-5 0 16 0,-8 4-6 0,-12 3-12 16,-11 1 0-16,-7 4-9 0,-4 1 13 16,-8 8 2-16,-5 1-14 0,-9 5 2 0,-3 5 10 15,-4 3 1-15,-9 5-13 0,-11 4 7 16,-5 2 0-16,-2 4 2 0,-5 7-12 0,-5 2 6 15,-6 4-15-15,2 4-10 0,67 2-22 16,-35 0-12-16,-18 0-14 0,-142 22-7 0,134-7-13 16,1 5-25-16,4 3-79 0,5 2-94 0,6 5-109 15,7 4 0-15</inkml:trace>
  <inkml:trace contextRef="#ctx0" brushRef="#br0" timeOffset="6893">9297 832 188 0,'7'-26'175'0,"-6"7"13"0,-2 5-15 0,1 14-11 16,-15-31-16-16,1 17-13 0,-5 5-13 16,5 3-2-16,-4 1-24 0,2 5-2 0,3 0-20 15,-5 0-5-15,-29 20-5 0,23-10 2 16,2 2-3-16,2 2-4 0,4 5-12 0,5-2-19 15,3 4 5-15,4-4-9 0,4-17 14 16,0 18-21-16,20 24 11 0,-4-24-8 0,0 4 1 16,3-2 5-16,2-2 1 0,1 0-2 15,-3 0-7-15,-3-1-8 0,0 0 9 0,-6-2-15 16,-2-2 14-16,-5 0 19 0,-3-6-10 0,0-7-1 16,0 8 0-16,-18 16-9 0,-6-13 10 15,0 1 5-15,-4-1-8 0,0-3 7 0,-1 0-9 16,0-3 4-16,1 0-11 0,8-4 4 0,1 0-6 15,5-1-10-15,2 2-10 0,4-2-14 16,8 0-50-16,0 0-31 0,0 0-17 0,-10 0-89 16,10 0-319-16,-12-14 0 0</inkml:trace>
  <inkml:trace contextRef="#ctx0" brushRef="#br0" timeOffset="7342">9219 1010 166 0,'11'-5'205'0,"-2"1"-11"0,-2 0-11 0,-1 1-5 0,0 2-28 15,-2 1-12-15,0 0 0 0,1 0-18 16,-2 0-15-16,-1 1 9 0,3 2-24 0,-2-1-6 16,0 2-17-16,-1 2 3 0,1-3 6 0,5 2-10 15,6 7-5-15,-1-1 1 0,3-1-18 16,4-2-9-16,-5-3 0 0,-2-1 8 0,-2-3-16 16,1-1-7-16,-12 0 12 0,11 0-10 0,2 0 14 15,20-21-28-15,-14 10 18 0,-3-4-14 16,-3 5 2-16,-1-4 2 0,-4 2 6 0,-2 2 1 15,0 1 1-15,-3 2 16 0,0-1 18 16,-2 4-10-16,1 0-25 0,-1 1 8 0,-1 3 19 16,-1 1-29-16,-1 5 9 0,1-2 17 0,-2 4-36 15,-3 15 17-15,3 0-16 0,2 1-9 16,-2 5 10-16,1 1-4 0,2-16-13 0,0 9 21 16,0 5-8-16,0 6 0 0,0 1 6 0,0 1-16 15,0 0 6-15,0 0 5 0,0-1-15 16,0-1 6-16,-13 28-7 0,3-37 7 0,-1 1 12 15,-4-6-14-15,-1 1 17 0,-2-7-25 0,-3-4 23 16,5-4-8-16,1-2-9 0,2-4 19 16,13 0-15-16,-13 0-13 0,2 0 7 0,-15-19 15 15,16 7-14-15,6 0-6 0,3 0-9 16,1 1-14-16,17-24-24 0,-3 12-12 0,9-3-9 16,1-1-25-16,2-2-20 0,2-4-3 15,4 2-11-15,2 0-36 0,2-3-35 0,-2-3-314 16,1 3 0-16</inkml:trace>
  <inkml:trace contextRef="#ctx0" brushRef="#br0" timeOffset="7586">9784 985 1259 0,'15'-30'51'16,"-3"4"14"-16,-5 4-8 0,-7 22 10 0,0-13 0 16,0 0-1-16,-20 1-3 0,8 8-3 15,-11 2 1-15,5 2-6 0,18 0-3 16,-19 0-3-16,-20 18-19 0,20-3 13 0,9-4-5 16,4 1-2-16,5 2-6 0,1-14 9 15,0 18-13-15,17 24-12 0,-8-18 7 0,5-1-4 16,1-2-12-16,2-1 18 0,-1 1 2 15,3 1-14-15,-9-4-7 0,1 5-8 0,-4-11 9 16,-1 3 23-16,-3-5-8 0,-1 2 6 0,-2-3 5 16,0-9 6-16,0 0 0 0,0 12 3 0,-22 15-14 15,7-16 20-15,-2-2-22 0,-2-2-13 16,3 1 18-16,6-6-22 0,-1-1-14 0,1-1-24 16,4 0-28-16,6 0-31 0,0 0-26 0,0 0-63 15,0 0-93-15,-17-14-214 0,18 7 0 16</inkml:trace>
  <inkml:trace contextRef="#ctx0" brushRef="#br0" timeOffset="7804">9937 733 108 0,'7'-11'203'0,"2"4"-18"0,-5 3 9 0,-1 4-4 0,0 2-1 15,-3 4-15-15,3 0 3 0,0 2 6 0,-3 19-27 16,2-4 7-16,1 5-9 0,-1 3-5 15,-1 4-21-15,4-2 2 0,-3-3-22 0,4 6-10 16,-3 1-11-16,-3 2-5 0,0-23-12 16,0 11-17-16,0 3-2 0,0 2-48 0,13 26-28 15,-10-30-28-15,-3-8-43 0,0-4-34 0,0-4-28 16,0 0-48-16,0-12-386 0,0 0 0 16</inkml:trace>
  <inkml:trace contextRef="#ctx0" brushRef="#br0" timeOffset="8276">9924 1176 151 0,'-3'-7'177'0,"3"-1"-9"0,0 4 6 0,0-2-17 15,3 1-9-15,-2-2-8 0,4 1-26 16,9-9-6-16,-1 1-7 0,4 4-10 0,2-7-28 16,0 7 9-16,1 1 1 0,5 1-14 0,4 2-24 15,-5-1-7-15,1 2-12 0,2-1-19 16,2 1-5-16,0 1-6 0,-2 3-20 0,-8-3 1 15,0 2-23-15,-6 1-31 0,-4 1 36 16,-2 0-10-16,-7 0 39 0,0 0 7 0,0 0 14 16,10 0 12-16,-10 0 1 0,0 0 21 0,9 0 4 15,-9 0 3-15,18 14-16 0,-15-12 1 16,0-1 18-16,-3 1-9 0,2-1-14 0,-2-1 13 16,3 0-10-16,2 3 10 0,-2-3-2 15,0 1 3-15,1-1-17 0,-4 0 8 0,0 0 3 16,0 0 1-16,12 0-3 0,-12 0-14 0,23-13-4 15,-17 9 9-15,6-11-11 0,1 3 8 16,-6 3 5-16,-1-2 12 0,-4 4 2 0,1-1 24 16,-3 1 2-16,0 7-13 0,0 0 4 15,0-12-17-15,0 12 10 0,0-10-7 0,-18-2-14 16,12 11 0-16,-1 1 31 0,1 1-28 0,-13 11 7 16,3 1-1-16,3-1-13 0,0 6 7 15,7 0-9-15,3-1-5 0,0 0 9 0,3-1-10 16,0-5 13-16,0 6-12 0,0 4-27 15,25 19-8-15,-15-19-11 0,2-6-5 0,4 4-5 16,5-5-25-16,2-1-37 0,2-3-15 16,-2-4-31-16,5 4-69 0,-10-8-278 0,1 0 1 15</inkml:trace>
  <inkml:trace contextRef="#ctx0" brushRef="#br0" timeOffset="8839">10729 1042 108 0,'0'-16'189'0,"3"2"4"0,-3 3 10 0,0 3-12 15,0 0 2-15,2 1-24 0,-2 3-25 0,0 4-10 16,0 0-10-16,0 0-20 0,0 0-19 16,0-15-5-16,0 17-9 0,3-1 4 0,0 5-16 15,-1 0-3-15,1-2 4 0,-1 4-24 16,9 15 11-16,-6-3-13 0,1-5-8 0,-3 1-1 16,0-4 11-16,-2 1-2 0,2-4-4 15,0-1-11-15,-3 0-10 0,3-3 11 0,-3 2 11 16,0-4 1-16,3 5-27 0,0-7 12 0,-3 1-5 15,3-1 14-15,-2-2-13 0,-1-1-10 0,3 1 16 16,-3 1 0-16,9-13 2 0,4-3-25 16,3-3 5-16,-2 2-9 0,2-4 1 0,0 2 7 15,3-4-3-15,-4 4 14 0,4 2 7 16,-3 2-23-16,-3 6-3 0,-1-1 19 0,-5 4-12 16,2 2-8-16,-2 3-8 0,-1 0 12 0,-6 1 4 15,0 0 0-15,0 0-4 0,0 0-11 16,21 17 20-16,-18-7-11 0,2 9 2 0,0 3 8 15,4 3-9-15,-8-1 4 0,-1-16 6 16,0 5 7-16,0 0-11 0,0 0 2 0,0-5-13 16,0 1-2-16,0-9 26 0,0 11-13 0,0-11 0 15,0 9 14-15,0-9-1 0,0 0-9 16,0 0-8-16,2 12 17 0,2-15-15 0,-1-5 2 16,10-6 1-16,-1 1 5 0,-2-10 2 15,3 1-3-15,1-2-3 0,2 2 8 0,0-3-10 16,0 4 2-16,-3 0 5 0,3 4 10 0,-2-2-17 15,-1 3-4-15,-3 6 3 0,-1 3 1 0,1 3 6 16,-4 0-15-16,0 4 5 0,-6 0-16 16,0 0 7-16,0 0 12 0,23 18 4 0,-15-1-5 15,0 1 6-15,0 6-10 0,1 2 12 16,-2 2-15-16,2 1 14 0,1 3-9 0,0 0-28 16,-1 3-42-16,0-4-48 0,-2 4-73 0,-7-19-152 15,0 13-147-15,-19 35 1 0</inkml:trace>
  <inkml:trace contextRef="#ctx0" brushRef="#br0" timeOffset="9690">4882 1743 70 0,'-6'0'171'0,"4"0"0"0,0 0-26 15,2-2 4-15,6-1-8 0,1 1-19 0,18-6 1 0,4-4-7 16,8 0-4-16,-2 1-27 0,5-1 7 15,4 0 3-15,6-4-11 0,11 1-16 16,5-4 6-16,7-1-2 0,8 1-7 0,8 0-6 16,14-2-4-16,2-2 3 0,6 0-15 0,8 1-4 15,8-2 8-15,6 3-15 0,3 0 0 16,1 0-2-16,-2 1-14 0,-3 5 8 16,1 0-3-16,-4 0 1 0,-9 2-4 0,-7 3-4 15,-8-1-19-15,-9 4 13 0,-10 1-10 16,-8 1-9-16,-7 1 7 0,-7 2 1 0,-7-2-1 15,-7 2-4-15,0 2-6 0,-2-4 11 0,-5 1-8 16,-2 1 5-16,-25 2 20 0,8 0-19 0,2 0 5 16,2 0 1-16,-4 0-4 0,-4 0-11 15,-2 0 13-15,-2 0 12 0,-3 0 3 0,-2 0-11 16,-1 0-5-16,-1 0 2 0,-9 0 5 0,13 0-3 16,-4 0-1-16,-9 0-5 0,13 0 10 15,-3 0-7-15,0 0-1 0,-1 0-7 0,-9 0 16 16,14 0 6-16,-2 0-4 0,27 5-14 0,-21-1 17 15,0-4-13-15,-1 2 1 0,-3-1-9 16,-2-1 24-16,-2 0-11 0,-10 0-12 16,0 0 7-16,12 0 17 0,-4 0 2 0,-8 0 4 15,10 0-2-15,-10 0-14 0,12 0 9 16,-12 0 5-16,12 0-9 0,-12 0 1 0,10 0 15 16,-10 0-23-16,10 0 24 0,0 0-17 0,-10 0-7 15,11 0 7-15,0 0 8 0,-1 0 0 16,-10 0-17-16,26 14-5 0,-19-14 18 0,0 1-9 15,-1-1 0-15,0 2 0 0,0-2 10 0,-4 0-1 16,3 3-10-16,-1-3 10 0,-2 2 13 16,0-1-22-16,0-1 1 0,-1 0 8 0,-1 2-19 15,0-2-16-15,-1 0-6 0,-1 0-34 16,1 0-21-16,-2 0-35 0,0-2-15 0,0 1-83 16,-2-1-337-16,0 2 0 0</inkml:trace>
  <inkml:trace contextRef="#ctx0" brushRef="#br0" timeOffset="10065">8310 1060 118 0,'0'-4'210'0,"0"3"-15"0,-2-1-9 0,2-1-14 0,-1 3-31 15,1 0-1-15,0 0-16 0,1 2-7 16,1 1 0-16,2-2-5 0,0 4-10 0,4-2-2 16,12 10-8-16,2-3-13 0,2 1-20 15,2 1-6-15,4 0 7 0,-1-4-1 0,2 1-6 16,-2 1-11-16,-1 0-5 0,-4-1 15 16,-1-1-20-16,-9 0-9 0,-2-2-5 0,-1-2 18 15,-5 4-13-15,-2 1 11 0,2-1 4 16,-6-8-6-16,0 0-6 0,0 19-9 0,-21 19 3 15,9-15 22-15,0-2-29 0,-4 3 22 0,-1-5-10 16,0 5-4-16,-3-1-17 0,1 1 31 16,-1 1-21-16,1-2-2 0,0 0-19 0,0-5-24 15,-1 3-14-15,-2-2-35 0,5 0-38 0,-5-3-45 16,4 5-70-16,-1-6-328 0,-1 0 0 16</inkml:trace>
  <inkml:trace contextRef="#ctx0" brushRef="#br0" timeOffset="10955">5514 637 94 0,'0'-7'190'0,"-3"-1"-20"15,1 1 4-15,-1 1-14 0,1-1-5 0,-1 4-15 16,-3 2-13-16,0 1-3 0,2 0-1 15,-3 3-20-15,-9 12 12 0,4 4-10 0,-4 3 3 16,5 7-15-16,-1 0-24 0,-1 2 12 16,4 6-8-16,5-6-25 0,-2 1 17 15,5 2-25-15,-3-2 7 0,4-17 15 0,0 8-10 16,26 26-25-16,-12-23 14 0,5-4 2 0,4-2-28 16,0-6 11-16,3 3-2 0,-1-8-5 15,2-1-17-15,-2-1 17 0,-5-7 7 0,-1 0-12 16,-19 0-12-16,13 0 22 0,0 0-16 15,18-15 1-15,-12-1-17 0,0 0 12 0,-5-3-8 16,-1-8 5-16,-1-5 15 0,0 1-1 16,-2-2-30-16,-6-4 19 0,2 4-2 0,1-5 12 15,-3-2-20-15,-1 4-11 0,-1 0 7 16,-2 17 8-16,0-7 3 0,0-3 2 0,-19-28-1 16,9 33-15-16,-3 3 17 0,-3 4-1 0,-3 2 4 15,3 7 3-15,-4 0-10 0,3 7-4 16,-1 1-5-16,7 0 0 0,-7 0 9 15,-18 24-7-15,16-12-1 0,-2 2 15 0,4 3-3 16,-1-1-8-16,3 1 19 0,1 4-2 0,4-4-2 16,-1 4-11-16,4 2 17 0,3-8-33 15,4-1 17-15,-1 2 3 0,2-16-13 0,0 10 18 16,0 3-11-16,19 13 12 0,-10-15-16 0,7 1 11 16,-5-4-2-16,8 3 9 0,-4-5-1 0,-5-2-22 15,6-2 37-15,-16-2-27 0,13 0 5 16,-2 0 8-16,2 0-2 0,-1 0-28 0,-1 0 13 15,-1 0-4-15,1 0 5 0,-3 0 2 16,2 0 13-16,-10 0-15 0,13 0 1 0,-3 0-2 16,21 14 3-16,-14 0-1 0,-1 3 16 15,0 3-2-15,0 0-2 0,-3 1 20 0,0 2-8 16,0-1-16-16,1 3 3 0,-1 1-25 16,2 1-45-16,1 3-33 0,-1 0-71 0,3-1-79 15,1 3-351-15,-3-4 0 0</inkml:trace>
  <inkml:trace contextRef="#ctx0" brushRef="#br0" timeOffset="11500">10002 2613 35 0,'4'-17'229'0,"-1"4"14"0,-3 1-15 0,3 2-25 16,-3 2-18-16,3 6-19 0,-3 0 2 0,1 2-2 16,-2 2 19-16,-1 6-1 0,2-1-24 0,-1 21-9 15,1-11-3-15,0 7-6 0,0 7-32 16,0 2-17-16,0 4 3 0,0 1 5 16,0 1-23-16,0-1 14 0,13 38-23 15,-10-39-5-15,1 1 0 0,2 0-29 0,0-4-31 16,2 0-47-16,0-1-23 0,-3-5-35 0,3 0-56 15,-3-2-52-15,1-7-497 0,-2-3 0 16,2-1 0-16</inkml:trace>
  <inkml:trace contextRef="#ctx0" brushRef="#br0" timeOffset="11810">10086 3086 176 0,'0'-9'207'0,"2"1"-6"16,1 2-24-16,3-1-6 0,4-9-24 0,6 2-30 15,2 0 0-15,0-1-4 0,4 3-22 0,1 2-3 16,-1-4-28-16,7-1 5 0,-2 0-5 16,-2 5 1-16,-2-7-26 0,1 1 3 0,-1-4-2 15,-1 0-6-15,0 2 9 0,-9-6-5 16,-2 4 1-16,2-3 16 0,-7 1-1 0,0-1 1 16,-2 8-8-16,-4 1 13 0,0 14 2 0,0-10 15 15,0 10-22-15,0-13 9 0,0 13-20 16,0-10-5-16,-3 10 22 0,2 6-17 0,-2-2 3 15,0 6-7-15,-3 13-16 0,1 0 14 0,0 2-8 16,2 1 9-16,3-1-19 0,0-10 14 16,0 3-4-16,0 7-4 0,16 28 9 0,-8-24-19 15,0-3-17-15,2-1-35 0,2-1-36 0,-2-1-39 16,-1-2-47-16,4 1-133 0,-5-1-306 16,2-3 1-16</inkml:trace>
  <inkml:trace contextRef="#ctx0" brushRef="#br0" timeOffset="12695">10740 3094 163 0,'3'-6'172'0,"1"0"-21"0,-1-2-7 0,3 1-9 16,7-8-18-16,6 2-12 0,-3-2-16 0,3-1-11 15,-1 4-15-15,1-3-2 0,-3 3-19 0,0-5 8 16,-3 0-6-16,-2-1 1 0,-3 3 5 15,-3 1-3-15,1 2 24 0,-6 12-10 0,0-11 2 16,0 11-4-16,0-11-3 0,0 11 0 16,0-9-14-16,-21-5 6 0,12 14-1 15,-1 2-19-15,-9 6-2 0,-7 7 16 0,6-3-2 16,-3 3-25-16,7 2 7 0,4 0 0 0,5 3 4 16,4 0-11-16,3-20 1 0,0 18-6 0,25 27 17 15,-8-22-13-15,5-1-15 0,2-1-11 16,1-1-15-16,4-4 5 0,0-3 9 15,4-4-3-15,-1 0-10 0,2-2 2 0,1-4-6 16,-3-3-1-16,-15 0 6 0,6 0-9 0,28-21 8 16,-27 8-9-16,1-2 19 0,-3 1 4 15,-5-1 10-15,-3-5 4 0,-1-1 18 0,-4-1 3 16,1 4 7-16,-7-6 9 0,-3 14 5 0,0-2 16 16,0 0 13-16,-19-17 6 0,11 19-15 15,-5 3-13-15,4 2-8 0,2 1-1 0,-6 5-18 16,13-1-1-16,-12 0 22 0,-20 25-18 15,14-10 3-15,2 4 1 0,3-1-22 16,4-2 6-16,6 6-5 0,-1-7 9 0,4-1-16 16,0-14 7-16,0 12-14 0,0-1 0 0,0-3-3 15,19 8-9-15,-12-12 9 0,-1 1-14 0,-1-3-10 16,3 0-19-16,0-2 25 0,-1 0-10 16,2-2 5-16,-9 2 1 0,23-12 7 0,-1-3 2 15,-9 3 1-15,1-3 0 0,-1-1 5 16,-3-1-7-16,-1 4 13 0,-3 2 4 0,-2 1-1 15,-1 1 12-15,3 3-5 0,-6 0 17 16,3 2 0-16,-3-1-11 0,0 1 3 0,3 3-13 16,-3 1 15-16,0 0-14 0,0 0 13 0,0 0-1 15,4 14-4-15,-4-7-12 0,3-2 12 16,0 3-11-16,0 1 8 0,0-1 12 0,7 8-6 16,-2-1-8-16,0-4-7 0,6 3 8 15,-4-2-22-15,3-5 19 0,-4 0-9 0,4-4-2 16,-3 0 6-16,4-2 2 0,-3-1-10 15,-11 0-6-15,8 0 13 0,8 0 12 0,19-21-10 16,-19 8-3-16,-3-2 9 0,-2-2 3 16,-1-4-6-16,-4-6 12 0,-3-2-7 0,-3 11 11 15,0-10-11-15,0-7 22 0,0-2-17 16,-19-42 22-16,11 34 12 0,0 5-10 0,3 0 32 16,-4 3 11-16,5-3 9 0,-5 9 16 15,3 5-18-15,-1 1-13 0,1 5-2 0,0 8-7 16,3 6-5-16,2 6-11 0,1 0-10 0,0 0 4 15,-9 20-14-15,6 2-7 0,3 3 30 0,0 5-39 16,0-15 4-16,0 10 16 0,16 36-9 16,-7-25-1-16,-3 6 10 0,10-7-12 0,0 1-34 15,-3 1-32-15,0-4-41 0,1-2-17 0,-4-4-36 16,-1-3-41-16,-2 0-72 0,-1-2-451 0,-6-5 0 16,3-4 1-16</inkml:trace>
  <inkml:trace contextRef="#ctx0" brushRef="#br0" timeOffset="12903">11467 2881 204 0,'-7'-7'221'0,"4"0"1"0,-3 0-12 16,6 3-8-16,-3-1-27 0,6-1-21 15,-3 0-20-15,3 0-11 0,3 2-4 16,13-7-15-16,-1 2-2 0,4-2-13 0,4 5-17 15,4 0-12-15,-1 2-44 0,9 0-36 0,-3-1-28 16,2 0-21-16,4 2-18 0,6 1-89 16,-2-2-114-16,1 4-90 0,2 0 1 0</inkml:trace>
  <inkml:trace contextRef="#ctx0" brushRef="#br0" timeOffset="14795">12600 2800 201 0,'-13'-16'194'0,"4"3"1"0,-1 3 3 15,-4-3-30-15,-2 5-3 0,3 3-19 16,0 2-1-16,13 3-9 0,-19 0-15 0,-22 15 1 16,20-3-19-16,-1 2-20 0,-1 2-1 15,4 8 4-15,3-6-5 0,8 4-25 0,-2-5-7 16,4 4-8-16,0-3-3 0,6-18 9 15,0 14-25-15,0 2 20 0,25 17-17 0,-14-16 18 16,-1-5-15-16,3-5 2 0,-4 0-23 0,1-2 11 16,0-3-2-16,-1-2-3 0,-9 0 0 0,0 0-20 15,19 0 5-15,21-20-7 0,-21 7 7 16,-3-4 2-16,0-1-23 0,-3-2 25 0,3-3-24 16,-8 3 13-16,5-3 0 0,-1 1 9 15,1 2 4-15,-7 7-2 0,-2 2 12 0,-1 3 12 16,3 1-4-16,-6 2-17 0,2 1-10 15,-2 4 24-15,0 0-19 0,0 0 16 0,0 14-21 16,0-8 3-16,-2 1 22 0,2 4-13 0,2-2 5 16,-2 5-19-16,0 4 19 0,16 25 13 15,-6-20-2-15,6-3-10 0,2 6-4 0,0-9-13 16,6 1 12-16,0-4 0 0,1 0-15 16,1-6 4-16,3 2-21 0,-5-4 16 15,4-3-19-15,-8-3 2 0,-20 0 2 0,17 0 4 16,1 0-12-16,22-24 11 0,-21 11 11 0,-3-5-19 15,1-1 2-15,-4-5 6 0,0-2-2 16,-3-1 11-16,-1 2 13 0,-2-5-6 0,-4 1 9 16,0 1 3-16,0 3 19 0,-3 5 5 0,0 20-5 15,0-15 14-15,0 3-13 0,0 1-7 0,-16-5 4 16,10 12-9-16,0 4 21 0,-1 0-20 16,0 4 8-16,-11 8-8 0,0 5-15 0,5 1 10 15,-3 3-3-15,4 3-19 0,5 0 5 0,1 0 17 16,2-1 1-16,2-3-21 0,2-12 12 15,0 4-4-15,0 5 4 0,0 1 7 0,15 13 2 16,-8-19-27-16,-1-3 8 0,0-2-14 0,1-2-4 16,-4 0 15-16,3-2-2 0,1-2-7 15,-1-1 2-15,-1-1 9 0,-5 1-2 0,0 0-4 16,29-20 7-16,-16 3 1 0,-4-5-11 16,1-3 8-16,-1-1-3 0,-4-6 11 0,-2-4-2 15,-3-4-9-15,0 18 0 0,0-13 17 0,0-2-17 16,0-4 5-16,0-2-6 0,-16-46 15 15,14 47-17-15,-1-2 13 0,0-1-9 0,0 2 31 16,0 4-10-16,3 5 34 0,-3 6 12 0,3 8-34 16,-1-3 25-16,-2 11-30 0,0 9-3 15,-3 3 11-15,3 4-11 0,2 6 1 0,-1 1 12 16,1 13-28-16,1 4 14 0,0-12-8 0,0 10 6 16,19 36 0-16,-12-25-6 0,4 2-3 15,2 3 12-15,3 1-10 0,0 0 6 0,3 0-8 16,-3-2 7-16,6 2 9 0,2-3-12 15,-1-2-17-15,2-3-23 0,-2-1-10 0,2-6-24 16,-4 0 9-16,5-1-5 0,-3-2-7 16,3-4 12-16,0-4-5 0,-4-6 6 0,3-1 1 15,-4-5 2-15,-5-3 16 0,-16-2 3 0,13 0 2 16,-1 0 10-16,14-21 3 0,-10 6 4 0,-5-1 3 16,-4-3-8-16,4-6 6 0,-7-1 17 15,0 0-4-15,2-2 17 0,-3 1 14 16,0 8-9-16,-3 1 8 0,0 18 2 0,0-15 26 15,0 3-26-15,0 1 32 0,0 11-23 16,-19-18-18-16,10 16 4 0,2 3-3 0,-2 1 7 16,-9 7-10-16,3 7 12 0,-2-1-10 0,2 2-7 15,2 3 15-15,3-2-32 0,5 4 21 16,-1-1-3-16,4-5-5 0,2-16 2 0,0 13 8 16,0 4-20-16,18 12 14 0,-13-17-19 15,10 2-7-15,-4 1-7 0,-2-9-6 0,4 1 12 16,-4-5-21-16,2-2 14 0,-11 0-1 0,0 0-4 15,10 0 6-15,15-21-6 0,-12 4-1 16,-4-3 5-16,1-5 13 0,-6-4-4 16,5-4 8-16,-6-2 3 0,1-6-6 0,-3-7 2 15,-1 3-3-15,0-3 4 0,0 21 1 0,0-11 1 16,0-7 2-16,0 0 8 0,0-2 17 16,0 2-7-16,0-1 13 0,0 3 1 0,0 4 17 15,-18-28-9-15,15 44 16 0,0 3-17 0,3 7-8 16,-3 8-5-16,0 4 5 0,0 2 8 15,-1 2-23-15,1 5-10 0,-3 15 17 0,0 2-17 16,4 5-6-16,-1 5 15 0,3-15-7 0,0 10 20 16,0 5-11-16,20 43-6 0,-10-37-12 0,3 1 25 15,1 0-10-15,4-1-11 0,-1-2-14 16,0-1 22-16,4-4-14 0,2-2-23 0,1 0-18 16,1-8-1-16,-2-1-5 0,7 0 5 15,-1-7-15-15,0-4 7 0,-4-1 8 0,-4-5-9 16,-9-6 19-16,1 0-10 0,19-17 9 0,-16 1 13 15,-3-3 10-15,0-5 2 0,-5-1-7 0,0-6 17 16,-3 2-6-16,-2-1 10 0,0 3 16 16,-3-1 13-16,0 18-9 0,0-4 20 15,0 0 10-15,0 1-16 0,0 2 2 0,0 11-4 16,0-9 3-16,0 9-18 0,-10-8-4 0,6 10 11 16,-1 3 4-16,3 3-7 0,-7 14-18 0,2-1 24 15,7-3-20-15,0-8 2 0,0 8-12 16,0 3 18-16,21 27-32 0,-15-26 11 15,10-1 3-15,1 0-4 0,2-5-5 0,7 1-8 16,0-3 7-16,6-3-30 0,-3-1 6 0,5-4 2 16,5-1-6-16,-2-2 0 0,-19-3-1 15,11 0 28-15,35-17-19 0,-31 5-6 0,-1-5 14 16,-6 0 12-16,-6-6-11 0,-1 2-11 16,0-5 15-16,-3-2-7 0,-5 4 15 0,-4-3-1 15,1 5 31-15,-4 0 3 0,-3 4 27 16,2 7-6-16,-3 11 0 0,0 0-10 0,0-12-6 15,-18-2 5-15,10 13-21 0,-2 2 21 0,-10 8-22 16,-3 1 14-16,-2 4-15 0,6 1 22 16,8 3-13-16,-4 3-3 0,4 4-8 0,2-5 11 15,2 3-14-15,7-15-1 0,0 4 26 16,0 4-22-16,0-3-15 0,0-3 9 0,16 19-1 16,-3-12-7-16,-3-10-7 0,2-1-19 15,-2-5 9-15,-2-2 16 0,-8 1 2 16,10 0-13-16,15-17-7 0,-11 0 11 0,-1-1-10 15,-2-8 9-15,0 0 3 0,-6-3 3 0,0-6 15 16,-2-4-16-16,-1-1-8 0,-2 16-2 0,0-13 15 16,0-4 4-16,0-4-13 0,-19-46 5 15,12 46 7-15,2 0-1 0,-1 6 24 0,1-2-3 16,-3 4 25-16,3 6 7 0,-1 4 15 0,2 3-14 16,1 10-28-16,-2 5 0 0,-2 3 9 15,6 6-20-15,1 0 14 0,0 0 6 0,-15 15-29 16,8 9 4-16,3 3-9 0,-1 3 12 0,2 4 13 15,3-16-3-15,0 12-18 0,16 41-14 16,-7-30 17-16,1-1 5 0,3 4-9 0,2-3-10 16,0 2-41-16,3 0-34 0,-1-5-31 0,-4 1-35 15,5-2-48-15,-1-3-147 0,0-3-249 16,2-2 0-16</inkml:trace>
  <inkml:trace contextRef="#ctx0" brushRef="#br0" timeOffset="15061">15314 2119 205 0,'-2'-28'230'0,"1"3"12"16,1 15-5-16,0-3-39 0,0 3-26 0,0 10-14 15,0 0-21-15,-13-13 10 0,8 19 2 16,0 1-20-16,-3 16 1 0,3 5-41 0,2 7 18 15,0 1-21-15,3 9-11 0,0-25 11 0,0 14-24 16,0 4 0-16,17 46-20 0,-7-39-10 16,-3 0 16-16,6-2-7 0,2 1 0 0,-2-1-4 15,1-4-15-15,1-4-55 0,-2 2-42 16,1-4-33-16,-5-5-48 0,1-4-77 0,-6-8-357 16,1-3 0-16</inkml:trace>
  <inkml:trace contextRef="#ctx0" brushRef="#br0" timeOffset="15450">15285 2618 156 0,'-13'-18'204'0,"0"2"0"15,7 6 4-15,-1-3-11 0,4 5-26 0,1-2-20 16,1 6-31-16,1 4-5 0,0 0-10 16,0 0-8-16,30-25-4 0,-7 18-8 0,3-1-10 15,3 3-16-15,0-1 1 0,6 1-12 0,-3 3 0 16,-1-1-10-16,3 0-20 0,-8-1 17 15,-3 4-3-15,-7 0-10 0,-2 0 5 16,-2 0-16-16,-12 0 9 0,0 0-13 0,0 0-6 16,11 0-4-16,2 17 16 0,-8-13-13 0,-3 4 15 15,9 10-20-15,-3 3 4 0,2-1 9 16,2-5-4-16,-1 5 10 0,4-3-17 0,1 0 11 16,0-3-13-16,-3-6 24 0,3 3-6 15,-2-3-7-15,-2-5-7 0,-2 1 9 0,1-4 1 16,-11 0 6-16,0 0 9 0,12 0-4 15,4-16 26-15,-12 9 31 0,2-13-21 0,-5-6 20 0,1 10-34 16,-2 16 21-16,0-19 1 0,-18-17-15 16,7 15 19-16,-2 7-30 0,-3 1-6 0,-1 3-12 15,-4 1 11-15,1 7-33 0,7 2-18 16,-7 0-44-16,-31 16-43 0,20-7-40 0,-3 6-63 16,3 4-460-16,2-2 1 0,-2 7 0 15</inkml:trace>
  <inkml:trace contextRef="#ctx0" brushRef="#br0" timeOffset="15841">11356 3967 122 0,'4'-14'252'16,"-1"0"-11"-16,0 6 2 0,3 0-22 0,-6 1-12 0,3 3-34 15,-2 2 9-15,-1 4-23 0,-1 0-24 16,1 7 3-16,-3-1-39 0,-3 19-7 0,6-13-16 16,-9 27 15-16,8-6-42 0,1 2 13 0,0 0-1 15,0-17-17-15,0 9 8 0,0 7-3 16,16 42-23-16,-9-39 7 0,-4-4-55 16,5-2-19-16,0-1-46 0,-3-6-14 0,-5-7-36 15,3-4 3-15,0-5-20 0,-3-10-122 0,0 0-203 16,0 0 0-16</inkml:trace>
  <inkml:trace contextRef="#ctx0" brushRef="#br0" timeOffset="16452">11205 4381 92 0,'-18'-21'197'0,"-4"3"-18"0,9 0 10 15,-3 3 0-15,10 4-22 0,-4 3-26 0,7 2-1 16,0 1-27-16,1 0-5 0,2 5-10 16,0 0-16-16,0 0 2 0,18-6-18 0,-9 3 1 15,1 1-10-15,22 1-7 0,-5-3 7 16,2 0-4-16,2-1-27 0,-3 0-6 0,-2-1 11 15,2-3-16-15,1-1 13 0,-5 0 0 0,-5-1 14 16,0-2-4-16,-3 2 8 0,0-2 4 0,-5 3 7 16,-3 1 24-16,-3 3-19 0,0 0 12 15,0 1-6-15,-2 2-25 0,0-1 23 0,0 3-26 16,-3 1-1-16,0 0-5 0,0 0-19 16,3 16-8-16,-3-7 38 0,0 2-34 0,4 18 5 15,-4 1-8-15,0 2 14 0,3-4-5 0,0 2-6 16,3 0-6-16,1-3 12 0,2-3-4 0,1 1 14 15,1-5-22-15,0-1 5 0,-3-7-16 16,2-6 32-16,-1-1-13 0,-2-3-6 16,-7-2-4-16,12 0 24 0,1 0-28 0,24-27-14 15,-18 11 11-15,0 1-5 0,0-4-13 0,0-3-9 16,-1 1 15-16,1-1-8 0,1 1 21 0,-5 5-31 16,1-1 23-16,-3 3 0 0,0 4-7 0,-8 4-3 15,1 2 9-15,-1 1-2 0,0 3-5 16,-5 0 29-16,0 0-18 0,0 0-18 15,0 0 25-15,19 19-13 0,-13-14 7 0,7 13-7 16,-4-9 20-16,4 7-12 0,-3-2 9 0,1-5 2 16,2-1-1-16,-3-2-1 0,12 2-10 15,-9-4-4-15,-13-4 11 0,15 0-12 0,-2 0 6 16,0 0-12-16,17-15 10 0,-11 0-9 16,-3 3 3-16,-6-8 24 0,3 1-10 0,-5 0-2 15,-2 0 23-15,1-2-13 0,-4 7 6 0,-3 0 25 16,0 14 14-16,0-10-29 0,0 10 11 15,0-9-8-15,-16-4-1 0,11 11 3 0,0 2-10 16,-3 4-4-16,2-2 13 0,-10 13-25 16,10-1 6-16,-4 4 11 0,0 4-22 0,7 0 3 15,-3-2-5-15,3 2 22 0,3-9-22 0,0 2-49 16,0 3-25-16,0 1-18 0,25 21-9 0,-6-23-31 16,-1-7-35-16,4 3-63 0,-2 1-373 15,8-3 0-15</inkml:trace>
  <inkml:trace contextRef="#ctx0" brushRef="#br0" timeOffset="16751">12951 4089 207 0,'10'-29'216'0,"-7"2"16"0,-3 14-18 0,0-3 9 16,-16-16-38-16,2 18-17 0,-1 5-14 0,1 6-10 15,-2 0-29-15,16 3-8 0,-10 0-9 16,-2 0-8-16,-4 0 7 0,-13 25-17 0,21-15-9 15,0 2-1-15,6 1 2 0,2 0-28 0,0-1-9 16,15 20 4-16,-2-9-3 0,3 1 4 16,2 0 3-16,-1 2-15 0,2-2 5 0,0 1 11 15,-3-2-24-15,-5-2-3 0,-1-1 10 16,-4-8-21-16,-3 3-9 0,1-5 17 0,-4-10-21 16,0 9 18-16,0 0 5 0,-23 12-7 0,10-8-25 15,-6-4 13-15,-2 0 35 0,-1-2-24 16,-3-2-1-16,9-3-1 0,1 2-39 0,2-2-21 15,13-2-47-15,-12 0-41 0,2 0-64 0,0 0-418 16,-12-22 1-16</inkml:trace>
  <inkml:trace contextRef="#ctx0" brushRef="#br0" timeOffset="17501">13101 4052 83 0,'10'0'196'0,"0"0"-14"0,-4 0-15 0,4 2-21 15,-7 3-7-15,3-3-10 0,1 1-1 0,8 10-24 16,-5-5 6-16,3-3-30 0,-2 1 8 0,8 2-15 16,3-2-2-16,-5 0-17 0,-2-4 17 15,1 2-24-15,-3-3 11 0,-13-1-8 0,11 0-5 16,-1 0 10-16,0 0-4 0,-10 0-5 16,35-20 5-16,-23 12 5 0,-2-10-23 15,-5 0 6-15,3 3 16 0,-7 0 0 0,-1 15-11 16,0-13-7-16,0 1 18 0,0 2-17 0,0 2 32 15,0 8-22-15,0-10 2 0,0 10-4 0,0-9-16 16,0 9-3-16,4-9-12 0,-4 12 20 0,0 4-37 16,0 1 17-16,0 2-6 0,0 20-11 15,0-17 6-15,0 10 26 0,0 7-7 0,0 6 3 16,0 4-15-16,0 0-4 0,0 1 1 16,0 2 10-16,13 48-29 0,-11-44 19 0,1 2-9 15,-2 0 6-15,2-1 1 0,3 0 7 0,-6 1-23 16,3-6 9-16,-3 6-10 0,0-2 9 15,0-28 2-15,0 9 8 0,0 3-5 0,0-1 0 16,-16 24-12-16,4-34 7 0,7-7 15 0,-6-6-13 16,1-3 21-16,-3-4-16 0,2 0 20 0,-27-15-24 15,15 3-2-15,-4-4 8 0,2-4 7 16,2-4 14-16,-2 0-8 0,4-2-31 0,5-2-8 16,0-2 19-16,7-2 16 0,6 1-22 0,3 16-7 15,15-33-1-15,4 19-30 0,1 1-13 16,7-5-7-16,5 0-7 0,3 3-3 15,5-4-3-15,1 1-13 0,2-4 5 0,5-1 5 16,-1 1 10-16,5-1-1 0,-5 2-2 0,-4-1 5 16,0-1 20-16,-8 1 13 0,-5 5 28 15,-6 1-1-15,-9-3 24 0,1 6 6 0,-10-3 12 16,-6 19 4-16,0-7 9 0,-22-17 3 0,4 22-10 16,-1 2 2-16,-1 4-13 0,1 3 11 15,4 2 2-15,2 3 2 0,13 0-27 0,-8 0 16 16,8 0-20-16,-22 21 7 0,21-14-9 15,1-1-2-15,1 3 22 0,8 14-16 0,9-2-15 16,4 1 20-16,1 2-20 0,0-5 11 16,-2 2-7-16,0 1-2 0,1 1-8 0,-6-9 14 15,3 5-19-15,-8-2 13 0,-9-4-4 16,3 0 26-16,1-2-25 0,-6-11 31 0,0 10 1 16,0-2-10-16,-17 6-27 0,-5-1 6 0,-4-5 22 15,3 0-7-15,-1-4-26 0,-2 3 2 16,5-7 4-16,4 0-5 0,17 0-40 0,-15 0-19 15,-3 0-53-15,-20-19-55 0,25 8-93 0,3 6-281 16,4-5 1-16</inkml:trace>
  <inkml:trace contextRef="#ctx0" brushRef="#br0" timeOffset="17723">13978 3625 92 0,'16'-23'264'0,"3"3"-24"15,-3 2 11-15,-2 5-30 0,-3 5-37 0,-4 5 5 16,-7 3-13-16,0 0-17 0,8 19 8 0,-8-7-18 16,6 16-21-16,-1 7-25 0,0 0 6 15,-2 3-30-15,7 3 30 0,-4-2-29 0,-3 3 16 16,4-1-22-16,-1 1-17 0,-3 0-5 0,4-2-15 16,-4 2-35-16,0-4-30 0,0-2-25 15,-3-1-45-15,0-4-32 0,0-19-25 0,0 4-64 16,0 0-365-16,0 0 0 0</inkml:trace>
  <inkml:trace contextRef="#ctx0" brushRef="#br0" timeOffset="18047">14016 4138 162 0,'3'-9'160'16,"0"0"-17"-16,7-8-10 0,6 1-12 0,-2 0-21 15,9 4 13-15,-1-2-29 0,3 3-1 0,1 0-19 16,1-1 10-16,2 2-15 0,0 0-8 0,-5 0-6 15,7-1 8-15,-2 2-15 16,-3-3 6-16,-5 2-5 0,1 2 3 0,0-5-7 16,-6 1 7-16,-3 0 16 0,-2 1 11 0,-7 1-4 15,-1 1 19-15,-3 0-2 0,0 9-9 0,0 0 3 16,0-8-17-16,0 8-1 0,-13-17 9 0,8 14 6 16,-1 0-15-16,-1 3-13 0,2 0 1 15,-3 2-14-15,2 1 2 0,-9 10-10 16,4 1 19-16,2 0-4 0,3 5-11 0,-1-4 3 15,6 2-18-15,1-6 24 0,0 6-18 0,0 3 14 16,21 21-40-16,-12-22-14 0,5 4-28 0,2-4-10 16,0-1-34-16,3 0-9 0,-3-3-30 15,3-3-75-15,-5-4-359 0,3 2 1 0</inkml:trace>
  <inkml:trace contextRef="#ctx0" brushRef="#br0" timeOffset="18645">14639 3897 13 0,'1'-11'238'0,"-1"2"-28"16,2 1 12-16,-2 2-8 0,0 0-31 0,1 2-30 15,1-2-15-15,-2 5-11 0,1-1-4 0,0 2-30 16,-1 3-4-16,0 3 3 0,5 0-7 16,-2 2-18-16,2 15 6 0,1-3-12 15,4 1-8-15,-5-1-1 0,-1 1-12 0,2-3-3 16,0 1-11-16,-2-3 0 0,-1-2 4 15,3-3-13-15,-4-3-5 0,0-2 21 0,-1 1 5 16,2-3-20-16,-3-2-7 0,2 2 32 0,-2-3-7 16,0 0-15-16,0-1 2 0,0 0-1 0,0 0-8 15,0-12 20-15,0 5-24 0,3-2 6 16,1-13-26-16,-4 10 31 0,14-21-12 0,-4 9-14 16,2 1 14-16,4-2-24 0,0 5 22 15,-2-1 12-15,2 5-10 0,-4 0-7 0,-1 5 1 16,-1-1 0-16,-1 8-18 0,-2-1 6 0,-2 2 5 15,-5 3-9-15,0 0 13 0,0 0-13 16,0 0 1-16,17 20 21 0,-14-10-2 16,3 11-13-16,-4 1 10 0,3-1 3 0,-5-2-10 15,1-1 11-15,-1-2-5 0,2-3-8 0,-2 0 25 16,0 0-30-16,0 2 17 0,-16 12-15 16,13-18 34-16,1-1-15 0,0-2 14 0,-1-1-23 15,1-3 33-15,-2-1-7 0,4-2-3 16,-3-2 35-16,2-1-9 0,1-3-31 0,0-3-1 15,4-13-17-15,-4 11 23 0,22-29-29 0,-11 10 19 16,4 0 7-16,2 0 1 0,0 1-29 16,4 3 24-16,-3 2 13 0,1 2-23 15,-2 5 2-15,-1 2 8 0,2 5-12 0,-8 3 5 16,1 5-18-16,-1 2 0 0,-10 1-11 0,21 18 9 16,-10-3 5-16,2 3 8 0,-4 3-4 0,0 2 1 15,-1 3 1-15,-2 1 7 0,1 2-2 16,0 3 9-16,1-1-17 0,-3 4 9 0,0 0 14 15,1 4-57-15,-1 0-43 0,-3-4-55 16,-2-16-40-16,0 9-131 0,-25 35-345 16,11-33 1-16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01-06T21:08:46.0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 0 247,'0'0'209,"0"0"-8,0 0-64,0 0-34,0 0-37,0 0-62,0 0-54,0 0-77,-1 7-93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08-19T09:56:50.567"/>
    </inkml:context>
    <inkml:brush xml:id="br0">
      <inkml:brushProperty name="width" value="0.07938" units="cm"/>
      <inkml:brushProperty name="height" value="0.07938" units="cm"/>
      <inkml:brushProperty name="color" value="#3165BB"/>
      <inkml:brushProperty name="fitToCurve" value="1"/>
    </inkml:brush>
  </inkml:definitions>
  <inkml:trace contextRef="#ctx0" brushRef="#br0">185 366 19 0,'0'-19'208'0,"0"19"-9"0,38-39 1 0,-38 31-1 16,3 1-26-16,-3 2 10 0,0 1-43 0,1-1 25 16,-1 2 15-16,0 6-21 0,0 2-1 15,0 0-4-15,-3 4-13 0,2 20-9 0,1-13-30 16,0 9 7-16,-13 39-14 0,4-21-14 16,2-6 12-16,-6 2-9 0,4 2-18 15,1 1-10-15,0-5 7 0,1-1 0 0,0-3-26 16,-2-3-4-16,4-4 17 0,3-8-27 0,1-4-4 15,-1-3-9-15,2-11 26 0,0 0-57 16,0 0 23-16,5 15-9 0,-4-18 24 0,0-4-15 16,-1-1-11-16,6-19 17 0,-1 1-19 0,-3-7-9 15,1-3-2-15,-1-7 5 0,2-1-6 16,-4 1 19-16,2-2 3 0,-2 19-31 0,0-12 20 16,0-5-6-16,0-5-3 0,15-48 9 0,-9 49 1 15,1 3-18-15,2 3 5 0,0 3 21 16,-2 4 0-16,0 5 2 0,-2 5 3 0,-1 8 1 15,-1 6 21-15,1 5-27 0,-4 5 18 0,0 0 8 16,0 0-10-16,22 32 3 0,-15-6 32 0,3 6-11 16,-1 4 16-16,1 1-26 0,0-1-13 15,0 4 9-15,-4-2 12 0,6 4-35 0,-2-2 10 16,-2 2 8-16,2-1-13 0,2 0-29 0,-2-3-25 16,-1 0-42-16,1 0-37 0,-6 0-33 15,3-3-27-15,1-1-75 0,-7-8-392 0,1 4 1 16,-2-9 0-16</inkml:trace>
  <inkml:trace contextRef="#ctx0" brushRef="#br0" timeOffset="625">246 653 2 0,'-16'-17'224'0,"3"4"-2"0,2 5-13 16,2 2-8-16,3-1-29 0,2 3-7 15,-1 0-17-15,3 2-13 0,0-2-17 0,2 4-10 16,0-4-25-16,4 4-10 0,-4 0 24 15,11-5-26-15,-3 3-44 0,17-4-15 0,-2-1-23 16,3-1-43-16,-3-1-23 0,3 1-24 0,-1-4-4 16,-1 1-33-16,1-4-13 0,-4-1 44 15,0-3 59-15,-3 3 57 0,-5 1 33 16,-1 3 8-16,-5 3 25 0,-1 2 7 0,-5 1 25 16,4 2-30-16,-4 4 15 0,2 0 0 15,-3 0 9-15,0 0-31 0,0 0 2 0,0 20 25 16,-1-12-17-16,1 3 2 0,0 18-17 0,0-14 12 15,0 6-36-15,0 6 11 0,0-4-7 0,18 25 14 16,-12-26-32-16,4-3-3 0,-1-9 7 16,-2 2-16-16,1-2-1 0,-1-3 20 15,-1-6-12-15,-6-1-1 0,0 0-14 0,8 0 12 16,17-18-29-16,-12 0 45 0,0-1-26 62,0-4-20-62,-3 0 0 16,0 0 13-16,-1 1 1 0,-1 4 5 0,0 3 14 16,-3 2-18-16,0 5-12 0,-2 3 11 0,-1 1 12 0,-2 2-22 0,3-1 10 15,-1 3-18-15,-2 0 25 0,0 0-23 0,0 0 13 0,0 0-8 0,6 14 3 0,-4-9 12 0,1-1-2 16,0 2 5-16,2-2-33 0,0 1 4 0,0-1-4 0,0 0-2 0,4-2 0 0,-5 0-14 16,4 0 6-16,-8-2 12 0,0 0 8 0,10 0 2 0,17-21-3 0,-14 5 23 0,-1-3-14 15,-3 0-1-15,-1-2-12 0,1 0 19 16,-5-2-9-16,2 0 16 0,-5 5-3 0,1 5 0 15,-2 1 18-15,0 1 8 0,0 2 2 0,0 9 29 16,0 0-28-16,0 0-23 0,0 0 1 16,-3-12 36-16,0 16-37 0,3 0 19 0,-1 4-5 15,1 2 1-15,4 15-5 0,-4-11-4 16,16 25-29-16,-9-13-1 0,6-1-39 0,-4 0-18 16,1 1-9-16,0 1 11 0,3 0 0 0,-1-4-35 15,-1 2-18-15,5 0-100 0,-9-1-361 16,-2 1 0-16</inkml:trace>
  <inkml:trace contextRef="#ctx0" brushRef="#br0" timeOffset="856">343 1079 10 0,'-51'12'239'0,"2"1"-12"0,6-3-8 0,1 1-8 15,4-3-22-15,1 1-13 0,8-2-19 0,3 0 7 16,9-5-25-16,6 0-17 0,13-4-13 15,4-1 37-15,15-5-36 0,10-3-20 0,8 0 2 16,3-2-8-16,5-1-8 0,10-1-3 16,0 2-10-16,8-3-36 0,-5 2 12 15,6-2-7-15,-1 1 4 0,-3 2-38 0,0 1 0 16,-4 0-51-16,-7 4-31 0,-6-3-48 16,-8 4-21-16,2 1-65 0,-13 1-329 0,-13 5 0 15</inkml:trace>
  <inkml:trace contextRef="#ctx0" brushRef="#br0" timeOffset="1054">366 1209 148 0,'-46'21'196'0,"2"-3"-18"0,8-4 3 0,7 2-20 16,-4-3-18-16,9-1 1 0,5-2-15 0,10-6 6 16,9-1-7-16,0-3 4 0,15 0-7 0,8-4-25 15,7-3 6-15,6 1-7 0,2-2-27 16,4-3 0-16,8 0 7 0,4-1-4 0,3-2-22 15,3 2-24-15,3-5-29 0,-1 2-50 16,1-2-28-16,0 1-59 0,2-3-112 0,0 5-244 16,-1-1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8961F-B46B-4ED2-B8D0-9DD81D17DED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13BF2-C96B-4752-8D20-F92656C52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604E4-9EA0-4A92-8F76-B2CB0AEC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32A6-1491-4CA5-94AF-7ABC81B9C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8E49F-A764-47B2-A336-E92B1D044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D78E6-5BDE-4B5C-AA36-5980D3FB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1854-A912-4653-A2CC-CDC7BA40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2049-6567-4E3C-90B0-D273A4D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0601-13D6-4EB1-9838-885B085D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60FB4-E3EF-468A-9799-74E8BBC1D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DFA5-7722-465E-894F-D7E77BFE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A898C-B123-4000-853A-92B5C1C6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DF7BF-CFE5-4799-A5F4-CDDC3D76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34470-241D-411D-A716-A57831417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6E655-B9A9-484A-962D-363B1EB1F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E739-8F8D-4CF8-85BB-A1506705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6A605-2275-4B65-B061-E964C600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34185-E355-45DC-BFCD-CCB83A39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4363-8878-4D28-A5A8-9A387A70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16AC-B638-4BDC-A029-80E00E09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0039-CB06-4AC8-8CCA-923F5F78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E6B7-4E14-4F5A-BDF7-3DE681BC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A1470-F96D-4445-A574-4F7405A0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7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8952-6362-44C1-8EE0-EDEA0746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90A35-3286-42A3-B485-4ADBB1F8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77B91-0F0D-4EFE-845D-6DC8B32E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5D458-4D40-4199-86CB-FAA77986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284-83C8-4682-8DCC-D8229342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6BC3-1FBD-4CD6-853B-DA975204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3E28-EED3-41D7-9616-8D7B887E1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FB1CC-99B7-49F1-AAF3-AE772155D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12C2-787F-459D-98EE-F456A749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54DCD-4AAF-4BC6-92E6-D85ED981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AD735-575D-4028-908A-A7D7CE7B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EDB8-31DE-4DBE-86A8-B9B47962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C362B-7DA3-4ED6-8C87-62A7EAFC3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1874E-D44C-467E-B5CA-B422DE37D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1B0F-11EC-49EC-A21F-97E3A8F3A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91FCD-E155-4A1C-8D01-E7477EF8D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43513-3A54-459C-997B-4EE51D67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B8B36-DA4C-4610-9287-8DCDDC08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56CBF-80F8-4AD0-ADE0-7AA7B357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91F7-C2EB-4B38-97E4-1E6B7992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7C3D4-FAD1-4324-9C2C-E3418812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0BE01-BEEA-405D-AFD2-AF0FF64F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9C13C-4560-46BC-A20D-79660A0A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76A2F-D25F-4B81-B5A5-F6871A44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10F1B-5090-425B-B014-19124519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8FF7D-AD4F-41CD-AC6C-C407523A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1394-EDFA-4545-98ED-C2BB3B23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EEF9-BC11-46EF-8317-F8594D65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37779-0376-471A-A7E5-E1A4DB6A2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D308F-E1D3-4E40-AF34-073ADB76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32561-125A-4863-A4FF-4A6FAB25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FA686-F8CD-472D-8D61-AD119E35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5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98ED-B233-473B-A6C0-4112E6B0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434F2-ABC1-4D49-B28A-469A3B132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D887B-0FA5-4BF5-84E1-3CC8D8F4D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A7790-941B-48EC-AFB4-27B57694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A5DB6-BE06-4877-85C3-C695F2D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3A43F-4A16-42E1-9677-3B76F47B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25B7D-834A-4189-97E8-B60049B9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87FD8-263B-40F2-A687-4D73D517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772B-6813-4A54-8DEA-821B9A62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7402-584B-4E90-A65D-730F31A5063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5E66-D4B5-4B2B-ABDF-A9D8BAE23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8C398-78AA-4C10-B474-2D325EFB7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9EF9-412E-4225-B72E-E50E87741F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8867D-7625-4F88-BBF7-68DD7670A4FA}"/>
              </a:ext>
            </a:extLst>
          </p:cNvPr>
          <p:cNvSpPr txBox="1"/>
          <p:nvPr userDrawn="1"/>
        </p:nvSpPr>
        <p:spPr>
          <a:xfrm rot="19978980">
            <a:off x="559224" y="2234826"/>
            <a:ext cx="99229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>
                    <a:alpha val="9000"/>
                  </a:srgbClr>
                </a:solidFill>
              </a:rPr>
              <a:t>Mech</a:t>
            </a:r>
            <a:r>
              <a:rPr lang="en-US" sz="13800" b="1" dirty="0">
                <a:solidFill>
                  <a:schemeClr val="tx1">
                    <a:lumMod val="50000"/>
                    <a:lumOff val="50000"/>
                    <a:alpha val="11000"/>
                  </a:schemeClr>
                </a:solidFill>
              </a:rPr>
              <a:t>Learner</a:t>
            </a:r>
          </a:p>
        </p:txBody>
      </p:sp>
    </p:spTree>
    <p:extLst>
      <p:ext uri="{BB962C8B-B14F-4D97-AF65-F5344CB8AC3E}">
        <p14:creationId xmlns:p14="http://schemas.microsoft.com/office/powerpoint/2010/main" val="4395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48.xml"/><Relationship Id="rId18" Type="http://schemas.openxmlformats.org/officeDocument/2006/relationships/image" Target="../media/image147.emf"/><Relationship Id="rId7" Type="http://schemas.openxmlformats.org/officeDocument/2006/relationships/customXml" Target="../ink/ink145.xml"/><Relationship Id="rId12" Type="http://schemas.openxmlformats.org/officeDocument/2006/relationships/image" Target="../media/image144.emf"/><Relationship Id="rId17" Type="http://schemas.openxmlformats.org/officeDocument/2006/relationships/customXml" Target="../ink/ink150.xml"/><Relationship Id="rId2" Type="http://schemas.openxmlformats.org/officeDocument/2006/relationships/customXml" Target="../ink/ink144.xml"/><Relationship Id="rId16" Type="http://schemas.openxmlformats.org/officeDocument/2006/relationships/image" Target="../media/image1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147.xml"/><Relationship Id="rId5" Type="http://schemas.openxmlformats.org/officeDocument/2006/relationships/image" Target="NULL"/><Relationship Id="rId15" Type="http://schemas.openxmlformats.org/officeDocument/2006/relationships/customXml" Target="../ink/ink149.xml"/><Relationship Id="rId10" Type="http://schemas.openxmlformats.org/officeDocument/2006/relationships/image" Target="../media/image143.emf"/><Relationship Id="rId9" Type="http://schemas.openxmlformats.org/officeDocument/2006/relationships/customXml" Target="../ink/ink146.xml"/><Relationship Id="rId14" Type="http://schemas.openxmlformats.org/officeDocument/2006/relationships/image" Target="../media/image1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2.xml"/><Relationship Id="rId13" Type="http://schemas.openxmlformats.org/officeDocument/2006/relationships/image" Target="../media/image151.emf"/><Relationship Id="rId18" Type="http://schemas.openxmlformats.org/officeDocument/2006/relationships/customXml" Target="../ink/ink157.xml"/><Relationship Id="rId21" Type="http://schemas.openxmlformats.org/officeDocument/2006/relationships/image" Target="../media/image155.emf"/><Relationship Id="rId7" Type="http://schemas.openxmlformats.org/officeDocument/2006/relationships/image" Target="../media/image2.png"/><Relationship Id="rId12" Type="http://schemas.openxmlformats.org/officeDocument/2006/relationships/customXml" Target="../ink/ink154.xml"/><Relationship Id="rId17" Type="http://schemas.openxmlformats.org/officeDocument/2006/relationships/image" Target="../media/image153.emf"/><Relationship Id="rId2" Type="http://schemas.openxmlformats.org/officeDocument/2006/relationships/customXml" Target="../ink/ink151.xml"/><Relationship Id="rId16" Type="http://schemas.openxmlformats.org/officeDocument/2006/relationships/customXml" Target="../ink/ink156.xml"/><Relationship Id="rId20" Type="http://schemas.openxmlformats.org/officeDocument/2006/relationships/customXml" Target="../ink/ink1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0.emf"/><Relationship Id="rId5" Type="http://schemas.openxmlformats.org/officeDocument/2006/relationships/image" Target="NULL"/><Relationship Id="rId15" Type="http://schemas.openxmlformats.org/officeDocument/2006/relationships/image" Target="../media/image152.emf"/><Relationship Id="rId10" Type="http://schemas.openxmlformats.org/officeDocument/2006/relationships/customXml" Target="../ink/ink153.xml"/><Relationship Id="rId19" Type="http://schemas.openxmlformats.org/officeDocument/2006/relationships/image" Target="../media/image154.emf"/><Relationship Id="rId9" Type="http://schemas.openxmlformats.org/officeDocument/2006/relationships/image" Target="../media/image149.emf"/><Relationship Id="rId14" Type="http://schemas.openxmlformats.org/officeDocument/2006/relationships/customXml" Target="../ink/ink15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3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9" Type="http://schemas.openxmlformats.org/officeDocument/2006/relationships/customXml" Target="../ink/ink176.xml"/><Relationship Id="rId21" Type="http://schemas.openxmlformats.org/officeDocument/2006/relationships/customXml" Target="../ink/ink167.xml"/><Relationship Id="rId34" Type="http://schemas.openxmlformats.org/officeDocument/2006/relationships/image" Target="../media/image169.emf"/><Relationship Id="rId42" Type="http://schemas.openxmlformats.org/officeDocument/2006/relationships/image" Target="../media/image173.emf"/><Relationship Id="rId47" Type="http://schemas.openxmlformats.org/officeDocument/2006/relationships/customXml" Target="../ink/ink180.xml"/><Relationship Id="rId50" Type="http://schemas.openxmlformats.org/officeDocument/2006/relationships/image" Target="../media/image177.emf"/><Relationship Id="rId55" Type="http://schemas.openxmlformats.org/officeDocument/2006/relationships/customXml" Target="../ink/ink184.xml"/><Relationship Id="rId63" Type="http://schemas.openxmlformats.org/officeDocument/2006/relationships/customXml" Target="../ink/ink188.xml"/><Relationship Id="rId68" Type="http://schemas.openxmlformats.org/officeDocument/2006/relationships/image" Target="../media/image186.emf"/><Relationship Id="rId7" Type="http://schemas.openxmlformats.org/officeDocument/2006/relationships/customXml" Target="../ink/ink160.xml"/><Relationship Id="rId71" Type="http://schemas.openxmlformats.org/officeDocument/2006/relationships/customXml" Target="../ink/ink192.xml"/><Relationship Id="rId2" Type="http://schemas.openxmlformats.org/officeDocument/2006/relationships/customXml" Target="../ink/ink159.xml"/><Relationship Id="rId16" Type="http://schemas.openxmlformats.org/officeDocument/2006/relationships/image" Target="../media/image160.emf"/><Relationship Id="rId29" Type="http://schemas.openxmlformats.org/officeDocument/2006/relationships/customXml" Target="../ink/ink1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162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37" Type="http://schemas.openxmlformats.org/officeDocument/2006/relationships/customXml" Target="../ink/ink175.xml"/><Relationship Id="rId40" Type="http://schemas.openxmlformats.org/officeDocument/2006/relationships/image" Target="../media/image172.emf"/><Relationship Id="rId45" Type="http://schemas.openxmlformats.org/officeDocument/2006/relationships/customXml" Target="../ink/ink179.xml"/><Relationship Id="rId53" Type="http://schemas.openxmlformats.org/officeDocument/2006/relationships/customXml" Target="../ink/ink183.xml"/><Relationship Id="rId58" Type="http://schemas.openxmlformats.org/officeDocument/2006/relationships/image" Target="../media/image181.emf"/><Relationship Id="rId66" Type="http://schemas.openxmlformats.org/officeDocument/2006/relationships/image" Target="../media/image185.emf"/><Relationship Id="rId5" Type="http://schemas.openxmlformats.org/officeDocument/2006/relationships/image" Target="NULL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49" Type="http://schemas.openxmlformats.org/officeDocument/2006/relationships/customXml" Target="../ink/ink181.xml"/><Relationship Id="rId57" Type="http://schemas.openxmlformats.org/officeDocument/2006/relationships/customXml" Target="../ink/ink185.xml"/><Relationship Id="rId61" Type="http://schemas.openxmlformats.org/officeDocument/2006/relationships/customXml" Target="../ink/ink187.xml"/><Relationship Id="rId10" Type="http://schemas.openxmlformats.org/officeDocument/2006/relationships/image" Target="../media/image157.emf"/><Relationship Id="rId19" Type="http://schemas.openxmlformats.org/officeDocument/2006/relationships/customXml" Target="../ink/ink166.xml"/><Relationship Id="rId31" Type="http://schemas.openxmlformats.org/officeDocument/2006/relationships/customXml" Target="../ink/ink172.xml"/><Relationship Id="rId44" Type="http://schemas.openxmlformats.org/officeDocument/2006/relationships/image" Target="../media/image174.emf"/><Relationship Id="rId52" Type="http://schemas.openxmlformats.org/officeDocument/2006/relationships/image" Target="../media/image178.emf"/><Relationship Id="rId60" Type="http://schemas.openxmlformats.org/officeDocument/2006/relationships/image" Target="../media/image182.emf"/><Relationship Id="rId65" Type="http://schemas.openxmlformats.org/officeDocument/2006/relationships/customXml" Target="../ink/ink189.xml"/><Relationship Id="rId9" Type="http://schemas.openxmlformats.org/officeDocument/2006/relationships/customXml" Target="../ink/ink161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70.xml"/><Relationship Id="rId30" Type="http://schemas.openxmlformats.org/officeDocument/2006/relationships/image" Target="../media/image167.emf"/><Relationship Id="rId35" Type="http://schemas.openxmlformats.org/officeDocument/2006/relationships/customXml" Target="../ink/ink174.xml"/><Relationship Id="rId43" Type="http://schemas.openxmlformats.org/officeDocument/2006/relationships/customXml" Target="../ink/ink178.xml"/><Relationship Id="rId48" Type="http://schemas.openxmlformats.org/officeDocument/2006/relationships/image" Target="../media/image176.emf"/><Relationship Id="rId56" Type="http://schemas.openxmlformats.org/officeDocument/2006/relationships/image" Target="../media/image180.emf"/><Relationship Id="rId64" Type="http://schemas.openxmlformats.org/officeDocument/2006/relationships/image" Target="../media/image184.emf"/><Relationship Id="rId69" Type="http://schemas.openxmlformats.org/officeDocument/2006/relationships/customXml" Target="../ink/ink191.xml"/><Relationship Id="rId8" Type="http://schemas.openxmlformats.org/officeDocument/2006/relationships/image" Target="../media/image156.emf"/><Relationship Id="rId51" Type="http://schemas.openxmlformats.org/officeDocument/2006/relationships/customXml" Target="../ink/ink182.xml"/><Relationship Id="rId72" Type="http://schemas.openxmlformats.org/officeDocument/2006/relationships/image" Target="../media/image188.emf"/><Relationship Id="rId12" Type="http://schemas.openxmlformats.org/officeDocument/2006/relationships/image" Target="../media/image158.emf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33" Type="http://schemas.openxmlformats.org/officeDocument/2006/relationships/customXml" Target="../ink/ink173.xml"/><Relationship Id="rId38" Type="http://schemas.openxmlformats.org/officeDocument/2006/relationships/image" Target="../media/image171.emf"/><Relationship Id="rId46" Type="http://schemas.openxmlformats.org/officeDocument/2006/relationships/image" Target="../media/image175.emf"/><Relationship Id="rId59" Type="http://schemas.openxmlformats.org/officeDocument/2006/relationships/customXml" Target="../ink/ink186.xml"/><Relationship Id="rId67" Type="http://schemas.openxmlformats.org/officeDocument/2006/relationships/customXml" Target="../ink/ink190.xml"/><Relationship Id="rId20" Type="http://schemas.openxmlformats.org/officeDocument/2006/relationships/image" Target="../media/image162.emf"/><Relationship Id="rId41" Type="http://schemas.openxmlformats.org/officeDocument/2006/relationships/customXml" Target="../ink/ink177.xml"/><Relationship Id="rId54" Type="http://schemas.openxmlformats.org/officeDocument/2006/relationships/image" Target="../media/image179.emf"/><Relationship Id="rId62" Type="http://schemas.openxmlformats.org/officeDocument/2006/relationships/image" Target="../media/image183.emf"/><Relationship Id="rId70" Type="http://schemas.openxmlformats.org/officeDocument/2006/relationships/image" Target="../media/image18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13" Type="http://schemas.openxmlformats.org/officeDocument/2006/relationships/image" Target="../media/image192.emf"/><Relationship Id="rId18" Type="http://schemas.openxmlformats.org/officeDocument/2006/relationships/customXml" Target="../ink/ink199.xml"/><Relationship Id="rId26" Type="http://schemas.openxmlformats.org/officeDocument/2006/relationships/customXml" Target="../ink/ink203.xml"/><Relationship Id="rId21" Type="http://schemas.openxmlformats.org/officeDocument/2006/relationships/image" Target="../media/image196.emf"/><Relationship Id="rId7" Type="http://schemas.openxmlformats.org/officeDocument/2006/relationships/image" Target="../media/image2.png"/><Relationship Id="rId12" Type="http://schemas.openxmlformats.org/officeDocument/2006/relationships/customXml" Target="../ink/ink196.xml"/><Relationship Id="rId17" Type="http://schemas.openxmlformats.org/officeDocument/2006/relationships/image" Target="../media/image194.emf"/><Relationship Id="rId25" Type="http://schemas.openxmlformats.org/officeDocument/2006/relationships/image" Target="../media/image198.emf"/><Relationship Id="rId2" Type="http://schemas.openxmlformats.org/officeDocument/2006/relationships/customXml" Target="../ink/ink193.xml"/><Relationship Id="rId16" Type="http://schemas.openxmlformats.org/officeDocument/2006/relationships/customXml" Target="../ink/ink198.xml"/><Relationship Id="rId20" Type="http://schemas.openxmlformats.org/officeDocument/2006/relationships/customXml" Target="../ink/ink2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91.emf"/><Relationship Id="rId24" Type="http://schemas.openxmlformats.org/officeDocument/2006/relationships/customXml" Target="../ink/ink202.xml"/><Relationship Id="rId5" Type="http://schemas.openxmlformats.org/officeDocument/2006/relationships/image" Target="NULL"/><Relationship Id="rId15" Type="http://schemas.openxmlformats.org/officeDocument/2006/relationships/image" Target="../media/image193.emf"/><Relationship Id="rId23" Type="http://schemas.openxmlformats.org/officeDocument/2006/relationships/image" Target="../media/image197.emf"/><Relationship Id="rId10" Type="http://schemas.openxmlformats.org/officeDocument/2006/relationships/customXml" Target="../ink/ink195.xml"/><Relationship Id="rId19" Type="http://schemas.openxmlformats.org/officeDocument/2006/relationships/image" Target="../media/image195.emf"/><Relationship Id="rId9" Type="http://schemas.openxmlformats.org/officeDocument/2006/relationships/image" Target="../media/image190.emf"/><Relationship Id="rId14" Type="http://schemas.openxmlformats.org/officeDocument/2006/relationships/customXml" Target="../ink/ink197.xml"/><Relationship Id="rId22" Type="http://schemas.openxmlformats.org/officeDocument/2006/relationships/customXml" Target="../ink/ink201.xml"/><Relationship Id="rId27" Type="http://schemas.openxmlformats.org/officeDocument/2006/relationships/image" Target="../media/image19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6.xml"/><Relationship Id="rId13" Type="http://schemas.openxmlformats.org/officeDocument/2006/relationships/image" Target="../media/image203.emf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21" Type="http://schemas.openxmlformats.org/officeDocument/2006/relationships/image" Target="../media/image207.emf"/><Relationship Id="rId34" Type="http://schemas.openxmlformats.org/officeDocument/2006/relationships/customXml" Target="../ink/ink219.xml"/><Relationship Id="rId7" Type="http://schemas.openxmlformats.org/officeDocument/2006/relationships/image" Target="../media/image200.emf"/><Relationship Id="rId12" Type="http://schemas.openxmlformats.org/officeDocument/2006/relationships/customXml" Target="../ink/ink208.xml"/><Relationship Id="rId17" Type="http://schemas.openxmlformats.org/officeDocument/2006/relationships/image" Target="../media/image205.emf"/><Relationship Id="rId25" Type="http://schemas.openxmlformats.org/officeDocument/2006/relationships/image" Target="../media/image209.emf"/><Relationship Id="rId33" Type="http://schemas.openxmlformats.org/officeDocument/2006/relationships/image" Target="../media/image213.emf"/><Relationship Id="rId2" Type="http://schemas.openxmlformats.org/officeDocument/2006/relationships/customXml" Target="../ink/ink204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21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5.xml"/><Relationship Id="rId11" Type="http://schemas.openxmlformats.org/officeDocument/2006/relationships/image" Target="../media/image202.emf"/><Relationship Id="rId24" Type="http://schemas.openxmlformats.org/officeDocument/2006/relationships/customXml" Target="../ink/ink214.xml"/><Relationship Id="rId32" Type="http://schemas.openxmlformats.org/officeDocument/2006/relationships/customXml" Target="../ink/ink218.xml"/><Relationship Id="rId37" Type="http://schemas.openxmlformats.org/officeDocument/2006/relationships/image" Target="../media/image215.emf"/><Relationship Id="rId5" Type="http://schemas.openxmlformats.org/officeDocument/2006/relationships/image" Target="NULL"/><Relationship Id="rId15" Type="http://schemas.openxmlformats.org/officeDocument/2006/relationships/image" Target="../media/image204.emf"/><Relationship Id="rId23" Type="http://schemas.openxmlformats.org/officeDocument/2006/relationships/image" Target="../media/image208.emf"/><Relationship Id="rId28" Type="http://schemas.openxmlformats.org/officeDocument/2006/relationships/customXml" Target="../ink/ink216.xml"/><Relationship Id="rId36" Type="http://schemas.openxmlformats.org/officeDocument/2006/relationships/customXml" Target="../ink/ink220.xml"/><Relationship Id="rId10" Type="http://schemas.openxmlformats.org/officeDocument/2006/relationships/customXml" Target="../ink/ink207.xml"/><Relationship Id="rId19" Type="http://schemas.openxmlformats.org/officeDocument/2006/relationships/image" Target="../media/image206.emf"/><Relationship Id="rId31" Type="http://schemas.openxmlformats.org/officeDocument/2006/relationships/image" Target="../media/image212.emf"/><Relationship Id="rId9" Type="http://schemas.openxmlformats.org/officeDocument/2006/relationships/image" Target="../media/image201.emf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210.emf"/><Relationship Id="rId30" Type="http://schemas.openxmlformats.org/officeDocument/2006/relationships/customXml" Target="../ink/ink217.xml"/><Relationship Id="rId35" Type="http://schemas.openxmlformats.org/officeDocument/2006/relationships/image" Target="../media/image2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2.xml"/><Relationship Id="rId13" Type="http://schemas.openxmlformats.org/officeDocument/2006/relationships/image" Target="../media/image219.emf"/><Relationship Id="rId18" Type="http://schemas.openxmlformats.org/officeDocument/2006/relationships/customXml" Target="../ink/ink227.xml"/><Relationship Id="rId26" Type="http://schemas.openxmlformats.org/officeDocument/2006/relationships/customXml" Target="../ink/ink231.xml"/><Relationship Id="rId39" Type="http://schemas.openxmlformats.org/officeDocument/2006/relationships/image" Target="../media/image232.emf"/><Relationship Id="rId21" Type="http://schemas.openxmlformats.org/officeDocument/2006/relationships/image" Target="../media/image223.emf"/><Relationship Id="rId34" Type="http://schemas.openxmlformats.org/officeDocument/2006/relationships/customXml" Target="../ink/ink235.xml"/><Relationship Id="rId42" Type="http://schemas.openxmlformats.org/officeDocument/2006/relationships/customXml" Target="../ink/ink239.xml"/><Relationship Id="rId47" Type="http://schemas.openxmlformats.org/officeDocument/2006/relationships/image" Target="../media/image236.emf"/><Relationship Id="rId7" Type="http://schemas.openxmlformats.org/officeDocument/2006/relationships/image" Target="../media/image2.png"/><Relationship Id="rId12" Type="http://schemas.openxmlformats.org/officeDocument/2006/relationships/customXml" Target="../ink/ink224.xml"/><Relationship Id="rId17" Type="http://schemas.openxmlformats.org/officeDocument/2006/relationships/image" Target="../media/image221.emf"/><Relationship Id="rId25" Type="http://schemas.openxmlformats.org/officeDocument/2006/relationships/image" Target="../media/image225.emf"/><Relationship Id="rId33" Type="http://schemas.openxmlformats.org/officeDocument/2006/relationships/image" Target="../media/image229.emf"/><Relationship Id="rId38" Type="http://schemas.openxmlformats.org/officeDocument/2006/relationships/customXml" Target="../ink/ink237.xml"/><Relationship Id="rId46" Type="http://schemas.openxmlformats.org/officeDocument/2006/relationships/customXml" Target="../ink/ink241.xml"/><Relationship Id="rId2" Type="http://schemas.openxmlformats.org/officeDocument/2006/relationships/customXml" Target="../ink/ink221.xml"/><Relationship Id="rId16" Type="http://schemas.openxmlformats.org/officeDocument/2006/relationships/customXml" Target="../ink/ink226.xml"/><Relationship Id="rId20" Type="http://schemas.openxmlformats.org/officeDocument/2006/relationships/customXml" Target="../ink/ink228.xml"/><Relationship Id="rId29" Type="http://schemas.openxmlformats.org/officeDocument/2006/relationships/image" Target="../media/image227.emf"/><Relationship Id="rId41" Type="http://schemas.openxmlformats.org/officeDocument/2006/relationships/image" Target="../media/image2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18.emf"/><Relationship Id="rId24" Type="http://schemas.openxmlformats.org/officeDocument/2006/relationships/customXml" Target="../ink/ink230.xml"/><Relationship Id="rId32" Type="http://schemas.openxmlformats.org/officeDocument/2006/relationships/customXml" Target="../ink/ink234.xml"/><Relationship Id="rId37" Type="http://schemas.openxmlformats.org/officeDocument/2006/relationships/image" Target="../media/image231.emf"/><Relationship Id="rId40" Type="http://schemas.openxmlformats.org/officeDocument/2006/relationships/customXml" Target="../ink/ink238.xml"/><Relationship Id="rId45" Type="http://schemas.openxmlformats.org/officeDocument/2006/relationships/image" Target="../media/image235.emf"/><Relationship Id="rId5" Type="http://schemas.openxmlformats.org/officeDocument/2006/relationships/image" Target="NULL"/><Relationship Id="rId15" Type="http://schemas.openxmlformats.org/officeDocument/2006/relationships/image" Target="../media/image220.emf"/><Relationship Id="rId23" Type="http://schemas.openxmlformats.org/officeDocument/2006/relationships/image" Target="../media/image224.emf"/><Relationship Id="rId28" Type="http://schemas.openxmlformats.org/officeDocument/2006/relationships/customXml" Target="../ink/ink232.xml"/><Relationship Id="rId36" Type="http://schemas.openxmlformats.org/officeDocument/2006/relationships/customXml" Target="../ink/ink236.xml"/><Relationship Id="rId49" Type="http://schemas.openxmlformats.org/officeDocument/2006/relationships/image" Target="../media/image237.emf"/><Relationship Id="rId10" Type="http://schemas.openxmlformats.org/officeDocument/2006/relationships/customXml" Target="../ink/ink223.xml"/><Relationship Id="rId19" Type="http://schemas.openxmlformats.org/officeDocument/2006/relationships/image" Target="../media/image222.emf"/><Relationship Id="rId31" Type="http://schemas.openxmlformats.org/officeDocument/2006/relationships/image" Target="../media/image228.emf"/><Relationship Id="rId44" Type="http://schemas.openxmlformats.org/officeDocument/2006/relationships/customXml" Target="../ink/ink240.xml"/><Relationship Id="rId9" Type="http://schemas.openxmlformats.org/officeDocument/2006/relationships/image" Target="../media/image217.emf"/><Relationship Id="rId14" Type="http://schemas.openxmlformats.org/officeDocument/2006/relationships/customXml" Target="../ink/ink225.xml"/><Relationship Id="rId22" Type="http://schemas.openxmlformats.org/officeDocument/2006/relationships/customXml" Target="../ink/ink229.xml"/><Relationship Id="rId27" Type="http://schemas.openxmlformats.org/officeDocument/2006/relationships/image" Target="../media/image226.emf"/><Relationship Id="rId30" Type="http://schemas.openxmlformats.org/officeDocument/2006/relationships/customXml" Target="../ink/ink233.xml"/><Relationship Id="rId35" Type="http://schemas.openxmlformats.org/officeDocument/2006/relationships/image" Target="../media/image230.emf"/><Relationship Id="rId43" Type="http://schemas.openxmlformats.org/officeDocument/2006/relationships/image" Target="../media/image234.emf"/><Relationship Id="rId48" Type="http://schemas.openxmlformats.org/officeDocument/2006/relationships/customXml" Target="../ink/ink24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7.xml"/><Relationship Id="rId18" Type="http://schemas.openxmlformats.org/officeDocument/2006/relationships/image" Target="../media/image243.emf"/><Relationship Id="rId26" Type="http://schemas.openxmlformats.org/officeDocument/2006/relationships/image" Target="../media/image247.emf"/><Relationship Id="rId39" Type="http://schemas.openxmlformats.org/officeDocument/2006/relationships/customXml" Target="../ink/ink260.xml"/><Relationship Id="rId21" Type="http://schemas.openxmlformats.org/officeDocument/2006/relationships/customXml" Target="../ink/ink251.xml"/><Relationship Id="rId34" Type="http://schemas.openxmlformats.org/officeDocument/2006/relationships/image" Target="../media/image251.emf"/><Relationship Id="rId42" Type="http://schemas.openxmlformats.org/officeDocument/2006/relationships/image" Target="../media/image255.emf"/><Relationship Id="rId47" Type="http://schemas.openxmlformats.org/officeDocument/2006/relationships/customXml" Target="../ink/ink264.xml"/><Relationship Id="rId50" Type="http://schemas.openxmlformats.org/officeDocument/2006/relationships/image" Target="../media/image259.emf"/><Relationship Id="rId55" Type="http://schemas.openxmlformats.org/officeDocument/2006/relationships/customXml" Target="../ink/ink268.xml"/><Relationship Id="rId63" Type="http://schemas.openxmlformats.org/officeDocument/2006/relationships/customXml" Target="../ink/ink272.xml"/><Relationship Id="rId68" Type="http://schemas.openxmlformats.org/officeDocument/2006/relationships/image" Target="../media/image268.emf"/><Relationship Id="rId76" Type="http://schemas.openxmlformats.org/officeDocument/2006/relationships/image" Target="../media/image272.emf"/><Relationship Id="rId7" Type="http://schemas.openxmlformats.org/officeDocument/2006/relationships/customXml" Target="../ink/ink244.xml"/><Relationship Id="rId71" Type="http://schemas.openxmlformats.org/officeDocument/2006/relationships/customXml" Target="../ink/ink276.xml"/><Relationship Id="rId2" Type="http://schemas.openxmlformats.org/officeDocument/2006/relationships/customXml" Target="../ink/ink243.xml"/><Relationship Id="rId16" Type="http://schemas.openxmlformats.org/officeDocument/2006/relationships/image" Target="../media/image242.emf"/><Relationship Id="rId29" Type="http://schemas.openxmlformats.org/officeDocument/2006/relationships/customXml" Target="../ink/ink255.xml"/><Relationship Id="rId11" Type="http://schemas.openxmlformats.org/officeDocument/2006/relationships/customXml" Target="../ink/ink246.xml"/><Relationship Id="rId24" Type="http://schemas.openxmlformats.org/officeDocument/2006/relationships/image" Target="../media/image246.emf"/><Relationship Id="rId32" Type="http://schemas.openxmlformats.org/officeDocument/2006/relationships/image" Target="../media/image250.emf"/><Relationship Id="rId37" Type="http://schemas.openxmlformats.org/officeDocument/2006/relationships/customXml" Target="../ink/ink259.xml"/><Relationship Id="rId40" Type="http://schemas.openxmlformats.org/officeDocument/2006/relationships/image" Target="../media/image254.emf"/><Relationship Id="rId45" Type="http://schemas.openxmlformats.org/officeDocument/2006/relationships/customXml" Target="../ink/ink263.xml"/><Relationship Id="rId53" Type="http://schemas.openxmlformats.org/officeDocument/2006/relationships/customXml" Target="../ink/ink267.xml"/><Relationship Id="rId58" Type="http://schemas.openxmlformats.org/officeDocument/2006/relationships/image" Target="../media/image263.emf"/><Relationship Id="rId66" Type="http://schemas.openxmlformats.org/officeDocument/2006/relationships/image" Target="../media/image267.emf"/><Relationship Id="rId74" Type="http://schemas.openxmlformats.org/officeDocument/2006/relationships/image" Target="../media/image271.emf"/><Relationship Id="rId79" Type="http://schemas.openxmlformats.org/officeDocument/2006/relationships/customXml" Target="../ink/ink280.xml"/><Relationship Id="rId5" Type="http://schemas.openxmlformats.org/officeDocument/2006/relationships/image" Target="NULL"/><Relationship Id="rId61" Type="http://schemas.openxmlformats.org/officeDocument/2006/relationships/customXml" Target="../ink/ink271.xml"/><Relationship Id="rId82" Type="http://schemas.openxmlformats.org/officeDocument/2006/relationships/image" Target="../media/image275.emf"/><Relationship Id="rId10" Type="http://schemas.openxmlformats.org/officeDocument/2006/relationships/image" Target="../media/image239.emf"/><Relationship Id="rId19" Type="http://schemas.openxmlformats.org/officeDocument/2006/relationships/customXml" Target="../ink/ink250.xml"/><Relationship Id="rId31" Type="http://schemas.openxmlformats.org/officeDocument/2006/relationships/customXml" Target="../ink/ink256.xml"/><Relationship Id="rId44" Type="http://schemas.openxmlformats.org/officeDocument/2006/relationships/image" Target="../media/image256.emf"/><Relationship Id="rId52" Type="http://schemas.openxmlformats.org/officeDocument/2006/relationships/image" Target="../media/image260.emf"/><Relationship Id="rId60" Type="http://schemas.openxmlformats.org/officeDocument/2006/relationships/image" Target="../media/image264.emf"/><Relationship Id="rId65" Type="http://schemas.openxmlformats.org/officeDocument/2006/relationships/customXml" Target="../ink/ink273.xml"/><Relationship Id="rId73" Type="http://schemas.openxmlformats.org/officeDocument/2006/relationships/customXml" Target="../ink/ink277.xml"/><Relationship Id="rId78" Type="http://schemas.openxmlformats.org/officeDocument/2006/relationships/image" Target="../media/image273.emf"/><Relationship Id="rId81" Type="http://schemas.openxmlformats.org/officeDocument/2006/relationships/customXml" Target="../ink/ink281.xml"/><Relationship Id="rId9" Type="http://schemas.openxmlformats.org/officeDocument/2006/relationships/customXml" Target="../ink/ink245.xml"/><Relationship Id="rId14" Type="http://schemas.openxmlformats.org/officeDocument/2006/relationships/image" Target="../media/image241.emf"/><Relationship Id="rId22" Type="http://schemas.openxmlformats.org/officeDocument/2006/relationships/image" Target="../media/image245.emf"/><Relationship Id="rId27" Type="http://schemas.openxmlformats.org/officeDocument/2006/relationships/customXml" Target="../ink/ink254.xml"/><Relationship Id="rId30" Type="http://schemas.openxmlformats.org/officeDocument/2006/relationships/image" Target="../media/image249.emf"/><Relationship Id="rId35" Type="http://schemas.openxmlformats.org/officeDocument/2006/relationships/customXml" Target="../ink/ink258.xml"/><Relationship Id="rId43" Type="http://schemas.openxmlformats.org/officeDocument/2006/relationships/customXml" Target="../ink/ink262.xml"/><Relationship Id="rId48" Type="http://schemas.openxmlformats.org/officeDocument/2006/relationships/image" Target="../media/image258.emf"/><Relationship Id="rId56" Type="http://schemas.openxmlformats.org/officeDocument/2006/relationships/image" Target="../media/image262.emf"/><Relationship Id="rId64" Type="http://schemas.openxmlformats.org/officeDocument/2006/relationships/image" Target="../media/image266.emf"/><Relationship Id="rId69" Type="http://schemas.openxmlformats.org/officeDocument/2006/relationships/customXml" Target="../ink/ink275.xml"/><Relationship Id="rId77" Type="http://schemas.openxmlformats.org/officeDocument/2006/relationships/customXml" Target="../ink/ink279.xml"/><Relationship Id="rId8" Type="http://schemas.openxmlformats.org/officeDocument/2006/relationships/image" Target="../media/image238.emf"/><Relationship Id="rId51" Type="http://schemas.openxmlformats.org/officeDocument/2006/relationships/customXml" Target="../ink/ink266.xml"/><Relationship Id="rId72" Type="http://schemas.openxmlformats.org/officeDocument/2006/relationships/image" Target="../media/image270.emf"/><Relationship Id="rId80" Type="http://schemas.openxmlformats.org/officeDocument/2006/relationships/image" Target="../media/image274.emf"/><Relationship Id="rId12" Type="http://schemas.openxmlformats.org/officeDocument/2006/relationships/image" Target="../media/image240.emf"/><Relationship Id="rId17" Type="http://schemas.openxmlformats.org/officeDocument/2006/relationships/customXml" Target="../ink/ink249.xml"/><Relationship Id="rId25" Type="http://schemas.openxmlformats.org/officeDocument/2006/relationships/customXml" Target="../ink/ink253.xml"/><Relationship Id="rId33" Type="http://schemas.openxmlformats.org/officeDocument/2006/relationships/customXml" Target="../ink/ink257.xml"/><Relationship Id="rId38" Type="http://schemas.openxmlformats.org/officeDocument/2006/relationships/image" Target="../media/image253.emf"/><Relationship Id="rId46" Type="http://schemas.openxmlformats.org/officeDocument/2006/relationships/image" Target="../media/image257.emf"/><Relationship Id="rId59" Type="http://schemas.openxmlformats.org/officeDocument/2006/relationships/customXml" Target="../ink/ink270.xml"/><Relationship Id="rId67" Type="http://schemas.openxmlformats.org/officeDocument/2006/relationships/customXml" Target="../ink/ink274.xml"/><Relationship Id="rId20" Type="http://schemas.openxmlformats.org/officeDocument/2006/relationships/image" Target="../media/image244.emf"/><Relationship Id="rId41" Type="http://schemas.openxmlformats.org/officeDocument/2006/relationships/customXml" Target="../ink/ink261.xml"/><Relationship Id="rId54" Type="http://schemas.openxmlformats.org/officeDocument/2006/relationships/image" Target="../media/image261.emf"/><Relationship Id="rId62" Type="http://schemas.openxmlformats.org/officeDocument/2006/relationships/image" Target="../media/image265.emf"/><Relationship Id="rId70" Type="http://schemas.openxmlformats.org/officeDocument/2006/relationships/image" Target="../media/image269.emf"/><Relationship Id="rId75" Type="http://schemas.openxmlformats.org/officeDocument/2006/relationships/customXml" Target="../ink/ink2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5" Type="http://schemas.openxmlformats.org/officeDocument/2006/relationships/customXml" Target="../ink/ink248.xml"/><Relationship Id="rId23" Type="http://schemas.openxmlformats.org/officeDocument/2006/relationships/customXml" Target="../ink/ink252.xml"/><Relationship Id="rId28" Type="http://schemas.openxmlformats.org/officeDocument/2006/relationships/image" Target="../media/image248.emf"/><Relationship Id="rId36" Type="http://schemas.openxmlformats.org/officeDocument/2006/relationships/image" Target="../media/image252.emf"/><Relationship Id="rId49" Type="http://schemas.openxmlformats.org/officeDocument/2006/relationships/customXml" Target="../ink/ink265.xml"/><Relationship Id="rId57" Type="http://schemas.openxmlformats.org/officeDocument/2006/relationships/customXml" Target="../ink/ink2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emf"/><Relationship Id="rId13" Type="http://schemas.openxmlformats.org/officeDocument/2006/relationships/customXml" Target="../ink/ink286.xml"/><Relationship Id="rId18" Type="http://schemas.openxmlformats.org/officeDocument/2006/relationships/image" Target="../media/image281.emf"/><Relationship Id="rId26" Type="http://schemas.openxmlformats.org/officeDocument/2006/relationships/image" Target="../media/image285.emf"/><Relationship Id="rId21" Type="http://schemas.openxmlformats.org/officeDocument/2006/relationships/customXml" Target="../ink/ink290.xml"/><Relationship Id="rId34" Type="http://schemas.openxmlformats.org/officeDocument/2006/relationships/image" Target="../media/image289.emf"/><Relationship Id="rId7" Type="http://schemas.openxmlformats.org/officeDocument/2006/relationships/customXml" Target="../ink/ink283.xml"/><Relationship Id="rId12" Type="http://schemas.openxmlformats.org/officeDocument/2006/relationships/image" Target="../media/image278.emf"/><Relationship Id="rId17" Type="http://schemas.openxmlformats.org/officeDocument/2006/relationships/customXml" Target="../ink/ink288.xml"/><Relationship Id="rId25" Type="http://schemas.openxmlformats.org/officeDocument/2006/relationships/customXml" Target="../ink/ink292.xml"/><Relationship Id="rId33" Type="http://schemas.openxmlformats.org/officeDocument/2006/relationships/customXml" Target="../ink/ink296.xml"/><Relationship Id="rId38" Type="http://schemas.openxmlformats.org/officeDocument/2006/relationships/image" Target="../media/image291.emf"/><Relationship Id="rId2" Type="http://schemas.openxmlformats.org/officeDocument/2006/relationships/customXml" Target="../ink/ink282.xml"/><Relationship Id="rId16" Type="http://schemas.openxmlformats.org/officeDocument/2006/relationships/image" Target="../media/image280.emf"/><Relationship Id="rId20" Type="http://schemas.openxmlformats.org/officeDocument/2006/relationships/image" Target="../media/image282.emf"/><Relationship Id="rId29" Type="http://schemas.openxmlformats.org/officeDocument/2006/relationships/customXml" Target="../ink/ink2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285.xml"/><Relationship Id="rId24" Type="http://schemas.openxmlformats.org/officeDocument/2006/relationships/image" Target="../media/image284.emf"/><Relationship Id="rId32" Type="http://schemas.openxmlformats.org/officeDocument/2006/relationships/image" Target="../media/image288.emf"/><Relationship Id="rId37" Type="http://schemas.openxmlformats.org/officeDocument/2006/relationships/customXml" Target="../ink/ink298.xml"/><Relationship Id="rId5" Type="http://schemas.openxmlformats.org/officeDocument/2006/relationships/image" Target="NULL"/><Relationship Id="rId15" Type="http://schemas.openxmlformats.org/officeDocument/2006/relationships/customXml" Target="../ink/ink287.xml"/><Relationship Id="rId23" Type="http://schemas.openxmlformats.org/officeDocument/2006/relationships/customXml" Target="../ink/ink291.xml"/><Relationship Id="rId28" Type="http://schemas.openxmlformats.org/officeDocument/2006/relationships/image" Target="../media/image286.emf"/><Relationship Id="rId36" Type="http://schemas.openxmlformats.org/officeDocument/2006/relationships/image" Target="../media/image290.emf"/><Relationship Id="rId10" Type="http://schemas.openxmlformats.org/officeDocument/2006/relationships/image" Target="../media/image277.emf"/><Relationship Id="rId19" Type="http://schemas.openxmlformats.org/officeDocument/2006/relationships/customXml" Target="../ink/ink289.xml"/><Relationship Id="rId31" Type="http://schemas.openxmlformats.org/officeDocument/2006/relationships/customXml" Target="../ink/ink295.xml"/><Relationship Id="rId9" Type="http://schemas.openxmlformats.org/officeDocument/2006/relationships/customXml" Target="../ink/ink284.xml"/><Relationship Id="rId14" Type="http://schemas.openxmlformats.org/officeDocument/2006/relationships/image" Target="../media/image279.emf"/><Relationship Id="rId22" Type="http://schemas.openxmlformats.org/officeDocument/2006/relationships/image" Target="../media/image283.emf"/><Relationship Id="rId27" Type="http://schemas.openxmlformats.org/officeDocument/2006/relationships/customXml" Target="../ink/ink293.xml"/><Relationship Id="rId30" Type="http://schemas.openxmlformats.org/officeDocument/2006/relationships/image" Target="../media/image287.emf"/><Relationship Id="rId35" Type="http://schemas.openxmlformats.org/officeDocument/2006/relationships/customXml" Target="../ink/ink29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0.xml"/><Relationship Id="rId13" Type="http://schemas.openxmlformats.org/officeDocument/2006/relationships/image" Target="../media/image295.emf"/><Relationship Id="rId18" Type="http://schemas.openxmlformats.org/officeDocument/2006/relationships/customXml" Target="../ink/ink305.xml"/><Relationship Id="rId26" Type="http://schemas.openxmlformats.org/officeDocument/2006/relationships/customXml" Target="../ink/ink309.xml"/><Relationship Id="rId21" Type="http://schemas.openxmlformats.org/officeDocument/2006/relationships/image" Target="../media/image299.emf"/><Relationship Id="rId34" Type="http://schemas.openxmlformats.org/officeDocument/2006/relationships/customXml" Target="../ink/ink313.xml"/><Relationship Id="rId7" Type="http://schemas.openxmlformats.org/officeDocument/2006/relationships/image" Target="../media/image2.png"/><Relationship Id="rId12" Type="http://schemas.openxmlformats.org/officeDocument/2006/relationships/customXml" Target="../ink/ink302.xml"/><Relationship Id="rId17" Type="http://schemas.openxmlformats.org/officeDocument/2006/relationships/image" Target="../media/image297.emf"/><Relationship Id="rId25" Type="http://schemas.openxmlformats.org/officeDocument/2006/relationships/image" Target="../media/image301.emf"/><Relationship Id="rId33" Type="http://schemas.openxmlformats.org/officeDocument/2006/relationships/image" Target="../media/image305.emf"/><Relationship Id="rId2" Type="http://schemas.openxmlformats.org/officeDocument/2006/relationships/customXml" Target="../ink/ink299.xml"/><Relationship Id="rId16" Type="http://schemas.openxmlformats.org/officeDocument/2006/relationships/customXml" Target="../ink/ink304.xml"/><Relationship Id="rId20" Type="http://schemas.openxmlformats.org/officeDocument/2006/relationships/customXml" Target="../ink/ink306.xml"/><Relationship Id="rId29" Type="http://schemas.openxmlformats.org/officeDocument/2006/relationships/image" Target="../media/image30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2.png"/><Relationship Id="rId11" Type="http://schemas.openxmlformats.org/officeDocument/2006/relationships/image" Target="../media/image294.emf"/><Relationship Id="rId24" Type="http://schemas.openxmlformats.org/officeDocument/2006/relationships/customXml" Target="../ink/ink308.xml"/><Relationship Id="rId32" Type="http://schemas.openxmlformats.org/officeDocument/2006/relationships/customXml" Target="../ink/ink312.xml"/><Relationship Id="rId5" Type="http://schemas.openxmlformats.org/officeDocument/2006/relationships/image" Target="NULL"/><Relationship Id="rId15" Type="http://schemas.openxmlformats.org/officeDocument/2006/relationships/image" Target="../media/image296.emf"/><Relationship Id="rId23" Type="http://schemas.openxmlformats.org/officeDocument/2006/relationships/image" Target="../media/image300.emf"/><Relationship Id="rId28" Type="http://schemas.openxmlformats.org/officeDocument/2006/relationships/customXml" Target="../ink/ink310.xml"/><Relationship Id="rId10" Type="http://schemas.openxmlformats.org/officeDocument/2006/relationships/customXml" Target="../ink/ink301.xml"/><Relationship Id="rId19" Type="http://schemas.openxmlformats.org/officeDocument/2006/relationships/image" Target="../media/image298.emf"/><Relationship Id="rId31" Type="http://schemas.openxmlformats.org/officeDocument/2006/relationships/image" Target="../media/image304.emf"/><Relationship Id="rId9" Type="http://schemas.openxmlformats.org/officeDocument/2006/relationships/image" Target="../media/image293.emf"/><Relationship Id="rId14" Type="http://schemas.openxmlformats.org/officeDocument/2006/relationships/customXml" Target="../ink/ink303.xml"/><Relationship Id="rId22" Type="http://schemas.openxmlformats.org/officeDocument/2006/relationships/customXml" Target="../ink/ink307.xml"/><Relationship Id="rId27" Type="http://schemas.openxmlformats.org/officeDocument/2006/relationships/image" Target="../media/image302.emf"/><Relationship Id="rId30" Type="http://schemas.openxmlformats.org/officeDocument/2006/relationships/customXml" Target="../ink/ink311.xml"/><Relationship Id="rId35" Type="http://schemas.openxmlformats.org/officeDocument/2006/relationships/image" Target="../media/image30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5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emf"/><Relationship Id="rId42" Type="http://schemas.openxmlformats.org/officeDocument/2006/relationships/image" Target="../media/image20.emf"/><Relationship Id="rId47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5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emf"/><Relationship Id="rId46" Type="http://schemas.openxmlformats.org/officeDocument/2006/relationships/image" Target="../media/image22.emf"/><Relationship Id="rId2" Type="http://schemas.openxmlformats.org/officeDocument/2006/relationships/customXml" Target="../ink/ink1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4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7.xml"/><Relationship Id="rId40" Type="http://schemas.openxmlformats.org/officeDocument/2006/relationships/image" Target="../media/image19.emf"/><Relationship Id="rId45" Type="http://schemas.openxmlformats.org/officeDocument/2006/relationships/customXml" Target="../ink/ink21.xml"/><Relationship Id="rId5" Type="http://schemas.openxmlformats.org/officeDocument/2006/relationships/image" Target="NUL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10" Type="http://schemas.openxmlformats.org/officeDocument/2006/relationships/image" Target="../media/image4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1.emf"/><Relationship Id="rId9" Type="http://schemas.openxmlformats.org/officeDocument/2006/relationships/customXml" Target="../ink/ink3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2.xml"/><Relationship Id="rId30" Type="http://schemas.openxmlformats.org/officeDocument/2006/relationships/image" Target="../media/image14.emf"/><Relationship Id="rId35" Type="http://schemas.openxmlformats.org/officeDocument/2006/relationships/customXml" Target="../ink/ink16.xml"/><Relationship Id="rId43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26.xml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21" Type="http://schemas.openxmlformats.org/officeDocument/2006/relationships/customXml" Target="../ink/ink30.xml"/><Relationship Id="rId34" Type="http://schemas.openxmlformats.org/officeDocument/2006/relationships/image" Target="../media/image37.emf"/><Relationship Id="rId7" Type="http://schemas.openxmlformats.org/officeDocument/2006/relationships/customXml" Target="../ink/ink23.xml"/><Relationship Id="rId12" Type="http://schemas.openxmlformats.org/officeDocument/2006/relationships/image" Target="../media/image26.emf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33" Type="http://schemas.openxmlformats.org/officeDocument/2006/relationships/customXml" Target="../ink/ink36.xml"/><Relationship Id="rId38" Type="http://schemas.openxmlformats.org/officeDocument/2006/relationships/image" Target="../media/image39.emf"/><Relationship Id="rId2" Type="http://schemas.openxmlformats.org/officeDocument/2006/relationships/customXml" Target="../ink/ink22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29" Type="http://schemas.openxmlformats.org/officeDocument/2006/relationships/customXml" Target="../ink/ink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25.xml"/><Relationship Id="rId24" Type="http://schemas.openxmlformats.org/officeDocument/2006/relationships/image" Target="../media/image32.emf"/><Relationship Id="rId32" Type="http://schemas.openxmlformats.org/officeDocument/2006/relationships/image" Target="../media/image36.emf"/><Relationship Id="rId37" Type="http://schemas.openxmlformats.org/officeDocument/2006/relationships/customXml" Target="../ink/ink38.xml"/><Relationship Id="rId5" Type="http://schemas.openxmlformats.org/officeDocument/2006/relationships/image" Target="NUL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34.emf"/><Relationship Id="rId36" Type="http://schemas.openxmlformats.org/officeDocument/2006/relationships/image" Target="../media/image38.emf"/><Relationship Id="rId10" Type="http://schemas.openxmlformats.org/officeDocument/2006/relationships/image" Target="../media/image25.emf"/><Relationship Id="rId19" Type="http://schemas.openxmlformats.org/officeDocument/2006/relationships/customXml" Target="../ink/ink29.xml"/><Relationship Id="rId31" Type="http://schemas.openxmlformats.org/officeDocument/2006/relationships/customXml" Target="../ink/ink35.xml"/><Relationship Id="rId9" Type="http://schemas.openxmlformats.org/officeDocument/2006/relationships/customXml" Target="../ink/ink24.xml"/><Relationship Id="rId14" Type="http://schemas.openxmlformats.org/officeDocument/2006/relationships/image" Target="../media/image27.emf"/><Relationship Id="rId22" Type="http://schemas.openxmlformats.org/officeDocument/2006/relationships/image" Target="../media/image31.emf"/><Relationship Id="rId27" Type="http://schemas.openxmlformats.org/officeDocument/2006/relationships/customXml" Target="../ink/ink33.xml"/><Relationship Id="rId30" Type="http://schemas.openxmlformats.org/officeDocument/2006/relationships/image" Target="../media/image35.emf"/><Relationship Id="rId35" Type="http://schemas.openxmlformats.org/officeDocument/2006/relationships/customXml" Target="../ink/ink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43.xml"/><Relationship Id="rId18" Type="http://schemas.openxmlformats.org/officeDocument/2006/relationships/image" Target="../media/image46.emf"/><Relationship Id="rId26" Type="http://schemas.openxmlformats.org/officeDocument/2006/relationships/image" Target="../media/image50.emf"/><Relationship Id="rId21" Type="http://schemas.openxmlformats.org/officeDocument/2006/relationships/customXml" Target="../ink/ink47.xml"/><Relationship Id="rId34" Type="http://schemas.openxmlformats.org/officeDocument/2006/relationships/image" Target="../media/image54.emf"/><Relationship Id="rId7" Type="http://schemas.openxmlformats.org/officeDocument/2006/relationships/customXml" Target="../ink/ink40.xml"/><Relationship Id="rId12" Type="http://schemas.openxmlformats.org/officeDocument/2006/relationships/image" Target="../media/image43.emf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2" Type="http://schemas.openxmlformats.org/officeDocument/2006/relationships/customXml" Target="../ink/ink39.xml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29" Type="http://schemas.openxmlformats.org/officeDocument/2006/relationships/customXml" Target="../ink/ink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customXml" Target="../ink/ink42.xml"/><Relationship Id="rId24" Type="http://schemas.openxmlformats.org/officeDocument/2006/relationships/image" Target="../media/image49.emf"/><Relationship Id="rId32" Type="http://schemas.openxmlformats.org/officeDocument/2006/relationships/image" Target="../media/image53.emf"/><Relationship Id="rId5" Type="http://schemas.openxmlformats.org/officeDocument/2006/relationships/image" Target="NULL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51.emf"/><Relationship Id="rId10" Type="http://schemas.openxmlformats.org/officeDocument/2006/relationships/image" Target="../media/image42.emf"/><Relationship Id="rId19" Type="http://schemas.openxmlformats.org/officeDocument/2006/relationships/customXml" Target="../ink/ink46.xml"/><Relationship Id="rId31" Type="http://schemas.openxmlformats.org/officeDocument/2006/relationships/customXml" Target="../ink/ink52.xml"/><Relationship Id="rId9" Type="http://schemas.openxmlformats.org/officeDocument/2006/relationships/customXml" Target="../ink/ink41.xml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customXml" Target="../ink/ink50.xml"/><Relationship Id="rId30" Type="http://schemas.openxmlformats.org/officeDocument/2006/relationships/image" Target="../media/image52.emf"/><Relationship Id="rId35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7" Type="http://schemas.openxmlformats.org/officeDocument/2006/relationships/customXml" Target="../ink/ink55.xml"/><Relationship Id="rId12" Type="http://schemas.openxmlformats.org/officeDocument/2006/relationships/image" Target="../media/image57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57.xml"/><Relationship Id="rId5" Type="http://schemas.openxmlformats.org/officeDocument/2006/relationships/image" Target="NULL"/><Relationship Id="rId10" Type="http://schemas.openxmlformats.org/officeDocument/2006/relationships/image" Target="../media/image56.emf"/><Relationship Id="rId9" Type="http://schemas.openxmlformats.org/officeDocument/2006/relationships/customXml" Target="../ink/ink5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9" Type="http://schemas.openxmlformats.org/officeDocument/2006/relationships/image" Target="../media/image74.emf"/><Relationship Id="rId21" Type="http://schemas.openxmlformats.org/officeDocument/2006/relationships/image" Target="../media/image65.emf"/><Relationship Id="rId34" Type="http://schemas.openxmlformats.org/officeDocument/2006/relationships/customXml" Target="../ink/ink72.xml"/><Relationship Id="rId42" Type="http://schemas.openxmlformats.org/officeDocument/2006/relationships/customXml" Target="../ink/ink76.xml"/><Relationship Id="rId47" Type="http://schemas.openxmlformats.org/officeDocument/2006/relationships/image" Target="../media/image78.emf"/><Relationship Id="rId50" Type="http://schemas.openxmlformats.org/officeDocument/2006/relationships/customXml" Target="../ink/ink80.xml"/><Relationship Id="rId55" Type="http://schemas.openxmlformats.org/officeDocument/2006/relationships/image" Target="../media/image82.emf"/><Relationship Id="rId7" Type="http://schemas.openxmlformats.org/officeDocument/2006/relationships/image" Target="../media/image2.png"/><Relationship Id="rId12" Type="http://schemas.openxmlformats.org/officeDocument/2006/relationships/customXml" Target="../ink/ink61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38" Type="http://schemas.openxmlformats.org/officeDocument/2006/relationships/customXml" Target="../ink/ink74.xml"/><Relationship Id="rId46" Type="http://schemas.openxmlformats.org/officeDocument/2006/relationships/customXml" Target="../ink/ink78.xml"/><Relationship Id="rId59" Type="http://schemas.openxmlformats.org/officeDocument/2006/relationships/image" Target="../media/image84.emf"/><Relationship Id="rId2" Type="http://schemas.openxmlformats.org/officeDocument/2006/relationships/customXml" Target="../ink/ink58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image" Target="../media/image69.emf"/><Relationship Id="rId41" Type="http://schemas.openxmlformats.org/officeDocument/2006/relationships/image" Target="../media/image75.emf"/><Relationship Id="rId54" Type="http://schemas.openxmlformats.org/officeDocument/2006/relationships/customXml" Target="../ink/ink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0.emf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37" Type="http://schemas.openxmlformats.org/officeDocument/2006/relationships/image" Target="../media/image73.emf"/><Relationship Id="rId40" Type="http://schemas.openxmlformats.org/officeDocument/2006/relationships/customXml" Target="../ink/ink75.xml"/><Relationship Id="rId45" Type="http://schemas.openxmlformats.org/officeDocument/2006/relationships/image" Target="../media/image77.emf"/><Relationship Id="rId53" Type="http://schemas.openxmlformats.org/officeDocument/2006/relationships/image" Target="../media/image81.emf"/><Relationship Id="rId58" Type="http://schemas.openxmlformats.org/officeDocument/2006/relationships/customXml" Target="../ink/ink84.xml"/><Relationship Id="rId5" Type="http://schemas.openxmlformats.org/officeDocument/2006/relationships/image" Target="NULL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69.xml"/><Relationship Id="rId36" Type="http://schemas.openxmlformats.org/officeDocument/2006/relationships/customXml" Target="../ink/ink73.xml"/><Relationship Id="rId49" Type="http://schemas.openxmlformats.org/officeDocument/2006/relationships/image" Target="../media/image79.emf"/><Relationship Id="rId57" Type="http://schemas.openxmlformats.org/officeDocument/2006/relationships/image" Target="../media/image83.emf"/><Relationship Id="rId10" Type="http://schemas.openxmlformats.org/officeDocument/2006/relationships/customXml" Target="../ink/ink60.xml"/><Relationship Id="rId19" Type="http://schemas.openxmlformats.org/officeDocument/2006/relationships/image" Target="../media/image64.emf"/><Relationship Id="rId31" Type="http://schemas.openxmlformats.org/officeDocument/2006/relationships/image" Target="../media/image70.emf"/><Relationship Id="rId44" Type="http://schemas.openxmlformats.org/officeDocument/2006/relationships/customXml" Target="../ink/ink77.xml"/><Relationship Id="rId52" Type="http://schemas.openxmlformats.org/officeDocument/2006/relationships/customXml" Target="../ink/ink81.xml"/><Relationship Id="rId9" Type="http://schemas.openxmlformats.org/officeDocument/2006/relationships/image" Target="../media/image59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68.emf"/><Relationship Id="rId30" Type="http://schemas.openxmlformats.org/officeDocument/2006/relationships/customXml" Target="../ink/ink70.xml"/><Relationship Id="rId35" Type="http://schemas.openxmlformats.org/officeDocument/2006/relationships/image" Target="../media/image72.emf"/><Relationship Id="rId43" Type="http://schemas.openxmlformats.org/officeDocument/2006/relationships/image" Target="../media/image76.emf"/><Relationship Id="rId48" Type="http://schemas.openxmlformats.org/officeDocument/2006/relationships/customXml" Target="../ink/ink79.xml"/><Relationship Id="rId56" Type="http://schemas.openxmlformats.org/officeDocument/2006/relationships/customXml" Target="../ink/ink83.xml"/><Relationship Id="rId8" Type="http://schemas.openxmlformats.org/officeDocument/2006/relationships/customXml" Target="../ink/ink59.xml"/><Relationship Id="rId51" Type="http://schemas.openxmlformats.org/officeDocument/2006/relationships/image" Target="../media/image8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customXml" Target="../ink/ink89.xml"/><Relationship Id="rId18" Type="http://schemas.openxmlformats.org/officeDocument/2006/relationships/image" Target="../media/image90.emf"/><Relationship Id="rId26" Type="http://schemas.openxmlformats.org/officeDocument/2006/relationships/image" Target="../media/image94.emf"/><Relationship Id="rId21" Type="http://schemas.openxmlformats.org/officeDocument/2006/relationships/customXml" Target="../ink/ink93.xml"/><Relationship Id="rId7" Type="http://schemas.openxmlformats.org/officeDocument/2006/relationships/customXml" Target="../ink/ink86.xml"/><Relationship Id="rId12" Type="http://schemas.openxmlformats.org/officeDocument/2006/relationships/image" Target="../media/image87.emf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2" Type="http://schemas.openxmlformats.org/officeDocument/2006/relationships/customXml" Target="../ink/ink85.xml"/><Relationship Id="rId16" Type="http://schemas.openxmlformats.org/officeDocument/2006/relationships/image" Target="../media/image89.emf"/><Relationship Id="rId20" Type="http://schemas.openxmlformats.org/officeDocument/2006/relationships/image" Target="../media/image91.emf"/><Relationship Id="rId29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88.xml"/><Relationship Id="rId24" Type="http://schemas.openxmlformats.org/officeDocument/2006/relationships/image" Target="../media/image93.emf"/><Relationship Id="rId5" Type="http://schemas.openxmlformats.org/officeDocument/2006/relationships/image" Target="NULL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95.emf"/><Relationship Id="rId10" Type="http://schemas.openxmlformats.org/officeDocument/2006/relationships/image" Target="../media/image86.emf"/><Relationship Id="rId19" Type="http://schemas.openxmlformats.org/officeDocument/2006/relationships/customXml" Target="../ink/ink92.xml"/><Relationship Id="rId9" Type="http://schemas.openxmlformats.org/officeDocument/2006/relationships/customXml" Target="../ink/ink87.xml"/><Relationship Id="rId14" Type="http://schemas.openxmlformats.org/officeDocument/2006/relationships/image" Target="../media/image88.emf"/><Relationship Id="rId22" Type="http://schemas.openxmlformats.org/officeDocument/2006/relationships/image" Target="../media/image92.emf"/><Relationship Id="rId27" Type="http://schemas.openxmlformats.org/officeDocument/2006/relationships/customXml" Target="../ink/ink96.xml"/><Relationship Id="rId30" Type="http://schemas.openxmlformats.org/officeDocument/2006/relationships/image" Target="../media/image96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customXml" Target="../ink/ink104.xml"/><Relationship Id="rId26" Type="http://schemas.openxmlformats.org/officeDocument/2006/relationships/customXml" Target="../ink/ink108.xml"/><Relationship Id="rId39" Type="http://schemas.openxmlformats.org/officeDocument/2006/relationships/image" Target="../media/image113.emf"/><Relationship Id="rId21" Type="http://schemas.openxmlformats.org/officeDocument/2006/relationships/image" Target="../media/image104.emf"/><Relationship Id="rId34" Type="http://schemas.openxmlformats.org/officeDocument/2006/relationships/customXml" Target="../ink/ink112.xml"/><Relationship Id="rId42" Type="http://schemas.openxmlformats.org/officeDocument/2006/relationships/customXml" Target="../ink/ink116.xml"/><Relationship Id="rId47" Type="http://schemas.openxmlformats.org/officeDocument/2006/relationships/image" Target="../media/image117.emf"/><Relationship Id="rId50" Type="http://schemas.openxmlformats.org/officeDocument/2006/relationships/customXml" Target="../ink/ink120.xml"/><Relationship Id="rId7" Type="http://schemas.openxmlformats.org/officeDocument/2006/relationships/image" Target="../media/image2.png"/><Relationship Id="rId12" Type="http://schemas.openxmlformats.org/officeDocument/2006/relationships/customXml" Target="../ink/ink101.xml"/><Relationship Id="rId17" Type="http://schemas.openxmlformats.org/officeDocument/2006/relationships/image" Target="../media/image102.emf"/><Relationship Id="rId25" Type="http://schemas.openxmlformats.org/officeDocument/2006/relationships/image" Target="../media/image106.emf"/><Relationship Id="rId33" Type="http://schemas.openxmlformats.org/officeDocument/2006/relationships/image" Target="../media/image110.emf"/><Relationship Id="rId38" Type="http://schemas.openxmlformats.org/officeDocument/2006/relationships/customXml" Target="../ink/ink114.xml"/><Relationship Id="rId46" Type="http://schemas.openxmlformats.org/officeDocument/2006/relationships/customXml" Target="../ink/ink118.xml"/><Relationship Id="rId2" Type="http://schemas.openxmlformats.org/officeDocument/2006/relationships/customXml" Target="../ink/ink98.xml"/><Relationship Id="rId16" Type="http://schemas.openxmlformats.org/officeDocument/2006/relationships/customXml" Target="../ink/ink103.xml"/><Relationship Id="rId20" Type="http://schemas.openxmlformats.org/officeDocument/2006/relationships/customXml" Target="../ink/ink105.xml"/><Relationship Id="rId29" Type="http://schemas.openxmlformats.org/officeDocument/2006/relationships/image" Target="../media/image108.emf"/><Relationship Id="rId41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99.emf"/><Relationship Id="rId24" Type="http://schemas.openxmlformats.org/officeDocument/2006/relationships/customXml" Target="../ink/ink107.xml"/><Relationship Id="rId32" Type="http://schemas.openxmlformats.org/officeDocument/2006/relationships/customXml" Target="../ink/ink111.xml"/><Relationship Id="rId37" Type="http://schemas.openxmlformats.org/officeDocument/2006/relationships/image" Target="../media/image112.emf"/><Relationship Id="rId40" Type="http://schemas.openxmlformats.org/officeDocument/2006/relationships/customXml" Target="../ink/ink115.xml"/><Relationship Id="rId45" Type="http://schemas.openxmlformats.org/officeDocument/2006/relationships/image" Target="../media/image116.emf"/><Relationship Id="rId53" Type="http://schemas.openxmlformats.org/officeDocument/2006/relationships/image" Target="../media/image120.emf"/><Relationship Id="rId5" Type="http://schemas.openxmlformats.org/officeDocument/2006/relationships/image" Target="NULL"/><Relationship Id="rId15" Type="http://schemas.openxmlformats.org/officeDocument/2006/relationships/image" Target="../media/image101.emf"/><Relationship Id="rId23" Type="http://schemas.openxmlformats.org/officeDocument/2006/relationships/image" Target="../media/image105.emf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49" Type="http://schemas.openxmlformats.org/officeDocument/2006/relationships/image" Target="../media/image118.emf"/><Relationship Id="rId10" Type="http://schemas.openxmlformats.org/officeDocument/2006/relationships/customXml" Target="../ink/ink100.xml"/><Relationship Id="rId19" Type="http://schemas.openxmlformats.org/officeDocument/2006/relationships/image" Target="../media/image103.emf"/><Relationship Id="rId31" Type="http://schemas.openxmlformats.org/officeDocument/2006/relationships/image" Target="../media/image109.emf"/><Relationship Id="rId44" Type="http://schemas.openxmlformats.org/officeDocument/2006/relationships/customXml" Target="../ink/ink117.xml"/><Relationship Id="rId52" Type="http://schemas.openxmlformats.org/officeDocument/2006/relationships/customXml" Target="../ink/ink121.xml"/><Relationship Id="rId9" Type="http://schemas.openxmlformats.org/officeDocument/2006/relationships/image" Target="../media/image98.emf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Relationship Id="rId27" Type="http://schemas.openxmlformats.org/officeDocument/2006/relationships/image" Target="../media/image107.emf"/><Relationship Id="rId30" Type="http://schemas.openxmlformats.org/officeDocument/2006/relationships/customXml" Target="../ink/ink110.xml"/><Relationship Id="rId35" Type="http://schemas.openxmlformats.org/officeDocument/2006/relationships/image" Target="../media/image111.emf"/><Relationship Id="rId43" Type="http://schemas.openxmlformats.org/officeDocument/2006/relationships/image" Target="../media/image115.emf"/><Relationship Id="rId48" Type="http://schemas.openxmlformats.org/officeDocument/2006/relationships/customXml" Target="../ink/ink119.xml"/><Relationship Id="rId8" Type="http://schemas.openxmlformats.org/officeDocument/2006/relationships/customXml" Target="../ink/ink99.xml"/><Relationship Id="rId51" Type="http://schemas.openxmlformats.org/officeDocument/2006/relationships/image" Target="../media/image1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customXml" Target="../ink/ink126.xml"/><Relationship Id="rId18" Type="http://schemas.openxmlformats.org/officeDocument/2006/relationships/image" Target="../media/image126.emf"/><Relationship Id="rId26" Type="http://schemas.openxmlformats.org/officeDocument/2006/relationships/image" Target="../media/image130.emf"/><Relationship Id="rId39" Type="http://schemas.openxmlformats.org/officeDocument/2006/relationships/customXml" Target="../ink/ink139.xml"/><Relationship Id="rId21" Type="http://schemas.openxmlformats.org/officeDocument/2006/relationships/customXml" Target="../ink/ink130.xml"/><Relationship Id="rId34" Type="http://schemas.openxmlformats.org/officeDocument/2006/relationships/image" Target="../media/image134.emf"/><Relationship Id="rId42" Type="http://schemas.openxmlformats.org/officeDocument/2006/relationships/image" Target="../media/image138.emf"/><Relationship Id="rId47" Type="http://schemas.openxmlformats.org/officeDocument/2006/relationships/customXml" Target="../ink/ink143.xml"/><Relationship Id="rId7" Type="http://schemas.openxmlformats.org/officeDocument/2006/relationships/customXml" Target="../ink/ink123.xml"/><Relationship Id="rId12" Type="http://schemas.openxmlformats.org/officeDocument/2006/relationships/image" Target="../media/image123.emf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136.emf"/><Relationship Id="rId46" Type="http://schemas.openxmlformats.org/officeDocument/2006/relationships/image" Target="../media/image140.emf"/><Relationship Id="rId2" Type="http://schemas.openxmlformats.org/officeDocument/2006/relationships/customXml" Target="../ink/ink122.xml"/><Relationship Id="rId16" Type="http://schemas.openxmlformats.org/officeDocument/2006/relationships/image" Target="../media/image125.emf"/><Relationship Id="rId20" Type="http://schemas.openxmlformats.org/officeDocument/2006/relationships/image" Target="../media/image127.emf"/><Relationship Id="rId29" Type="http://schemas.openxmlformats.org/officeDocument/2006/relationships/customXml" Target="../ink/ink134.xml"/><Relationship Id="rId41" Type="http://schemas.openxmlformats.org/officeDocument/2006/relationships/customXml" Target="../ink/ink1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125.xml"/><Relationship Id="rId24" Type="http://schemas.openxmlformats.org/officeDocument/2006/relationships/image" Target="../media/image129.emf"/><Relationship Id="rId32" Type="http://schemas.openxmlformats.org/officeDocument/2006/relationships/image" Target="../media/image133.emf"/><Relationship Id="rId37" Type="http://schemas.openxmlformats.org/officeDocument/2006/relationships/customXml" Target="../ink/ink138.xml"/><Relationship Id="rId40" Type="http://schemas.openxmlformats.org/officeDocument/2006/relationships/image" Target="../media/image137.emf"/><Relationship Id="rId45" Type="http://schemas.openxmlformats.org/officeDocument/2006/relationships/customXml" Target="../ink/ink142.xml"/><Relationship Id="rId5" Type="http://schemas.openxmlformats.org/officeDocument/2006/relationships/image" Target="NULL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131.emf"/><Relationship Id="rId36" Type="http://schemas.openxmlformats.org/officeDocument/2006/relationships/image" Target="../media/image135.emf"/><Relationship Id="rId10" Type="http://schemas.openxmlformats.org/officeDocument/2006/relationships/image" Target="../media/image122.emf"/><Relationship Id="rId19" Type="http://schemas.openxmlformats.org/officeDocument/2006/relationships/customXml" Target="../ink/ink129.xml"/><Relationship Id="rId31" Type="http://schemas.openxmlformats.org/officeDocument/2006/relationships/customXml" Target="../ink/ink135.xml"/><Relationship Id="rId44" Type="http://schemas.openxmlformats.org/officeDocument/2006/relationships/image" Target="../media/image139.emf"/><Relationship Id="rId9" Type="http://schemas.openxmlformats.org/officeDocument/2006/relationships/customXml" Target="../ink/ink124.xml"/><Relationship Id="rId14" Type="http://schemas.openxmlformats.org/officeDocument/2006/relationships/image" Target="../media/image124.emf"/><Relationship Id="rId22" Type="http://schemas.openxmlformats.org/officeDocument/2006/relationships/image" Target="../media/image128.emf"/><Relationship Id="rId27" Type="http://schemas.openxmlformats.org/officeDocument/2006/relationships/customXml" Target="../ink/ink133.xml"/><Relationship Id="rId30" Type="http://schemas.openxmlformats.org/officeDocument/2006/relationships/image" Target="../media/image132.emf"/><Relationship Id="rId35" Type="http://schemas.openxmlformats.org/officeDocument/2006/relationships/customXml" Target="../ink/ink137.xml"/><Relationship Id="rId43" Type="http://schemas.openxmlformats.org/officeDocument/2006/relationships/customXml" Target="../ink/ink141.xml"/><Relationship Id="rId48" Type="http://schemas.openxmlformats.org/officeDocument/2006/relationships/image" Target="../media/image1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391F26-0F32-4796-B6A4-9F9247F67F52}"/>
              </a:ext>
            </a:extLst>
          </p:cNvPr>
          <p:cNvSpPr/>
          <p:nvPr/>
        </p:nvSpPr>
        <p:spPr>
          <a:xfrm>
            <a:off x="66675" y="28575"/>
            <a:ext cx="12049125" cy="1331651"/>
          </a:xfrm>
          <a:prstGeom prst="rect">
            <a:avLst/>
          </a:prstGeom>
          <a:effectLst>
            <a:outerShdw blurRad="139700" dist="38100" dir="8160000" sx="101000" sy="101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For All Mechanical Exams 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0D1DE8B-510A-43A0-B72C-4064C1BDA249}"/>
              </a:ext>
            </a:extLst>
          </p:cNvPr>
          <p:cNvSpPr/>
          <p:nvPr/>
        </p:nvSpPr>
        <p:spPr>
          <a:xfrm>
            <a:off x="1881697" y="5784365"/>
            <a:ext cx="6276975" cy="790575"/>
          </a:xfrm>
          <a:prstGeom prst="round2Diag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3840000" sx="102000" sy="102000" algn="ctr" rotWithShape="0">
              <a:srgbClr val="000000">
                <a:alpha val="71000"/>
              </a:srgbClr>
            </a:outerShdw>
            <a:reflection endPos="27000" dist="50800" dir="5400000" sy="-100000" algn="bl" rotWithShape="0"/>
          </a:effectLst>
          <a:scene3d>
            <a:camera prst="orthographicFront"/>
            <a:lightRig rig="threePt" dir="t"/>
          </a:scene3d>
          <a:sp3d prstMaterial="softEdge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Engineering Thermodynamics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B8B7E7-548B-4B8A-BAEF-23F2B1836141}"/>
              </a:ext>
            </a:extLst>
          </p:cNvPr>
          <p:cNvSpPr/>
          <p:nvPr/>
        </p:nvSpPr>
        <p:spPr>
          <a:xfrm>
            <a:off x="9515475" y="1828802"/>
            <a:ext cx="1666875" cy="160019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114300" dist="12700" dir="10680000" sx="110000" sy="11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1800000" rev="0"/>
              </a:camera>
              <a:lightRig rig="threePt" dir="t"/>
            </a:scene3d>
          </a:bodyPr>
          <a:lstStyle/>
          <a:p>
            <a:pPr algn="ctr"/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4057E-5FCA-4320-BCA6-93F92D4990A1}"/>
              </a:ext>
            </a:extLst>
          </p:cNvPr>
          <p:cNvSpPr txBox="1"/>
          <p:nvPr/>
        </p:nvSpPr>
        <p:spPr>
          <a:xfrm>
            <a:off x="9641025" y="224388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Lec-28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4E245C-9334-4A00-B29F-1A39E8547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365"/>
            <a:ext cx="1492144" cy="10972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D45083-35F3-4796-807F-500C03994214}"/>
              </a:ext>
            </a:extLst>
          </p:cNvPr>
          <p:cNvSpPr txBox="1"/>
          <p:nvPr/>
        </p:nvSpPr>
        <p:spPr>
          <a:xfrm>
            <a:off x="9515475" y="6225064"/>
            <a:ext cx="246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Saurabh Gupta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2F5A2-ACE9-4475-A11B-0C43C10BD558}"/>
              </a:ext>
            </a:extLst>
          </p:cNvPr>
          <p:cNvSpPr txBox="1"/>
          <p:nvPr/>
        </p:nvSpPr>
        <p:spPr>
          <a:xfrm>
            <a:off x="1297354" y="1567136"/>
            <a:ext cx="849995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21299978" rev="0"/>
              </a:camera>
              <a:lightRig rig="sunset" dir="t"/>
            </a:scene3d>
            <a:sp3d extrusionH="57150" prstMaterial="powder">
              <a:bevelT w="38100" h="38100" prst="relaxedInset"/>
              <a:bevelB w="57150" h="38100" prst="hardEdge"/>
            </a:sp3d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Ch-04</a:t>
            </a:r>
          </a:p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First Law of Thermodynamic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94AF1-5628-4CE9-AE79-C859C40A6EB9}"/>
              </a:ext>
            </a:extLst>
          </p:cNvPr>
          <p:cNvSpPr txBox="1"/>
          <p:nvPr/>
        </p:nvSpPr>
        <p:spPr>
          <a:xfrm>
            <a:off x="601795" y="3371562"/>
            <a:ext cx="5190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Pk Nag Problems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67949-DB0D-443A-9175-8804C565C567}"/>
              </a:ext>
            </a:extLst>
          </p:cNvPr>
          <p:cNvSpPr txBox="1"/>
          <p:nvPr/>
        </p:nvSpPr>
        <p:spPr>
          <a:xfrm>
            <a:off x="3429000" y="5000182"/>
            <a:ext cx="1875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(Part-2)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CF2D-DD7F-4CDF-A70E-325B00FFD19E}"/>
              </a:ext>
            </a:extLst>
          </p:cNvPr>
          <p:cNvSpPr txBox="1"/>
          <p:nvPr/>
        </p:nvSpPr>
        <p:spPr>
          <a:xfrm>
            <a:off x="5562600" y="5105400"/>
            <a:ext cx="235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Page No. -95</a:t>
            </a:r>
          </a:p>
        </p:txBody>
      </p:sp>
    </p:spTree>
    <p:extLst>
      <p:ext uri="{BB962C8B-B14F-4D97-AF65-F5344CB8AC3E}">
        <p14:creationId xmlns:p14="http://schemas.microsoft.com/office/powerpoint/2010/main" val="222935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0041380-C435-46A8-949D-D3FEC5B19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6343" name="Ink 96342">
                <a:extLst>
                  <a:ext uri="{FF2B5EF4-FFF2-40B4-BE49-F238E27FC236}">
                    <a16:creationId xmlns:a16="http://schemas.microsoft.com/office/drawing/2014/main" id="{91FB3F02-20FC-4AE9-97A2-A86E58A3B542}"/>
                  </a:ext>
                </a:extLst>
              </p14:cNvPr>
              <p14:cNvContentPartPr/>
              <p14:nvPr/>
            </p14:nvContentPartPr>
            <p14:xfrm>
              <a:off x="1853214" y="938793"/>
              <a:ext cx="4930200" cy="1326600"/>
            </p14:xfrm>
          </p:contentPart>
        </mc:Choice>
        <mc:Fallback xmlns="">
          <p:pic>
            <p:nvPicPr>
              <p:cNvPr id="96343" name="Ink 96342">
                <a:extLst>
                  <a:ext uri="{FF2B5EF4-FFF2-40B4-BE49-F238E27FC236}">
                    <a16:creationId xmlns:a16="http://schemas.microsoft.com/office/drawing/2014/main" id="{91FB3F02-20FC-4AE9-97A2-A86E58A3B5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8814" y="924393"/>
                <a:ext cx="495828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365" name="Ink 96364">
                <a:extLst>
                  <a:ext uri="{FF2B5EF4-FFF2-40B4-BE49-F238E27FC236}">
                    <a16:creationId xmlns:a16="http://schemas.microsoft.com/office/drawing/2014/main" id="{1EC43F37-F6D4-4485-AF98-1B1574B9633F}"/>
                  </a:ext>
                </a:extLst>
              </p14:cNvPr>
              <p14:cNvContentPartPr/>
              <p14:nvPr/>
            </p14:nvContentPartPr>
            <p14:xfrm>
              <a:off x="1417974" y="2420913"/>
              <a:ext cx="6775920" cy="1507320"/>
            </p14:xfrm>
          </p:contentPart>
        </mc:Choice>
        <mc:Fallback xmlns="">
          <p:pic>
            <p:nvPicPr>
              <p:cNvPr id="96365" name="Ink 96364">
                <a:extLst>
                  <a:ext uri="{FF2B5EF4-FFF2-40B4-BE49-F238E27FC236}">
                    <a16:creationId xmlns:a16="http://schemas.microsoft.com/office/drawing/2014/main" id="{1EC43F37-F6D4-4485-AF98-1B1574B963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3574" y="2406513"/>
                <a:ext cx="6804000" cy="15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388" name="Ink 96387">
                <a:extLst>
                  <a:ext uri="{FF2B5EF4-FFF2-40B4-BE49-F238E27FC236}">
                    <a16:creationId xmlns:a16="http://schemas.microsoft.com/office/drawing/2014/main" id="{941237F2-DDDA-45BE-B78B-C0DCF5782C51}"/>
                  </a:ext>
                </a:extLst>
              </p14:cNvPr>
              <p14:cNvContentPartPr/>
              <p14:nvPr/>
            </p14:nvContentPartPr>
            <p14:xfrm>
              <a:off x="5790534" y="4039113"/>
              <a:ext cx="1140120" cy="248040"/>
            </p14:xfrm>
          </p:contentPart>
        </mc:Choice>
        <mc:Fallback xmlns="">
          <p:pic>
            <p:nvPicPr>
              <p:cNvPr id="96388" name="Ink 96387">
                <a:extLst>
                  <a:ext uri="{FF2B5EF4-FFF2-40B4-BE49-F238E27FC236}">
                    <a16:creationId xmlns:a16="http://schemas.microsoft.com/office/drawing/2014/main" id="{941237F2-DDDA-45BE-B78B-C0DCF5782C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6134" y="4024713"/>
                <a:ext cx="1168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389" name="Ink 96388">
                <a:extLst>
                  <a:ext uri="{FF2B5EF4-FFF2-40B4-BE49-F238E27FC236}">
                    <a16:creationId xmlns:a16="http://schemas.microsoft.com/office/drawing/2014/main" id="{B4A6F535-6FA9-4154-94DD-87503F70EA4D}"/>
                  </a:ext>
                </a:extLst>
              </p14:cNvPr>
              <p14:cNvContentPartPr/>
              <p14:nvPr/>
            </p14:nvContentPartPr>
            <p14:xfrm>
              <a:off x="3570054" y="4124793"/>
              <a:ext cx="1957320" cy="691200"/>
            </p14:xfrm>
          </p:contentPart>
        </mc:Choice>
        <mc:Fallback xmlns="">
          <p:pic>
            <p:nvPicPr>
              <p:cNvPr id="96389" name="Ink 96388">
                <a:extLst>
                  <a:ext uri="{FF2B5EF4-FFF2-40B4-BE49-F238E27FC236}">
                    <a16:creationId xmlns:a16="http://schemas.microsoft.com/office/drawing/2014/main" id="{B4A6F535-6FA9-4154-94DD-87503F70EA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5654" y="4110393"/>
                <a:ext cx="198540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88" name="Ink 96287">
                <a:extLst>
                  <a:ext uri="{FF2B5EF4-FFF2-40B4-BE49-F238E27FC236}">
                    <a16:creationId xmlns:a16="http://schemas.microsoft.com/office/drawing/2014/main" id="{4C9DFE69-EAC2-4326-B814-ECF98AD0772F}"/>
                  </a:ext>
                </a:extLst>
              </p14:cNvPr>
              <p14:cNvContentPartPr/>
              <p14:nvPr/>
            </p14:nvContentPartPr>
            <p14:xfrm>
              <a:off x="2542974" y="4859553"/>
              <a:ext cx="2503800" cy="474840"/>
            </p14:xfrm>
          </p:contentPart>
        </mc:Choice>
        <mc:Fallback xmlns="">
          <p:pic>
            <p:nvPicPr>
              <p:cNvPr id="96288" name="Ink 96287">
                <a:extLst>
                  <a:ext uri="{FF2B5EF4-FFF2-40B4-BE49-F238E27FC236}">
                    <a16:creationId xmlns:a16="http://schemas.microsoft.com/office/drawing/2014/main" id="{4C9DFE69-EAC2-4326-B814-ECF98AD0772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8574" y="4845153"/>
                <a:ext cx="253188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435" name="Ink 96434">
                <a:extLst>
                  <a:ext uri="{FF2B5EF4-FFF2-40B4-BE49-F238E27FC236}">
                    <a16:creationId xmlns:a16="http://schemas.microsoft.com/office/drawing/2014/main" id="{4B456721-3308-47CD-B16C-0A483276D591}"/>
                  </a:ext>
                </a:extLst>
              </p14:cNvPr>
              <p14:cNvContentPartPr/>
              <p14:nvPr/>
            </p14:nvContentPartPr>
            <p14:xfrm>
              <a:off x="5281854" y="4563633"/>
              <a:ext cx="6684840" cy="1908000"/>
            </p14:xfrm>
          </p:contentPart>
        </mc:Choice>
        <mc:Fallback xmlns="">
          <p:pic>
            <p:nvPicPr>
              <p:cNvPr id="96435" name="Ink 96434">
                <a:extLst>
                  <a:ext uri="{FF2B5EF4-FFF2-40B4-BE49-F238E27FC236}">
                    <a16:creationId xmlns:a16="http://schemas.microsoft.com/office/drawing/2014/main" id="{4B456721-3308-47CD-B16C-0A483276D5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7454" y="4549233"/>
                <a:ext cx="6712920" cy="19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54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8F1DF-A3B9-41D9-8536-4AA63E6788A6}"/>
                  </a:ext>
                </a:extLst>
              </p:cNvPr>
              <p:cNvSpPr txBox="1"/>
              <p:nvPr/>
            </p:nvSpPr>
            <p:spPr>
              <a:xfrm>
                <a:off x="93100" y="922277"/>
                <a:ext cx="11772133" cy="374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Q.15 The heat capacity at constant pressure of a certain system is a function </a:t>
                </a:r>
              </a:p>
              <a:p>
                <a:r>
                  <a:rPr lang="en-US" sz="2800" b="1" dirty="0"/>
                  <a:t>of temperature only and may be expressed as</a:t>
                </a:r>
              </a:p>
              <a:p>
                <a:r>
                  <a:rPr lang="en-US" sz="2800" b="1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𝟎𝟗𝟑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𝟖𝟕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/℃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Where t is the temperature of the system in °C. The system is heated while </a:t>
                </a:r>
              </a:p>
              <a:p>
                <a:r>
                  <a:rPr lang="en-US" sz="2800" b="1" dirty="0"/>
                  <a:t>it is maintained at a pressure of 1 atmosphere until its volume increases from </a:t>
                </a:r>
              </a:p>
              <a:p>
                <a:r>
                  <a:rPr lang="en-US" sz="2800" b="1" dirty="0"/>
                  <a:t>2000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𝐜</m:t>
                    </m:r>
                    <m:sSup>
                      <m:sSup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/>
                  <a:t> to 2400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𝐜</m:t>
                    </m:r>
                    <m:sSup>
                      <m:sSup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/>
                  <a:t> and its temperature increases from 0°C to 100°C.  </a:t>
                </a:r>
              </a:p>
              <a:p>
                <a:pPr marL="514350" indent="-514350">
                  <a:buAutoNum type="alphaLcParenBoth"/>
                </a:pPr>
                <a:r>
                  <a:rPr lang="en-US" sz="2800" b="1" dirty="0"/>
                  <a:t>Find the magnitude of the heat interaction</a:t>
                </a:r>
              </a:p>
              <a:p>
                <a:pPr marL="514350" indent="-514350">
                  <a:buAutoNum type="alphaLcParenBoth"/>
                </a:pPr>
                <a:r>
                  <a:rPr lang="en-US" sz="2800" b="1" dirty="0"/>
                  <a:t>How much does the internal energy of the system increase?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8F1DF-A3B9-41D9-8536-4AA63E67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0" y="922277"/>
                <a:ext cx="11772133" cy="3740768"/>
              </a:xfrm>
              <a:prstGeom prst="rect">
                <a:avLst/>
              </a:prstGeom>
              <a:blipFill>
                <a:blip r:embed="rId6"/>
                <a:stretch>
                  <a:fillRect l="-1088" t="-1466" r="-104" b="-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6F23ECE-4907-4840-9A6E-6E82EC546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6257" name="Ink 96256">
                <a:extLst>
                  <a:ext uri="{FF2B5EF4-FFF2-40B4-BE49-F238E27FC236}">
                    <a16:creationId xmlns:a16="http://schemas.microsoft.com/office/drawing/2014/main" id="{1E30143B-19A6-4062-88D2-E6E3E5601290}"/>
                  </a:ext>
                </a:extLst>
              </p14:cNvPr>
              <p14:cNvContentPartPr/>
              <p14:nvPr/>
            </p14:nvContentPartPr>
            <p14:xfrm>
              <a:off x="1235454" y="4804473"/>
              <a:ext cx="2206800" cy="614880"/>
            </p14:xfrm>
          </p:contentPart>
        </mc:Choice>
        <mc:Fallback xmlns="">
          <p:pic>
            <p:nvPicPr>
              <p:cNvPr id="96257" name="Ink 96256">
                <a:extLst>
                  <a:ext uri="{FF2B5EF4-FFF2-40B4-BE49-F238E27FC236}">
                    <a16:creationId xmlns:a16="http://schemas.microsoft.com/office/drawing/2014/main" id="{1E30143B-19A6-4062-88D2-E6E3E56012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6374" y="4785393"/>
                <a:ext cx="224460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258" name="Ink 96257">
                <a:extLst>
                  <a:ext uri="{FF2B5EF4-FFF2-40B4-BE49-F238E27FC236}">
                    <a16:creationId xmlns:a16="http://schemas.microsoft.com/office/drawing/2014/main" id="{848ABA35-840B-4FD4-9208-6D3B82B10425}"/>
                  </a:ext>
                </a:extLst>
              </p14:cNvPr>
              <p14:cNvContentPartPr/>
              <p14:nvPr/>
            </p14:nvContentPartPr>
            <p14:xfrm>
              <a:off x="234294" y="4882593"/>
              <a:ext cx="467280" cy="520200"/>
            </p14:xfrm>
          </p:contentPart>
        </mc:Choice>
        <mc:Fallback xmlns="">
          <p:pic>
            <p:nvPicPr>
              <p:cNvPr id="96258" name="Ink 96257">
                <a:extLst>
                  <a:ext uri="{FF2B5EF4-FFF2-40B4-BE49-F238E27FC236}">
                    <a16:creationId xmlns:a16="http://schemas.microsoft.com/office/drawing/2014/main" id="{848ABA35-840B-4FD4-9208-6D3B82B104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214" y="4863513"/>
                <a:ext cx="5050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279" name="Ink 96278">
                <a:extLst>
                  <a:ext uri="{FF2B5EF4-FFF2-40B4-BE49-F238E27FC236}">
                    <a16:creationId xmlns:a16="http://schemas.microsoft.com/office/drawing/2014/main" id="{065378A0-17E9-4E96-8E04-92978AFA4C9A}"/>
                  </a:ext>
                </a:extLst>
              </p14:cNvPr>
              <p14:cNvContentPartPr/>
              <p14:nvPr/>
            </p14:nvContentPartPr>
            <p14:xfrm>
              <a:off x="5535654" y="4772433"/>
              <a:ext cx="1122840" cy="558000"/>
            </p14:xfrm>
          </p:contentPart>
        </mc:Choice>
        <mc:Fallback xmlns="">
          <p:pic>
            <p:nvPicPr>
              <p:cNvPr id="96279" name="Ink 96278">
                <a:extLst>
                  <a:ext uri="{FF2B5EF4-FFF2-40B4-BE49-F238E27FC236}">
                    <a16:creationId xmlns:a16="http://schemas.microsoft.com/office/drawing/2014/main" id="{065378A0-17E9-4E96-8E04-92978AFA4C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6574" y="4753353"/>
                <a:ext cx="11606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280" name="Ink 96279">
                <a:extLst>
                  <a:ext uri="{FF2B5EF4-FFF2-40B4-BE49-F238E27FC236}">
                    <a16:creationId xmlns:a16="http://schemas.microsoft.com/office/drawing/2014/main" id="{E13B9918-9C57-4C69-B884-441DA8559822}"/>
                  </a:ext>
                </a:extLst>
              </p14:cNvPr>
              <p14:cNvContentPartPr/>
              <p14:nvPr/>
            </p14:nvContentPartPr>
            <p14:xfrm>
              <a:off x="3972534" y="4894833"/>
              <a:ext cx="1369440" cy="310320"/>
            </p14:xfrm>
          </p:contentPart>
        </mc:Choice>
        <mc:Fallback xmlns="">
          <p:pic>
            <p:nvPicPr>
              <p:cNvPr id="96280" name="Ink 96279">
                <a:extLst>
                  <a:ext uri="{FF2B5EF4-FFF2-40B4-BE49-F238E27FC236}">
                    <a16:creationId xmlns:a16="http://schemas.microsoft.com/office/drawing/2014/main" id="{E13B9918-9C57-4C69-B884-441DA85598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3454" y="4875753"/>
                <a:ext cx="14072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290" name="Ink 96289">
                <a:extLst>
                  <a:ext uri="{FF2B5EF4-FFF2-40B4-BE49-F238E27FC236}">
                    <a16:creationId xmlns:a16="http://schemas.microsoft.com/office/drawing/2014/main" id="{DAEEC5C8-B0B9-4CC3-84C9-DA2451D26423}"/>
                  </a:ext>
                </a:extLst>
              </p14:cNvPr>
              <p14:cNvContentPartPr/>
              <p14:nvPr/>
            </p14:nvContentPartPr>
            <p14:xfrm>
              <a:off x="1986414" y="5686473"/>
              <a:ext cx="1779480" cy="395640"/>
            </p14:xfrm>
          </p:contentPart>
        </mc:Choice>
        <mc:Fallback xmlns="">
          <p:pic>
            <p:nvPicPr>
              <p:cNvPr id="96290" name="Ink 96289">
                <a:extLst>
                  <a:ext uri="{FF2B5EF4-FFF2-40B4-BE49-F238E27FC236}">
                    <a16:creationId xmlns:a16="http://schemas.microsoft.com/office/drawing/2014/main" id="{DAEEC5C8-B0B9-4CC3-84C9-DA2451D264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67334" y="5667393"/>
                <a:ext cx="18172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296" name="Ink 96295">
                <a:extLst>
                  <a:ext uri="{FF2B5EF4-FFF2-40B4-BE49-F238E27FC236}">
                    <a16:creationId xmlns:a16="http://schemas.microsoft.com/office/drawing/2014/main" id="{08CD1EB7-667B-4992-93CD-F3FD73A521AC}"/>
                  </a:ext>
                </a:extLst>
              </p14:cNvPr>
              <p14:cNvContentPartPr/>
              <p14:nvPr/>
            </p14:nvContentPartPr>
            <p14:xfrm>
              <a:off x="5223534" y="5692593"/>
              <a:ext cx="453600" cy="331920"/>
            </p14:xfrm>
          </p:contentPart>
        </mc:Choice>
        <mc:Fallback xmlns="">
          <p:pic>
            <p:nvPicPr>
              <p:cNvPr id="96296" name="Ink 96295">
                <a:extLst>
                  <a:ext uri="{FF2B5EF4-FFF2-40B4-BE49-F238E27FC236}">
                    <a16:creationId xmlns:a16="http://schemas.microsoft.com/office/drawing/2014/main" id="{08CD1EB7-667B-4992-93CD-F3FD73A521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4454" y="5673513"/>
                <a:ext cx="4914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340" name="Ink 96339">
                <a:extLst>
                  <a:ext uri="{FF2B5EF4-FFF2-40B4-BE49-F238E27FC236}">
                    <a16:creationId xmlns:a16="http://schemas.microsoft.com/office/drawing/2014/main" id="{D9EA3380-DB6E-4E2D-81C7-5C557AB2C10F}"/>
                  </a:ext>
                </a:extLst>
              </p14:cNvPr>
              <p14:cNvContentPartPr/>
              <p14:nvPr/>
            </p14:nvContentPartPr>
            <p14:xfrm>
              <a:off x="5943174" y="5244393"/>
              <a:ext cx="3943800" cy="1333800"/>
            </p14:xfrm>
          </p:contentPart>
        </mc:Choice>
        <mc:Fallback xmlns="">
          <p:pic>
            <p:nvPicPr>
              <p:cNvPr id="96340" name="Ink 96339">
                <a:extLst>
                  <a:ext uri="{FF2B5EF4-FFF2-40B4-BE49-F238E27FC236}">
                    <a16:creationId xmlns:a16="http://schemas.microsoft.com/office/drawing/2014/main" id="{D9EA3380-DB6E-4E2D-81C7-5C557AB2C1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24094" y="5225313"/>
                <a:ext cx="3981600" cy="13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550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9639225-D152-4B77-A758-934D8D34E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802455D-2E55-48EE-BED1-C9EAB800273D}"/>
                  </a:ext>
                </a:extLst>
              </p14:cNvPr>
              <p14:cNvContentPartPr/>
              <p14:nvPr/>
            </p14:nvContentPartPr>
            <p14:xfrm>
              <a:off x="1054014" y="965433"/>
              <a:ext cx="340200" cy="31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802455D-2E55-48EE-BED1-C9EAB80027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9614" y="951033"/>
                <a:ext cx="3682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262" name="Ink 96261">
                <a:extLst>
                  <a:ext uri="{FF2B5EF4-FFF2-40B4-BE49-F238E27FC236}">
                    <a16:creationId xmlns:a16="http://schemas.microsoft.com/office/drawing/2014/main" id="{1A4B2146-6E5F-4FFA-9337-896006A6E9DC}"/>
                  </a:ext>
                </a:extLst>
              </p14:cNvPr>
              <p14:cNvContentPartPr/>
              <p14:nvPr/>
            </p14:nvContentPartPr>
            <p14:xfrm>
              <a:off x="5072694" y="994593"/>
              <a:ext cx="823320" cy="232560"/>
            </p14:xfrm>
          </p:contentPart>
        </mc:Choice>
        <mc:Fallback xmlns="">
          <p:pic>
            <p:nvPicPr>
              <p:cNvPr id="96262" name="Ink 96261">
                <a:extLst>
                  <a:ext uri="{FF2B5EF4-FFF2-40B4-BE49-F238E27FC236}">
                    <a16:creationId xmlns:a16="http://schemas.microsoft.com/office/drawing/2014/main" id="{1A4B2146-6E5F-4FFA-9337-896006A6E9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8294" y="980193"/>
                <a:ext cx="851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263" name="Ink 96262">
                <a:extLst>
                  <a:ext uri="{FF2B5EF4-FFF2-40B4-BE49-F238E27FC236}">
                    <a16:creationId xmlns:a16="http://schemas.microsoft.com/office/drawing/2014/main" id="{9D418C07-F825-4BFF-98EA-739DDB83C206}"/>
                  </a:ext>
                </a:extLst>
              </p14:cNvPr>
              <p14:cNvContentPartPr/>
              <p14:nvPr/>
            </p14:nvContentPartPr>
            <p14:xfrm>
              <a:off x="3771294" y="1010433"/>
              <a:ext cx="1086480" cy="266400"/>
            </p14:xfrm>
          </p:contentPart>
        </mc:Choice>
        <mc:Fallback xmlns="">
          <p:pic>
            <p:nvPicPr>
              <p:cNvPr id="96263" name="Ink 96262">
                <a:extLst>
                  <a:ext uri="{FF2B5EF4-FFF2-40B4-BE49-F238E27FC236}">
                    <a16:creationId xmlns:a16="http://schemas.microsoft.com/office/drawing/2014/main" id="{9D418C07-F825-4BFF-98EA-739DDB83C2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6894" y="996033"/>
                <a:ext cx="1114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64" name="Ink 96263">
                <a:extLst>
                  <a:ext uri="{FF2B5EF4-FFF2-40B4-BE49-F238E27FC236}">
                    <a16:creationId xmlns:a16="http://schemas.microsoft.com/office/drawing/2014/main" id="{1E3EAE21-4A63-4F6C-BED2-1AEFE7197BA8}"/>
                  </a:ext>
                </a:extLst>
              </p14:cNvPr>
              <p14:cNvContentPartPr/>
              <p14:nvPr/>
            </p14:nvContentPartPr>
            <p14:xfrm>
              <a:off x="3127614" y="1061193"/>
              <a:ext cx="286200" cy="288000"/>
            </p14:xfrm>
          </p:contentPart>
        </mc:Choice>
        <mc:Fallback xmlns="">
          <p:pic>
            <p:nvPicPr>
              <p:cNvPr id="96264" name="Ink 96263">
                <a:extLst>
                  <a:ext uri="{FF2B5EF4-FFF2-40B4-BE49-F238E27FC236}">
                    <a16:creationId xmlns:a16="http://schemas.microsoft.com/office/drawing/2014/main" id="{1E3EAE21-4A63-4F6C-BED2-1AEFE7197B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13214" y="1046793"/>
                <a:ext cx="3142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65" name="Ink 96264">
                <a:extLst>
                  <a:ext uri="{FF2B5EF4-FFF2-40B4-BE49-F238E27FC236}">
                    <a16:creationId xmlns:a16="http://schemas.microsoft.com/office/drawing/2014/main" id="{1685438C-D87B-47CD-854D-20652874AB3A}"/>
                  </a:ext>
                </a:extLst>
              </p14:cNvPr>
              <p14:cNvContentPartPr/>
              <p14:nvPr/>
            </p14:nvContentPartPr>
            <p14:xfrm>
              <a:off x="1740894" y="967233"/>
              <a:ext cx="1041840" cy="333000"/>
            </p14:xfrm>
          </p:contentPart>
        </mc:Choice>
        <mc:Fallback xmlns="">
          <p:pic>
            <p:nvPicPr>
              <p:cNvPr id="96265" name="Ink 96264">
                <a:extLst>
                  <a:ext uri="{FF2B5EF4-FFF2-40B4-BE49-F238E27FC236}">
                    <a16:creationId xmlns:a16="http://schemas.microsoft.com/office/drawing/2014/main" id="{1685438C-D87B-47CD-854D-20652874AB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6494" y="952833"/>
                <a:ext cx="10699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282" name="Ink 96281">
                <a:extLst>
                  <a:ext uri="{FF2B5EF4-FFF2-40B4-BE49-F238E27FC236}">
                    <a16:creationId xmlns:a16="http://schemas.microsoft.com/office/drawing/2014/main" id="{FD0DE5DA-2982-4EE9-AE16-6D70DDEB5736}"/>
                  </a:ext>
                </a:extLst>
              </p14:cNvPr>
              <p14:cNvContentPartPr/>
              <p14:nvPr/>
            </p14:nvContentPartPr>
            <p14:xfrm>
              <a:off x="3775254" y="1599033"/>
              <a:ext cx="1029240" cy="225000"/>
            </p14:xfrm>
          </p:contentPart>
        </mc:Choice>
        <mc:Fallback xmlns="">
          <p:pic>
            <p:nvPicPr>
              <p:cNvPr id="96282" name="Ink 96281">
                <a:extLst>
                  <a:ext uri="{FF2B5EF4-FFF2-40B4-BE49-F238E27FC236}">
                    <a16:creationId xmlns:a16="http://schemas.microsoft.com/office/drawing/2014/main" id="{FD0DE5DA-2982-4EE9-AE16-6D70DDEB57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60854" y="1584633"/>
                <a:ext cx="1057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283" name="Ink 96282">
                <a:extLst>
                  <a:ext uri="{FF2B5EF4-FFF2-40B4-BE49-F238E27FC236}">
                    <a16:creationId xmlns:a16="http://schemas.microsoft.com/office/drawing/2014/main" id="{72844352-F078-4DD6-A317-182C2439FDB7}"/>
                  </a:ext>
                </a:extLst>
              </p14:cNvPr>
              <p14:cNvContentPartPr/>
              <p14:nvPr/>
            </p14:nvContentPartPr>
            <p14:xfrm>
              <a:off x="1932774" y="1616313"/>
              <a:ext cx="881640" cy="264960"/>
            </p14:xfrm>
          </p:contentPart>
        </mc:Choice>
        <mc:Fallback xmlns="">
          <p:pic>
            <p:nvPicPr>
              <p:cNvPr id="96283" name="Ink 96282">
                <a:extLst>
                  <a:ext uri="{FF2B5EF4-FFF2-40B4-BE49-F238E27FC236}">
                    <a16:creationId xmlns:a16="http://schemas.microsoft.com/office/drawing/2014/main" id="{72844352-F078-4DD6-A317-182C2439FD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8374" y="1601913"/>
                <a:ext cx="909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284" name="Ink 96283">
                <a:extLst>
                  <a:ext uri="{FF2B5EF4-FFF2-40B4-BE49-F238E27FC236}">
                    <a16:creationId xmlns:a16="http://schemas.microsoft.com/office/drawing/2014/main" id="{1C66323E-6DA7-4AA4-BB13-D7231533BDA8}"/>
                  </a:ext>
                </a:extLst>
              </p14:cNvPr>
              <p14:cNvContentPartPr/>
              <p14:nvPr/>
            </p14:nvContentPartPr>
            <p14:xfrm>
              <a:off x="3231654" y="1685433"/>
              <a:ext cx="165960" cy="95040"/>
            </p14:xfrm>
          </p:contentPart>
        </mc:Choice>
        <mc:Fallback xmlns="">
          <p:pic>
            <p:nvPicPr>
              <p:cNvPr id="96284" name="Ink 96283">
                <a:extLst>
                  <a:ext uri="{FF2B5EF4-FFF2-40B4-BE49-F238E27FC236}">
                    <a16:creationId xmlns:a16="http://schemas.microsoft.com/office/drawing/2014/main" id="{1C66323E-6DA7-4AA4-BB13-D7231533BD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17254" y="1671033"/>
                <a:ext cx="194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297" name="Ink 96296">
                <a:extLst>
                  <a:ext uri="{FF2B5EF4-FFF2-40B4-BE49-F238E27FC236}">
                    <a16:creationId xmlns:a16="http://schemas.microsoft.com/office/drawing/2014/main" id="{50C9C58E-F81A-4E2C-83BF-986AB7EF4816}"/>
                  </a:ext>
                </a:extLst>
              </p14:cNvPr>
              <p14:cNvContentPartPr/>
              <p14:nvPr/>
            </p14:nvContentPartPr>
            <p14:xfrm>
              <a:off x="1338054" y="1888833"/>
              <a:ext cx="1091880" cy="615600"/>
            </p14:xfrm>
          </p:contentPart>
        </mc:Choice>
        <mc:Fallback xmlns="">
          <p:pic>
            <p:nvPicPr>
              <p:cNvPr id="96297" name="Ink 96296">
                <a:extLst>
                  <a:ext uri="{FF2B5EF4-FFF2-40B4-BE49-F238E27FC236}">
                    <a16:creationId xmlns:a16="http://schemas.microsoft.com/office/drawing/2014/main" id="{50C9C58E-F81A-4E2C-83BF-986AB7EF481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23654" y="1874433"/>
                <a:ext cx="111996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307" name="Ink 96306">
                <a:extLst>
                  <a:ext uri="{FF2B5EF4-FFF2-40B4-BE49-F238E27FC236}">
                    <a16:creationId xmlns:a16="http://schemas.microsoft.com/office/drawing/2014/main" id="{8C1A3B7F-355E-4017-917A-550CF51C7D1D}"/>
                  </a:ext>
                </a:extLst>
              </p14:cNvPr>
              <p14:cNvContentPartPr/>
              <p14:nvPr/>
            </p14:nvContentPartPr>
            <p14:xfrm>
              <a:off x="4237854" y="3437553"/>
              <a:ext cx="428760" cy="203040"/>
            </p14:xfrm>
          </p:contentPart>
        </mc:Choice>
        <mc:Fallback xmlns="">
          <p:pic>
            <p:nvPicPr>
              <p:cNvPr id="96307" name="Ink 96306">
                <a:extLst>
                  <a:ext uri="{FF2B5EF4-FFF2-40B4-BE49-F238E27FC236}">
                    <a16:creationId xmlns:a16="http://schemas.microsoft.com/office/drawing/2014/main" id="{8C1A3B7F-355E-4017-917A-550CF51C7D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23454" y="3423153"/>
                <a:ext cx="456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341" name="Ink 96340">
                <a:extLst>
                  <a:ext uri="{FF2B5EF4-FFF2-40B4-BE49-F238E27FC236}">
                    <a16:creationId xmlns:a16="http://schemas.microsoft.com/office/drawing/2014/main" id="{22F66994-9C99-41CF-A1F5-FE9EEE881D48}"/>
                  </a:ext>
                </a:extLst>
              </p14:cNvPr>
              <p14:cNvContentPartPr/>
              <p14:nvPr/>
            </p14:nvContentPartPr>
            <p14:xfrm>
              <a:off x="3414174" y="2126793"/>
              <a:ext cx="4561560" cy="1179720"/>
            </p14:xfrm>
          </p:contentPart>
        </mc:Choice>
        <mc:Fallback xmlns="">
          <p:pic>
            <p:nvPicPr>
              <p:cNvPr id="96341" name="Ink 96340">
                <a:extLst>
                  <a:ext uri="{FF2B5EF4-FFF2-40B4-BE49-F238E27FC236}">
                    <a16:creationId xmlns:a16="http://schemas.microsoft.com/office/drawing/2014/main" id="{22F66994-9C99-41CF-A1F5-FE9EEE881D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99774" y="2112393"/>
                <a:ext cx="458964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385" name="Ink 96384">
                <a:extLst>
                  <a:ext uri="{FF2B5EF4-FFF2-40B4-BE49-F238E27FC236}">
                    <a16:creationId xmlns:a16="http://schemas.microsoft.com/office/drawing/2014/main" id="{C6833597-DBB8-42A3-B627-5575DDE99BA8}"/>
                  </a:ext>
                </a:extLst>
              </p14:cNvPr>
              <p14:cNvContentPartPr/>
              <p14:nvPr/>
            </p14:nvContentPartPr>
            <p14:xfrm>
              <a:off x="2164614" y="3287073"/>
              <a:ext cx="6289560" cy="1090440"/>
            </p14:xfrm>
          </p:contentPart>
        </mc:Choice>
        <mc:Fallback xmlns="">
          <p:pic>
            <p:nvPicPr>
              <p:cNvPr id="96385" name="Ink 96384">
                <a:extLst>
                  <a:ext uri="{FF2B5EF4-FFF2-40B4-BE49-F238E27FC236}">
                    <a16:creationId xmlns:a16="http://schemas.microsoft.com/office/drawing/2014/main" id="{C6833597-DBB8-42A3-B627-5575DDE99BA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50214" y="3272673"/>
                <a:ext cx="631764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388" name="Ink 96387">
                <a:extLst>
                  <a:ext uri="{FF2B5EF4-FFF2-40B4-BE49-F238E27FC236}">
                    <a16:creationId xmlns:a16="http://schemas.microsoft.com/office/drawing/2014/main" id="{C0053DB6-0E2A-4014-8939-DD919CF98B47}"/>
                  </a:ext>
                </a:extLst>
              </p14:cNvPr>
              <p14:cNvContentPartPr/>
              <p14:nvPr/>
            </p14:nvContentPartPr>
            <p14:xfrm>
              <a:off x="1700934" y="4677393"/>
              <a:ext cx="181440" cy="263880"/>
            </p14:xfrm>
          </p:contentPart>
        </mc:Choice>
        <mc:Fallback xmlns="">
          <p:pic>
            <p:nvPicPr>
              <p:cNvPr id="96388" name="Ink 96387">
                <a:extLst>
                  <a:ext uri="{FF2B5EF4-FFF2-40B4-BE49-F238E27FC236}">
                    <a16:creationId xmlns:a16="http://schemas.microsoft.com/office/drawing/2014/main" id="{C0053DB6-0E2A-4014-8939-DD919CF98B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86534" y="4662993"/>
                <a:ext cx="2095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398" name="Ink 96397">
                <a:extLst>
                  <a:ext uri="{FF2B5EF4-FFF2-40B4-BE49-F238E27FC236}">
                    <a16:creationId xmlns:a16="http://schemas.microsoft.com/office/drawing/2014/main" id="{33BEBA84-4883-49B5-9855-A98814DE724B}"/>
                  </a:ext>
                </a:extLst>
              </p14:cNvPr>
              <p14:cNvContentPartPr/>
              <p14:nvPr/>
            </p14:nvContentPartPr>
            <p14:xfrm>
              <a:off x="2518494" y="4652553"/>
              <a:ext cx="1218240" cy="248760"/>
            </p14:xfrm>
          </p:contentPart>
        </mc:Choice>
        <mc:Fallback xmlns="">
          <p:pic>
            <p:nvPicPr>
              <p:cNvPr id="96398" name="Ink 96397">
                <a:extLst>
                  <a:ext uri="{FF2B5EF4-FFF2-40B4-BE49-F238E27FC236}">
                    <a16:creationId xmlns:a16="http://schemas.microsoft.com/office/drawing/2014/main" id="{33BEBA84-4883-49B5-9855-A98814DE72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04094" y="4638153"/>
                <a:ext cx="12463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399" name="Ink 96398">
                <a:extLst>
                  <a:ext uri="{FF2B5EF4-FFF2-40B4-BE49-F238E27FC236}">
                    <a16:creationId xmlns:a16="http://schemas.microsoft.com/office/drawing/2014/main" id="{854108CC-4325-49B9-9126-59DC4D2F865A}"/>
                  </a:ext>
                </a:extLst>
              </p14:cNvPr>
              <p14:cNvContentPartPr/>
              <p14:nvPr/>
            </p14:nvContentPartPr>
            <p14:xfrm>
              <a:off x="2071014" y="4769913"/>
              <a:ext cx="234720" cy="99720"/>
            </p14:xfrm>
          </p:contentPart>
        </mc:Choice>
        <mc:Fallback xmlns="">
          <p:pic>
            <p:nvPicPr>
              <p:cNvPr id="96399" name="Ink 96398">
                <a:extLst>
                  <a:ext uri="{FF2B5EF4-FFF2-40B4-BE49-F238E27FC236}">
                    <a16:creationId xmlns:a16="http://schemas.microsoft.com/office/drawing/2014/main" id="{854108CC-4325-49B9-9126-59DC4D2F865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56614" y="4755513"/>
                <a:ext cx="262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400" name="Ink 96399">
                <a:extLst>
                  <a:ext uri="{FF2B5EF4-FFF2-40B4-BE49-F238E27FC236}">
                    <a16:creationId xmlns:a16="http://schemas.microsoft.com/office/drawing/2014/main" id="{966BF0ED-71D7-47DF-9D48-C66604601FB2}"/>
                  </a:ext>
                </a:extLst>
              </p14:cNvPr>
              <p14:cNvContentPartPr/>
              <p14:nvPr/>
            </p14:nvContentPartPr>
            <p14:xfrm>
              <a:off x="1087854" y="4618353"/>
              <a:ext cx="312120" cy="366480"/>
            </p14:xfrm>
          </p:contentPart>
        </mc:Choice>
        <mc:Fallback xmlns="">
          <p:pic>
            <p:nvPicPr>
              <p:cNvPr id="96400" name="Ink 96399">
                <a:extLst>
                  <a:ext uri="{FF2B5EF4-FFF2-40B4-BE49-F238E27FC236}">
                    <a16:creationId xmlns:a16="http://schemas.microsoft.com/office/drawing/2014/main" id="{966BF0ED-71D7-47DF-9D48-C66604601FB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3454" y="4603953"/>
                <a:ext cx="3402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422" name="Ink 96421">
                <a:extLst>
                  <a:ext uri="{FF2B5EF4-FFF2-40B4-BE49-F238E27FC236}">
                    <a16:creationId xmlns:a16="http://schemas.microsoft.com/office/drawing/2014/main" id="{35B44CF3-E88B-4385-AA69-6A9C9C496DF0}"/>
                  </a:ext>
                </a:extLst>
              </p14:cNvPr>
              <p14:cNvContentPartPr/>
              <p14:nvPr/>
            </p14:nvContentPartPr>
            <p14:xfrm>
              <a:off x="5620614" y="5314593"/>
              <a:ext cx="174600" cy="43920"/>
            </p14:xfrm>
          </p:contentPart>
        </mc:Choice>
        <mc:Fallback xmlns="">
          <p:pic>
            <p:nvPicPr>
              <p:cNvPr id="96422" name="Ink 96421">
                <a:extLst>
                  <a:ext uri="{FF2B5EF4-FFF2-40B4-BE49-F238E27FC236}">
                    <a16:creationId xmlns:a16="http://schemas.microsoft.com/office/drawing/2014/main" id="{35B44CF3-E88B-4385-AA69-6A9C9C496DF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06214" y="5300193"/>
                <a:ext cx="202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443" name="Ink 96442">
                <a:extLst>
                  <a:ext uri="{FF2B5EF4-FFF2-40B4-BE49-F238E27FC236}">
                    <a16:creationId xmlns:a16="http://schemas.microsoft.com/office/drawing/2014/main" id="{CA470EA3-3170-4014-9453-3809942580F9}"/>
                  </a:ext>
                </a:extLst>
              </p14:cNvPr>
              <p14:cNvContentPartPr/>
              <p14:nvPr/>
            </p14:nvContentPartPr>
            <p14:xfrm>
              <a:off x="4295094" y="5828673"/>
              <a:ext cx="1114560" cy="220680"/>
            </p14:xfrm>
          </p:contentPart>
        </mc:Choice>
        <mc:Fallback xmlns="">
          <p:pic>
            <p:nvPicPr>
              <p:cNvPr id="96443" name="Ink 96442">
                <a:extLst>
                  <a:ext uri="{FF2B5EF4-FFF2-40B4-BE49-F238E27FC236}">
                    <a16:creationId xmlns:a16="http://schemas.microsoft.com/office/drawing/2014/main" id="{CA470EA3-3170-4014-9453-3809942580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80694" y="5814273"/>
                <a:ext cx="11426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6444" name="Ink 96443">
                <a:extLst>
                  <a:ext uri="{FF2B5EF4-FFF2-40B4-BE49-F238E27FC236}">
                    <a16:creationId xmlns:a16="http://schemas.microsoft.com/office/drawing/2014/main" id="{41ADE664-4A2F-4CB3-AC35-30C3D4901EF9}"/>
                  </a:ext>
                </a:extLst>
              </p14:cNvPr>
              <p14:cNvContentPartPr/>
              <p14:nvPr/>
            </p14:nvContentPartPr>
            <p14:xfrm>
              <a:off x="6083214" y="4995273"/>
              <a:ext cx="1269000" cy="453960"/>
            </p14:xfrm>
          </p:contentPart>
        </mc:Choice>
        <mc:Fallback xmlns="">
          <p:pic>
            <p:nvPicPr>
              <p:cNvPr id="96444" name="Ink 96443">
                <a:extLst>
                  <a:ext uri="{FF2B5EF4-FFF2-40B4-BE49-F238E27FC236}">
                    <a16:creationId xmlns:a16="http://schemas.microsoft.com/office/drawing/2014/main" id="{41ADE664-4A2F-4CB3-AC35-30C3D4901EF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68814" y="4980873"/>
                <a:ext cx="12970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6445" name="Ink 96444">
                <a:extLst>
                  <a:ext uri="{FF2B5EF4-FFF2-40B4-BE49-F238E27FC236}">
                    <a16:creationId xmlns:a16="http://schemas.microsoft.com/office/drawing/2014/main" id="{19007827-FC09-4ABF-BA5E-F8C07DA0DB6D}"/>
                  </a:ext>
                </a:extLst>
              </p14:cNvPr>
              <p14:cNvContentPartPr/>
              <p14:nvPr/>
            </p14:nvContentPartPr>
            <p14:xfrm>
              <a:off x="4546734" y="5242593"/>
              <a:ext cx="897120" cy="228600"/>
            </p14:xfrm>
          </p:contentPart>
        </mc:Choice>
        <mc:Fallback xmlns="">
          <p:pic>
            <p:nvPicPr>
              <p:cNvPr id="96445" name="Ink 96444">
                <a:extLst>
                  <a:ext uri="{FF2B5EF4-FFF2-40B4-BE49-F238E27FC236}">
                    <a16:creationId xmlns:a16="http://schemas.microsoft.com/office/drawing/2014/main" id="{19007827-FC09-4ABF-BA5E-F8C07DA0DB6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32334" y="5228193"/>
                <a:ext cx="925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6446" name="Ink 96445">
                <a:extLst>
                  <a:ext uri="{FF2B5EF4-FFF2-40B4-BE49-F238E27FC236}">
                    <a16:creationId xmlns:a16="http://schemas.microsoft.com/office/drawing/2014/main" id="{B428AF5F-B9BB-4ED0-AB7E-F1BA01BCF654}"/>
                  </a:ext>
                </a:extLst>
              </p14:cNvPr>
              <p14:cNvContentPartPr/>
              <p14:nvPr/>
            </p14:nvContentPartPr>
            <p14:xfrm>
              <a:off x="4098894" y="5356353"/>
              <a:ext cx="223200" cy="104760"/>
            </p14:xfrm>
          </p:contentPart>
        </mc:Choice>
        <mc:Fallback xmlns="">
          <p:pic>
            <p:nvPicPr>
              <p:cNvPr id="96446" name="Ink 96445">
                <a:extLst>
                  <a:ext uri="{FF2B5EF4-FFF2-40B4-BE49-F238E27FC236}">
                    <a16:creationId xmlns:a16="http://schemas.microsoft.com/office/drawing/2014/main" id="{B428AF5F-B9BB-4ED0-AB7E-F1BA01BCF65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84494" y="5341953"/>
                <a:ext cx="251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6447" name="Ink 96446">
                <a:extLst>
                  <a:ext uri="{FF2B5EF4-FFF2-40B4-BE49-F238E27FC236}">
                    <a16:creationId xmlns:a16="http://schemas.microsoft.com/office/drawing/2014/main" id="{133420D7-1846-4671-8438-329150522E5C}"/>
                  </a:ext>
                </a:extLst>
              </p14:cNvPr>
              <p14:cNvContentPartPr/>
              <p14:nvPr/>
            </p14:nvContentPartPr>
            <p14:xfrm>
              <a:off x="2983254" y="5297313"/>
              <a:ext cx="839520" cy="243720"/>
            </p14:xfrm>
          </p:contentPart>
        </mc:Choice>
        <mc:Fallback xmlns="">
          <p:pic>
            <p:nvPicPr>
              <p:cNvPr id="96447" name="Ink 96446">
                <a:extLst>
                  <a:ext uri="{FF2B5EF4-FFF2-40B4-BE49-F238E27FC236}">
                    <a16:creationId xmlns:a16="http://schemas.microsoft.com/office/drawing/2014/main" id="{133420D7-1846-4671-8438-329150522E5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68854" y="5282913"/>
                <a:ext cx="8676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6448" name="Ink 96447">
                <a:extLst>
                  <a:ext uri="{FF2B5EF4-FFF2-40B4-BE49-F238E27FC236}">
                    <a16:creationId xmlns:a16="http://schemas.microsoft.com/office/drawing/2014/main" id="{2D5DDE23-DC17-443B-AE87-0B9A08A56124}"/>
                  </a:ext>
                </a:extLst>
              </p14:cNvPr>
              <p14:cNvContentPartPr/>
              <p14:nvPr/>
            </p14:nvContentPartPr>
            <p14:xfrm>
              <a:off x="2526414" y="5398113"/>
              <a:ext cx="204840" cy="99720"/>
            </p14:xfrm>
          </p:contentPart>
        </mc:Choice>
        <mc:Fallback xmlns="">
          <p:pic>
            <p:nvPicPr>
              <p:cNvPr id="96448" name="Ink 96447">
                <a:extLst>
                  <a:ext uri="{FF2B5EF4-FFF2-40B4-BE49-F238E27FC236}">
                    <a16:creationId xmlns:a16="http://schemas.microsoft.com/office/drawing/2014/main" id="{2D5DDE23-DC17-443B-AE87-0B9A08A5612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12014" y="5383713"/>
                <a:ext cx="232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449" name="Ink 96448">
                <a:extLst>
                  <a:ext uri="{FF2B5EF4-FFF2-40B4-BE49-F238E27FC236}">
                    <a16:creationId xmlns:a16="http://schemas.microsoft.com/office/drawing/2014/main" id="{C2E59629-3643-4EC0-8C59-01AE248A60F3}"/>
                  </a:ext>
                </a:extLst>
              </p14:cNvPr>
              <p14:cNvContentPartPr/>
              <p14:nvPr/>
            </p14:nvContentPartPr>
            <p14:xfrm>
              <a:off x="1749534" y="5308113"/>
              <a:ext cx="466200" cy="290160"/>
            </p14:xfrm>
          </p:contentPart>
        </mc:Choice>
        <mc:Fallback xmlns="">
          <p:pic>
            <p:nvPicPr>
              <p:cNvPr id="96449" name="Ink 96448">
                <a:extLst>
                  <a:ext uri="{FF2B5EF4-FFF2-40B4-BE49-F238E27FC236}">
                    <a16:creationId xmlns:a16="http://schemas.microsoft.com/office/drawing/2014/main" id="{C2E59629-3643-4EC0-8C59-01AE248A60F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35134" y="5293713"/>
                <a:ext cx="494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6450" name="Ink 96449">
                <a:extLst>
                  <a:ext uri="{FF2B5EF4-FFF2-40B4-BE49-F238E27FC236}">
                    <a16:creationId xmlns:a16="http://schemas.microsoft.com/office/drawing/2014/main" id="{D76DC2D9-E175-416F-AC42-1A6F964B680A}"/>
                  </a:ext>
                </a:extLst>
              </p14:cNvPr>
              <p14:cNvContentPartPr/>
              <p14:nvPr/>
            </p14:nvContentPartPr>
            <p14:xfrm>
              <a:off x="958974" y="5358153"/>
              <a:ext cx="345240" cy="360720"/>
            </p14:xfrm>
          </p:contentPart>
        </mc:Choice>
        <mc:Fallback xmlns="">
          <p:pic>
            <p:nvPicPr>
              <p:cNvPr id="96450" name="Ink 96449">
                <a:extLst>
                  <a:ext uri="{FF2B5EF4-FFF2-40B4-BE49-F238E27FC236}">
                    <a16:creationId xmlns:a16="http://schemas.microsoft.com/office/drawing/2014/main" id="{D76DC2D9-E175-416F-AC42-1A6F964B680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4574" y="5343753"/>
                <a:ext cx="3733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6451" name="Ink 96450">
                <a:extLst>
                  <a:ext uri="{FF2B5EF4-FFF2-40B4-BE49-F238E27FC236}">
                    <a16:creationId xmlns:a16="http://schemas.microsoft.com/office/drawing/2014/main" id="{49535FC3-8EC3-4393-8071-66E5F58CC3E1}"/>
                  </a:ext>
                </a:extLst>
              </p14:cNvPr>
              <p14:cNvContentPartPr/>
              <p14:nvPr/>
            </p14:nvContentPartPr>
            <p14:xfrm>
              <a:off x="5603334" y="5957193"/>
              <a:ext cx="189360" cy="11880"/>
            </p14:xfrm>
          </p:contentPart>
        </mc:Choice>
        <mc:Fallback xmlns="">
          <p:pic>
            <p:nvPicPr>
              <p:cNvPr id="96451" name="Ink 96450">
                <a:extLst>
                  <a:ext uri="{FF2B5EF4-FFF2-40B4-BE49-F238E27FC236}">
                    <a16:creationId xmlns:a16="http://schemas.microsoft.com/office/drawing/2014/main" id="{49535FC3-8EC3-4393-8071-66E5F58CC3E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88934" y="5942793"/>
                <a:ext cx="217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6476" name="Ink 96475">
                <a:extLst>
                  <a:ext uri="{FF2B5EF4-FFF2-40B4-BE49-F238E27FC236}">
                    <a16:creationId xmlns:a16="http://schemas.microsoft.com/office/drawing/2014/main" id="{4676CEEA-11C1-4552-B706-31ECB8AC8539}"/>
                  </a:ext>
                </a:extLst>
              </p14:cNvPr>
              <p14:cNvContentPartPr/>
              <p14:nvPr/>
            </p14:nvContentPartPr>
            <p14:xfrm>
              <a:off x="5969454" y="5412513"/>
              <a:ext cx="3288240" cy="690120"/>
            </p14:xfrm>
          </p:contentPart>
        </mc:Choice>
        <mc:Fallback xmlns="">
          <p:pic>
            <p:nvPicPr>
              <p:cNvPr id="96476" name="Ink 96475">
                <a:extLst>
                  <a:ext uri="{FF2B5EF4-FFF2-40B4-BE49-F238E27FC236}">
                    <a16:creationId xmlns:a16="http://schemas.microsoft.com/office/drawing/2014/main" id="{4676CEEA-11C1-4552-B706-31ECB8AC853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55054" y="5398113"/>
                <a:ext cx="331632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6495" name="Ink 96494">
                <a:extLst>
                  <a:ext uri="{FF2B5EF4-FFF2-40B4-BE49-F238E27FC236}">
                    <a16:creationId xmlns:a16="http://schemas.microsoft.com/office/drawing/2014/main" id="{87501708-28C1-48C7-A83E-CE9AE88E4882}"/>
                  </a:ext>
                </a:extLst>
              </p14:cNvPr>
              <p14:cNvContentPartPr/>
              <p14:nvPr/>
            </p14:nvContentPartPr>
            <p14:xfrm>
              <a:off x="6733734" y="6335913"/>
              <a:ext cx="704160" cy="336240"/>
            </p14:xfrm>
          </p:contentPart>
        </mc:Choice>
        <mc:Fallback xmlns="">
          <p:pic>
            <p:nvPicPr>
              <p:cNvPr id="96495" name="Ink 96494">
                <a:extLst>
                  <a:ext uri="{FF2B5EF4-FFF2-40B4-BE49-F238E27FC236}">
                    <a16:creationId xmlns:a16="http://schemas.microsoft.com/office/drawing/2014/main" id="{87501708-28C1-48C7-A83E-CE9AE88E488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19334" y="6321513"/>
                <a:ext cx="7322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6496" name="Ink 96495">
                <a:extLst>
                  <a:ext uri="{FF2B5EF4-FFF2-40B4-BE49-F238E27FC236}">
                    <a16:creationId xmlns:a16="http://schemas.microsoft.com/office/drawing/2014/main" id="{F138E53D-2C4C-49B4-B9F9-7E83EAD3F523}"/>
                  </a:ext>
                </a:extLst>
              </p14:cNvPr>
              <p14:cNvContentPartPr/>
              <p14:nvPr/>
            </p14:nvContentPartPr>
            <p14:xfrm>
              <a:off x="5289414" y="6408273"/>
              <a:ext cx="1210680" cy="285480"/>
            </p14:xfrm>
          </p:contentPart>
        </mc:Choice>
        <mc:Fallback xmlns="">
          <p:pic>
            <p:nvPicPr>
              <p:cNvPr id="96496" name="Ink 96495">
                <a:extLst>
                  <a:ext uri="{FF2B5EF4-FFF2-40B4-BE49-F238E27FC236}">
                    <a16:creationId xmlns:a16="http://schemas.microsoft.com/office/drawing/2014/main" id="{F138E53D-2C4C-49B4-B9F9-7E83EAD3F52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75014" y="6393873"/>
                <a:ext cx="12387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497" name="Ink 96496">
                <a:extLst>
                  <a:ext uri="{FF2B5EF4-FFF2-40B4-BE49-F238E27FC236}">
                    <a16:creationId xmlns:a16="http://schemas.microsoft.com/office/drawing/2014/main" id="{C9459797-3E59-4877-B07D-397BF1FFB195}"/>
                  </a:ext>
                </a:extLst>
              </p14:cNvPr>
              <p14:cNvContentPartPr/>
              <p14:nvPr/>
            </p14:nvContentPartPr>
            <p14:xfrm>
              <a:off x="4624494" y="6371193"/>
              <a:ext cx="460080" cy="291960"/>
            </p14:xfrm>
          </p:contentPart>
        </mc:Choice>
        <mc:Fallback xmlns="">
          <p:pic>
            <p:nvPicPr>
              <p:cNvPr id="96497" name="Ink 96496">
                <a:extLst>
                  <a:ext uri="{FF2B5EF4-FFF2-40B4-BE49-F238E27FC236}">
                    <a16:creationId xmlns:a16="http://schemas.microsoft.com/office/drawing/2014/main" id="{C9459797-3E59-4877-B07D-397BF1FFB19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10094" y="6356793"/>
                <a:ext cx="488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6520" name="Ink 96519">
                <a:extLst>
                  <a:ext uri="{FF2B5EF4-FFF2-40B4-BE49-F238E27FC236}">
                    <a16:creationId xmlns:a16="http://schemas.microsoft.com/office/drawing/2014/main" id="{55CB847E-5274-472E-BE7B-0498DA3D264D}"/>
                  </a:ext>
                </a:extLst>
              </p14:cNvPr>
              <p14:cNvContentPartPr/>
              <p14:nvPr/>
            </p14:nvContentPartPr>
            <p14:xfrm>
              <a:off x="10798854" y="5014353"/>
              <a:ext cx="1060920" cy="424080"/>
            </p14:xfrm>
          </p:contentPart>
        </mc:Choice>
        <mc:Fallback xmlns="">
          <p:pic>
            <p:nvPicPr>
              <p:cNvPr id="96520" name="Ink 96519">
                <a:extLst>
                  <a:ext uri="{FF2B5EF4-FFF2-40B4-BE49-F238E27FC236}">
                    <a16:creationId xmlns:a16="http://schemas.microsoft.com/office/drawing/2014/main" id="{55CB847E-5274-472E-BE7B-0498DA3D264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784454" y="4999953"/>
                <a:ext cx="10890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6521" name="Ink 96520">
                <a:extLst>
                  <a:ext uri="{FF2B5EF4-FFF2-40B4-BE49-F238E27FC236}">
                    <a16:creationId xmlns:a16="http://schemas.microsoft.com/office/drawing/2014/main" id="{8A6C6D40-7E11-4AAA-A3E2-DDE3C33B3F91}"/>
                  </a:ext>
                </a:extLst>
              </p14:cNvPr>
              <p14:cNvContentPartPr/>
              <p14:nvPr/>
            </p14:nvContentPartPr>
            <p14:xfrm>
              <a:off x="10106214" y="5136393"/>
              <a:ext cx="475920" cy="372960"/>
            </p14:xfrm>
          </p:contentPart>
        </mc:Choice>
        <mc:Fallback xmlns="">
          <p:pic>
            <p:nvPicPr>
              <p:cNvPr id="96521" name="Ink 96520">
                <a:extLst>
                  <a:ext uri="{FF2B5EF4-FFF2-40B4-BE49-F238E27FC236}">
                    <a16:creationId xmlns:a16="http://schemas.microsoft.com/office/drawing/2014/main" id="{8A6C6D40-7E11-4AAA-A3E2-DDE3C33B3F9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091814" y="5121993"/>
                <a:ext cx="5040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6522" name="Ink 96521">
                <a:extLst>
                  <a:ext uri="{FF2B5EF4-FFF2-40B4-BE49-F238E27FC236}">
                    <a16:creationId xmlns:a16="http://schemas.microsoft.com/office/drawing/2014/main" id="{51CB4691-476A-4B76-BD99-498FC61D25BB}"/>
                  </a:ext>
                </a:extLst>
              </p14:cNvPr>
              <p14:cNvContentPartPr/>
              <p14:nvPr/>
            </p14:nvContentPartPr>
            <p14:xfrm>
              <a:off x="10196574" y="4463913"/>
              <a:ext cx="1453320" cy="444600"/>
            </p14:xfrm>
          </p:contentPart>
        </mc:Choice>
        <mc:Fallback xmlns="">
          <p:pic>
            <p:nvPicPr>
              <p:cNvPr id="96522" name="Ink 96521">
                <a:extLst>
                  <a:ext uri="{FF2B5EF4-FFF2-40B4-BE49-F238E27FC236}">
                    <a16:creationId xmlns:a16="http://schemas.microsoft.com/office/drawing/2014/main" id="{51CB4691-476A-4B76-BD99-498FC61D25B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182174" y="4449513"/>
                <a:ext cx="148140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06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1EB5A-DE7C-4914-8CB3-F05EAC2E6E5A}"/>
                  </a:ext>
                </a:extLst>
              </p:cNvPr>
              <p:cNvSpPr txBox="1"/>
              <p:nvPr/>
            </p:nvSpPr>
            <p:spPr>
              <a:xfrm>
                <a:off x="495300" y="1162050"/>
                <a:ext cx="1174513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Q.17 A gas undergoes a thermodynamic cycle consisting of three processes beginning at an </a:t>
                </a:r>
              </a:p>
              <a:p>
                <a:r>
                  <a:rPr lang="en-US" sz="2400" b="1" dirty="0"/>
                  <a:t>initial state where P1 = 1 bar, V1 = 1.5 m3 and U1 = 512 kJ. The processes are as follows:  </a:t>
                </a:r>
              </a:p>
              <a:p>
                <a:pPr marL="514350" indent="-514350">
                  <a:buAutoNum type="romanLcParenBoth"/>
                </a:pPr>
                <a:r>
                  <a:rPr lang="en-US" sz="2400" b="1" dirty="0"/>
                  <a:t>Process 1–2: Compression with pV = constant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/>
                  <a:t>= 2bar, U2 = 690 kJ  </a:t>
                </a:r>
              </a:p>
              <a:p>
                <a:pPr marL="514350" indent="-514350">
                  <a:buAutoNum type="romanLcParenBoth"/>
                </a:pPr>
                <a:r>
                  <a:rPr lang="en-US" sz="2400" b="1" dirty="0"/>
                  <a:t>Process 2–3: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US" sz="2400" b="1" dirty="0"/>
                  <a:t> =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US" sz="2400" b="1" dirty="0"/>
                  <a:t> = –150 kJ, and  </a:t>
                </a:r>
              </a:p>
              <a:p>
                <a:pPr marL="514350" indent="-514350">
                  <a:buAutoNum type="romanLcParenBoth"/>
                </a:pPr>
                <a:r>
                  <a:rPr lang="en-US" sz="2400" b="1" dirty="0"/>
                  <a:t>Process 3–1: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/>
                  <a:t> = +50 kJ. Neglecting KE and PE changes, determine the </a:t>
                </a:r>
              </a:p>
              <a:p>
                <a:r>
                  <a:rPr lang="en-US" sz="2400" b="1" dirty="0"/>
                  <a:t>        heat interactions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1EB5A-DE7C-4914-8CB3-F05EAC2E6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162050"/>
                <a:ext cx="11745138" cy="2308324"/>
              </a:xfrm>
              <a:prstGeom prst="rect">
                <a:avLst/>
              </a:prstGeom>
              <a:blipFill>
                <a:blip r:embed="rId6"/>
                <a:stretch>
                  <a:fillRect l="-830" t="-2116" r="-415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A7DCEE2-A9D1-4B82-97EB-A4B5857D1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E31830-D989-4464-B90A-5BFB9678604A}"/>
                  </a:ext>
                </a:extLst>
              </p14:cNvPr>
              <p14:cNvContentPartPr/>
              <p14:nvPr/>
            </p14:nvContentPartPr>
            <p14:xfrm>
              <a:off x="424014" y="3832473"/>
              <a:ext cx="403920" cy="48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E31830-D989-4464-B90A-5BFB967860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614" y="3818073"/>
                <a:ext cx="4320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271" name="Ink 96270">
                <a:extLst>
                  <a:ext uri="{FF2B5EF4-FFF2-40B4-BE49-F238E27FC236}">
                    <a16:creationId xmlns:a16="http://schemas.microsoft.com/office/drawing/2014/main" id="{33AEAB56-3138-46D0-A968-88A3AB19F457}"/>
                  </a:ext>
                </a:extLst>
              </p14:cNvPr>
              <p14:cNvContentPartPr/>
              <p14:nvPr/>
            </p14:nvContentPartPr>
            <p14:xfrm>
              <a:off x="4657254" y="3733473"/>
              <a:ext cx="1382400" cy="372960"/>
            </p14:xfrm>
          </p:contentPart>
        </mc:Choice>
        <mc:Fallback xmlns="">
          <p:pic>
            <p:nvPicPr>
              <p:cNvPr id="96271" name="Ink 96270">
                <a:extLst>
                  <a:ext uri="{FF2B5EF4-FFF2-40B4-BE49-F238E27FC236}">
                    <a16:creationId xmlns:a16="http://schemas.microsoft.com/office/drawing/2014/main" id="{33AEAB56-3138-46D0-A968-88A3AB19F4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2854" y="3719073"/>
                <a:ext cx="14104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272" name="Ink 96271">
                <a:extLst>
                  <a:ext uri="{FF2B5EF4-FFF2-40B4-BE49-F238E27FC236}">
                    <a16:creationId xmlns:a16="http://schemas.microsoft.com/office/drawing/2014/main" id="{9811EC73-1F05-494D-84D2-BD13BD5A0990}"/>
                  </a:ext>
                </a:extLst>
              </p14:cNvPr>
              <p14:cNvContentPartPr/>
              <p14:nvPr/>
            </p14:nvContentPartPr>
            <p14:xfrm>
              <a:off x="2899374" y="3762633"/>
              <a:ext cx="1312920" cy="416520"/>
            </p14:xfrm>
          </p:contentPart>
        </mc:Choice>
        <mc:Fallback xmlns="">
          <p:pic>
            <p:nvPicPr>
              <p:cNvPr id="96272" name="Ink 96271">
                <a:extLst>
                  <a:ext uri="{FF2B5EF4-FFF2-40B4-BE49-F238E27FC236}">
                    <a16:creationId xmlns:a16="http://schemas.microsoft.com/office/drawing/2014/main" id="{9811EC73-1F05-494D-84D2-BD13BD5A09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84974" y="3748233"/>
                <a:ext cx="13410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273" name="Ink 96272">
                <a:extLst>
                  <a:ext uri="{FF2B5EF4-FFF2-40B4-BE49-F238E27FC236}">
                    <a16:creationId xmlns:a16="http://schemas.microsoft.com/office/drawing/2014/main" id="{0A5E05B6-70A1-44D0-9696-9D30B2CAA546}"/>
                  </a:ext>
                </a:extLst>
              </p14:cNvPr>
              <p14:cNvContentPartPr/>
              <p14:nvPr/>
            </p14:nvContentPartPr>
            <p14:xfrm>
              <a:off x="1287654" y="3850473"/>
              <a:ext cx="1214280" cy="445320"/>
            </p14:xfrm>
          </p:contentPart>
        </mc:Choice>
        <mc:Fallback xmlns="">
          <p:pic>
            <p:nvPicPr>
              <p:cNvPr id="96273" name="Ink 96272">
                <a:extLst>
                  <a:ext uri="{FF2B5EF4-FFF2-40B4-BE49-F238E27FC236}">
                    <a16:creationId xmlns:a16="http://schemas.microsoft.com/office/drawing/2014/main" id="{0A5E05B6-70A1-44D0-9696-9D30B2CAA5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3254" y="3836073"/>
                <a:ext cx="124236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286" name="Ink 96285">
                <a:extLst>
                  <a:ext uri="{FF2B5EF4-FFF2-40B4-BE49-F238E27FC236}">
                    <a16:creationId xmlns:a16="http://schemas.microsoft.com/office/drawing/2014/main" id="{DB372B8A-D3B5-4202-9F80-428DC81CDA11}"/>
                  </a:ext>
                </a:extLst>
              </p14:cNvPr>
              <p14:cNvContentPartPr/>
              <p14:nvPr/>
            </p14:nvContentPartPr>
            <p14:xfrm>
              <a:off x="7164294" y="3626553"/>
              <a:ext cx="1793880" cy="541080"/>
            </p14:xfrm>
          </p:contentPart>
        </mc:Choice>
        <mc:Fallback xmlns="">
          <p:pic>
            <p:nvPicPr>
              <p:cNvPr id="96286" name="Ink 96285">
                <a:extLst>
                  <a:ext uri="{FF2B5EF4-FFF2-40B4-BE49-F238E27FC236}">
                    <a16:creationId xmlns:a16="http://schemas.microsoft.com/office/drawing/2014/main" id="{DB372B8A-D3B5-4202-9F80-428DC81CDA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49894" y="3612153"/>
                <a:ext cx="18219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292" name="Ink 96291">
                <a:extLst>
                  <a:ext uri="{FF2B5EF4-FFF2-40B4-BE49-F238E27FC236}">
                    <a16:creationId xmlns:a16="http://schemas.microsoft.com/office/drawing/2014/main" id="{76E23DDF-9B8E-4CFF-B1A1-D1D916713D89}"/>
                  </a:ext>
                </a:extLst>
              </p14:cNvPr>
              <p14:cNvContentPartPr/>
              <p14:nvPr/>
            </p14:nvContentPartPr>
            <p14:xfrm>
              <a:off x="9182454" y="3721593"/>
              <a:ext cx="880920" cy="353880"/>
            </p14:xfrm>
          </p:contentPart>
        </mc:Choice>
        <mc:Fallback xmlns="">
          <p:pic>
            <p:nvPicPr>
              <p:cNvPr id="96292" name="Ink 96291">
                <a:extLst>
                  <a:ext uri="{FF2B5EF4-FFF2-40B4-BE49-F238E27FC236}">
                    <a16:creationId xmlns:a16="http://schemas.microsoft.com/office/drawing/2014/main" id="{76E23DDF-9B8E-4CFF-B1A1-D1D916713D8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68054" y="3707193"/>
                <a:ext cx="9090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385" name="Ink 96384">
                <a:extLst>
                  <a:ext uri="{FF2B5EF4-FFF2-40B4-BE49-F238E27FC236}">
                    <a16:creationId xmlns:a16="http://schemas.microsoft.com/office/drawing/2014/main" id="{7E022BB3-E006-44E1-98F1-7AFB03E058FE}"/>
                  </a:ext>
                </a:extLst>
              </p14:cNvPr>
              <p14:cNvContentPartPr/>
              <p14:nvPr/>
            </p14:nvContentPartPr>
            <p14:xfrm>
              <a:off x="6443214" y="4228473"/>
              <a:ext cx="4566240" cy="2548440"/>
            </p14:xfrm>
          </p:contentPart>
        </mc:Choice>
        <mc:Fallback xmlns="">
          <p:pic>
            <p:nvPicPr>
              <p:cNvPr id="96385" name="Ink 96384">
                <a:extLst>
                  <a:ext uri="{FF2B5EF4-FFF2-40B4-BE49-F238E27FC236}">
                    <a16:creationId xmlns:a16="http://schemas.microsoft.com/office/drawing/2014/main" id="{7E022BB3-E006-44E1-98F1-7AFB03E058F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28814" y="4214073"/>
                <a:ext cx="4594320" cy="25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398" name="Ink 96397">
                <a:extLst>
                  <a:ext uri="{FF2B5EF4-FFF2-40B4-BE49-F238E27FC236}">
                    <a16:creationId xmlns:a16="http://schemas.microsoft.com/office/drawing/2014/main" id="{7B36F293-491B-4FC7-BDFC-BA287E29EA5B}"/>
                  </a:ext>
                </a:extLst>
              </p14:cNvPr>
              <p14:cNvContentPartPr/>
              <p14:nvPr/>
            </p14:nvContentPartPr>
            <p14:xfrm>
              <a:off x="227814" y="4754793"/>
              <a:ext cx="1798920" cy="550440"/>
            </p14:xfrm>
          </p:contentPart>
        </mc:Choice>
        <mc:Fallback xmlns="">
          <p:pic>
            <p:nvPicPr>
              <p:cNvPr id="96398" name="Ink 96397">
                <a:extLst>
                  <a:ext uri="{FF2B5EF4-FFF2-40B4-BE49-F238E27FC236}">
                    <a16:creationId xmlns:a16="http://schemas.microsoft.com/office/drawing/2014/main" id="{7B36F293-491B-4FC7-BDFC-BA287E29EA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414" y="4740393"/>
                <a:ext cx="18270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452" name="Ink 96451">
                <a:extLst>
                  <a:ext uri="{FF2B5EF4-FFF2-40B4-BE49-F238E27FC236}">
                    <a16:creationId xmlns:a16="http://schemas.microsoft.com/office/drawing/2014/main" id="{C4613635-BE81-4487-A136-3971400265B3}"/>
                  </a:ext>
                </a:extLst>
              </p14:cNvPr>
              <p14:cNvContentPartPr/>
              <p14:nvPr/>
            </p14:nvContentPartPr>
            <p14:xfrm>
              <a:off x="2610294" y="5905713"/>
              <a:ext cx="1632960" cy="373320"/>
            </p14:xfrm>
          </p:contentPart>
        </mc:Choice>
        <mc:Fallback xmlns="">
          <p:pic>
            <p:nvPicPr>
              <p:cNvPr id="96452" name="Ink 96451">
                <a:extLst>
                  <a:ext uri="{FF2B5EF4-FFF2-40B4-BE49-F238E27FC236}">
                    <a16:creationId xmlns:a16="http://schemas.microsoft.com/office/drawing/2014/main" id="{C4613635-BE81-4487-A136-3971400265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5894" y="5891313"/>
                <a:ext cx="1661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453" name="Ink 96452">
                <a:extLst>
                  <a:ext uri="{FF2B5EF4-FFF2-40B4-BE49-F238E27FC236}">
                    <a16:creationId xmlns:a16="http://schemas.microsoft.com/office/drawing/2014/main" id="{F320D323-3915-41E4-A474-8D04AA70C9E8}"/>
                  </a:ext>
                </a:extLst>
              </p14:cNvPr>
              <p14:cNvContentPartPr/>
              <p14:nvPr/>
            </p14:nvContentPartPr>
            <p14:xfrm>
              <a:off x="868614" y="4897353"/>
              <a:ext cx="4195080" cy="1434600"/>
            </p14:xfrm>
          </p:contentPart>
        </mc:Choice>
        <mc:Fallback xmlns="">
          <p:pic>
            <p:nvPicPr>
              <p:cNvPr id="96453" name="Ink 96452">
                <a:extLst>
                  <a:ext uri="{FF2B5EF4-FFF2-40B4-BE49-F238E27FC236}">
                    <a16:creationId xmlns:a16="http://schemas.microsoft.com/office/drawing/2014/main" id="{F320D323-3915-41E4-A474-8D04AA70C9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4214" y="4882953"/>
                <a:ext cx="4223160" cy="14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626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041989E-9E4D-456A-8E6D-4D1900B9B82E}"/>
                  </a:ext>
                </a:extLst>
              </p14:cNvPr>
              <p14:cNvContentPartPr/>
              <p14:nvPr/>
            </p14:nvContentPartPr>
            <p14:xfrm>
              <a:off x="361374" y="1029153"/>
              <a:ext cx="1605600" cy="650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041989E-9E4D-456A-8E6D-4D1900B9B8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294" y="1010073"/>
                <a:ext cx="164340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6265" name="Ink 96264">
                <a:extLst>
                  <a:ext uri="{FF2B5EF4-FFF2-40B4-BE49-F238E27FC236}">
                    <a16:creationId xmlns:a16="http://schemas.microsoft.com/office/drawing/2014/main" id="{FF847274-5C73-4904-98F7-9BFD3F25661A}"/>
                  </a:ext>
                </a:extLst>
              </p14:cNvPr>
              <p14:cNvContentPartPr/>
              <p14:nvPr/>
            </p14:nvContentPartPr>
            <p14:xfrm>
              <a:off x="2267934" y="994593"/>
              <a:ext cx="3027600" cy="576000"/>
            </p14:xfrm>
          </p:contentPart>
        </mc:Choice>
        <mc:Fallback xmlns="">
          <p:pic>
            <p:nvPicPr>
              <p:cNvPr id="96265" name="Ink 96264">
                <a:extLst>
                  <a:ext uri="{FF2B5EF4-FFF2-40B4-BE49-F238E27FC236}">
                    <a16:creationId xmlns:a16="http://schemas.microsoft.com/office/drawing/2014/main" id="{FF847274-5C73-4904-98F7-9BFD3F256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8854" y="975513"/>
                <a:ext cx="30654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285" name="Ink 96284">
                <a:extLst>
                  <a:ext uri="{FF2B5EF4-FFF2-40B4-BE49-F238E27FC236}">
                    <a16:creationId xmlns:a16="http://schemas.microsoft.com/office/drawing/2014/main" id="{E0410084-C864-46C5-B644-A8598AC6BC21}"/>
                  </a:ext>
                </a:extLst>
              </p14:cNvPr>
              <p14:cNvContentPartPr/>
              <p14:nvPr/>
            </p14:nvContentPartPr>
            <p14:xfrm>
              <a:off x="5605494" y="1650513"/>
              <a:ext cx="1179720" cy="344880"/>
            </p14:xfrm>
          </p:contentPart>
        </mc:Choice>
        <mc:Fallback xmlns="">
          <p:pic>
            <p:nvPicPr>
              <p:cNvPr id="96285" name="Ink 96284">
                <a:extLst>
                  <a:ext uri="{FF2B5EF4-FFF2-40B4-BE49-F238E27FC236}">
                    <a16:creationId xmlns:a16="http://schemas.microsoft.com/office/drawing/2014/main" id="{E0410084-C864-46C5-B644-A8598AC6BC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6414" y="1631433"/>
                <a:ext cx="12175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286" name="Ink 96285">
                <a:extLst>
                  <a:ext uri="{FF2B5EF4-FFF2-40B4-BE49-F238E27FC236}">
                    <a16:creationId xmlns:a16="http://schemas.microsoft.com/office/drawing/2014/main" id="{0C81CB3E-63A4-4F0D-A2E9-A1D810AC7709}"/>
                  </a:ext>
                </a:extLst>
              </p14:cNvPr>
              <p14:cNvContentPartPr/>
              <p14:nvPr/>
            </p14:nvContentPartPr>
            <p14:xfrm>
              <a:off x="4469694" y="1698753"/>
              <a:ext cx="865440" cy="386640"/>
            </p14:xfrm>
          </p:contentPart>
        </mc:Choice>
        <mc:Fallback xmlns="">
          <p:pic>
            <p:nvPicPr>
              <p:cNvPr id="96286" name="Ink 96285">
                <a:extLst>
                  <a:ext uri="{FF2B5EF4-FFF2-40B4-BE49-F238E27FC236}">
                    <a16:creationId xmlns:a16="http://schemas.microsoft.com/office/drawing/2014/main" id="{0C81CB3E-63A4-4F0D-A2E9-A1D810AC77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50614" y="1679673"/>
                <a:ext cx="9032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287" name="Ink 96286">
                <a:extLst>
                  <a:ext uri="{FF2B5EF4-FFF2-40B4-BE49-F238E27FC236}">
                    <a16:creationId xmlns:a16="http://schemas.microsoft.com/office/drawing/2014/main" id="{54E3971F-BC68-4B4C-A329-3B5C8FEB6A6E}"/>
                  </a:ext>
                </a:extLst>
              </p14:cNvPr>
              <p14:cNvContentPartPr/>
              <p14:nvPr/>
            </p14:nvContentPartPr>
            <p14:xfrm>
              <a:off x="2475654" y="1880193"/>
              <a:ext cx="1204920" cy="335880"/>
            </p14:xfrm>
          </p:contentPart>
        </mc:Choice>
        <mc:Fallback xmlns="">
          <p:pic>
            <p:nvPicPr>
              <p:cNvPr id="96287" name="Ink 96286">
                <a:extLst>
                  <a:ext uri="{FF2B5EF4-FFF2-40B4-BE49-F238E27FC236}">
                    <a16:creationId xmlns:a16="http://schemas.microsoft.com/office/drawing/2014/main" id="{54E3971F-BC68-4B4C-A329-3B5C8FEB6A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56574" y="1861113"/>
                <a:ext cx="12427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303" name="Ink 96302">
                <a:extLst>
                  <a:ext uri="{FF2B5EF4-FFF2-40B4-BE49-F238E27FC236}">
                    <a16:creationId xmlns:a16="http://schemas.microsoft.com/office/drawing/2014/main" id="{ED955F53-4D72-4C2E-8E4D-1FA422089A39}"/>
                  </a:ext>
                </a:extLst>
              </p14:cNvPr>
              <p14:cNvContentPartPr/>
              <p14:nvPr/>
            </p14:nvContentPartPr>
            <p14:xfrm>
              <a:off x="401154" y="3421583"/>
              <a:ext cx="1789200" cy="612000"/>
            </p14:xfrm>
          </p:contentPart>
        </mc:Choice>
        <mc:Fallback xmlns="">
          <p:pic>
            <p:nvPicPr>
              <p:cNvPr id="96303" name="Ink 96302">
                <a:extLst>
                  <a:ext uri="{FF2B5EF4-FFF2-40B4-BE49-F238E27FC236}">
                    <a16:creationId xmlns:a16="http://schemas.microsoft.com/office/drawing/2014/main" id="{ED955F53-4D72-4C2E-8E4D-1FA422089A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6754" y="3407183"/>
                <a:ext cx="181728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351" name="Ink 96350">
                <a:extLst>
                  <a:ext uri="{FF2B5EF4-FFF2-40B4-BE49-F238E27FC236}">
                    <a16:creationId xmlns:a16="http://schemas.microsoft.com/office/drawing/2014/main" id="{F78F2D27-FAC8-4F95-B853-B186B288615B}"/>
                  </a:ext>
                </a:extLst>
              </p14:cNvPr>
              <p14:cNvContentPartPr/>
              <p14:nvPr/>
            </p14:nvContentPartPr>
            <p14:xfrm>
              <a:off x="4635677" y="4811951"/>
              <a:ext cx="1107000" cy="329040"/>
            </p14:xfrm>
          </p:contentPart>
        </mc:Choice>
        <mc:Fallback xmlns="">
          <p:pic>
            <p:nvPicPr>
              <p:cNvPr id="96351" name="Ink 96350">
                <a:extLst>
                  <a:ext uri="{FF2B5EF4-FFF2-40B4-BE49-F238E27FC236}">
                    <a16:creationId xmlns:a16="http://schemas.microsoft.com/office/drawing/2014/main" id="{F78F2D27-FAC8-4F95-B853-B186B28861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1277" y="4797551"/>
                <a:ext cx="11350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353" name="Ink 96352">
                <a:extLst>
                  <a:ext uri="{FF2B5EF4-FFF2-40B4-BE49-F238E27FC236}">
                    <a16:creationId xmlns:a16="http://schemas.microsoft.com/office/drawing/2014/main" id="{D30B59FD-AD19-49AB-9BE1-5F407C410F8E}"/>
                  </a:ext>
                </a:extLst>
              </p14:cNvPr>
              <p14:cNvContentPartPr/>
              <p14:nvPr/>
            </p14:nvContentPartPr>
            <p14:xfrm>
              <a:off x="1001861" y="4178967"/>
              <a:ext cx="3432240" cy="1187280"/>
            </p14:xfrm>
          </p:contentPart>
        </mc:Choice>
        <mc:Fallback xmlns="">
          <p:pic>
            <p:nvPicPr>
              <p:cNvPr id="96353" name="Ink 96352">
                <a:extLst>
                  <a:ext uri="{FF2B5EF4-FFF2-40B4-BE49-F238E27FC236}">
                    <a16:creationId xmlns:a16="http://schemas.microsoft.com/office/drawing/2014/main" id="{D30B59FD-AD19-49AB-9BE1-5F407C410F8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7461" y="4164567"/>
                <a:ext cx="3460320" cy="12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370" name="Ink 96369">
                <a:extLst>
                  <a:ext uri="{FF2B5EF4-FFF2-40B4-BE49-F238E27FC236}">
                    <a16:creationId xmlns:a16="http://schemas.microsoft.com/office/drawing/2014/main" id="{40FFDAE0-B06A-42DB-A38E-5A4300D65E14}"/>
                  </a:ext>
                </a:extLst>
              </p14:cNvPr>
              <p14:cNvContentPartPr/>
              <p14:nvPr/>
            </p14:nvContentPartPr>
            <p14:xfrm>
              <a:off x="9516534" y="1336463"/>
              <a:ext cx="1216800" cy="364320"/>
            </p14:xfrm>
          </p:contentPart>
        </mc:Choice>
        <mc:Fallback xmlns="">
          <p:pic>
            <p:nvPicPr>
              <p:cNvPr id="96370" name="Ink 96369">
                <a:extLst>
                  <a:ext uri="{FF2B5EF4-FFF2-40B4-BE49-F238E27FC236}">
                    <a16:creationId xmlns:a16="http://schemas.microsoft.com/office/drawing/2014/main" id="{40FFDAE0-B06A-42DB-A38E-5A4300D65E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02125" y="1322063"/>
                <a:ext cx="1244897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383" name="Ink 96382">
                <a:extLst>
                  <a:ext uri="{FF2B5EF4-FFF2-40B4-BE49-F238E27FC236}">
                    <a16:creationId xmlns:a16="http://schemas.microsoft.com/office/drawing/2014/main" id="{653010AA-503B-441C-832A-483C67E2B82F}"/>
                  </a:ext>
                </a:extLst>
              </p14:cNvPr>
              <p14:cNvContentPartPr/>
              <p14:nvPr/>
            </p14:nvContentPartPr>
            <p14:xfrm>
              <a:off x="9312414" y="1893383"/>
              <a:ext cx="1396440" cy="305640"/>
            </p14:xfrm>
          </p:contentPart>
        </mc:Choice>
        <mc:Fallback xmlns="">
          <p:pic>
            <p:nvPicPr>
              <p:cNvPr id="96383" name="Ink 96382">
                <a:extLst>
                  <a:ext uri="{FF2B5EF4-FFF2-40B4-BE49-F238E27FC236}">
                    <a16:creationId xmlns:a16="http://schemas.microsoft.com/office/drawing/2014/main" id="{653010AA-503B-441C-832A-483C67E2B8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98014" y="1878983"/>
                <a:ext cx="14245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384" name="Ink 96383">
                <a:extLst>
                  <a:ext uri="{FF2B5EF4-FFF2-40B4-BE49-F238E27FC236}">
                    <a16:creationId xmlns:a16="http://schemas.microsoft.com/office/drawing/2014/main" id="{0DA1C0A0-8235-4C93-AD84-03B731A054CD}"/>
                  </a:ext>
                </a:extLst>
              </p14:cNvPr>
              <p14:cNvContentPartPr/>
              <p14:nvPr/>
            </p14:nvContentPartPr>
            <p14:xfrm>
              <a:off x="8841174" y="2091023"/>
              <a:ext cx="201600" cy="79200"/>
            </p14:xfrm>
          </p:contentPart>
        </mc:Choice>
        <mc:Fallback xmlns="">
          <p:pic>
            <p:nvPicPr>
              <p:cNvPr id="96384" name="Ink 96383">
                <a:extLst>
                  <a:ext uri="{FF2B5EF4-FFF2-40B4-BE49-F238E27FC236}">
                    <a16:creationId xmlns:a16="http://schemas.microsoft.com/office/drawing/2014/main" id="{0DA1C0A0-8235-4C93-AD84-03B731A054C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26774" y="2076623"/>
                <a:ext cx="2296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385" name="Ink 96384">
                <a:extLst>
                  <a:ext uri="{FF2B5EF4-FFF2-40B4-BE49-F238E27FC236}">
                    <a16:creationId xmlns:a16="http://schemas.microsoft.com/office/drawing/2014/main" id="{EE837194-48CF-492E-B34E-8314D665F805}"/>
                  </a:ext>
                </a:extLst>
              </p14:cNvPr>
              <p14:cNvContentPartPr/>
              <p14:nvPr/>
            </p14:nvContentPartPr>
            <p14:xfrm>
              <a:off x="8139534" y="1991303"/>
              <a:ext cx="456480" cy="340560"/>
            </p14:xfrm>
          </p:contentPart>
        </mc:Choice>
        <mc:Fallback xmlns="">
          <p:pic>
            <p:nvPicPr>
              <p:cNvPr id="96385" name="Ink 96384">
                <a:extLst>
                  <a:ext uri="{FF2B5EF4-FFF2-40B4-BE49-F238E27FC236}">
                    <a16:creationId xmlns:a16="http://schemas.microsoft.com/office/drawing/2014/main" id="{EE837194-48CF-492E-B34E-8314D665F8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25134" y="1976903"/>
                <a:ext cx="4845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403" name="Ink 96402">
                <a:extLst>
                  <a:ext uri="{FF2B5EF4-FFF2-40B4-BE49-F238E27FC236}">
                    <a16:creationId xmlns:a16="http://schemas.microsoft.com/office/drawing/2014/main" id="{6F8D4237-2220-400F-84D1-D04399C237C0}"/>
                  </a:ext>
                </a:extLst>
              </p14:cNvPr>
              <p14:cNvContentPartPr/>
              <p14:nvPr/>
            </p14:nvContentPartPr>
            <p14:xfrm>
              <a:off x="10279014" y="2420783"/>
              <a:ext cx="550080" cy="264600"/>
            </p14:xfrm>
          </p:contentPart>
        </mc:Choice>
        <mc:Fallback xmlns="">
          <p:pic>
            <p:nvPicPr>
              <p:cNvPr id="96403" name="Ink 96402">
                <a:extLst>
                  <a:ext uri="{FF2B5EF4-FFF2-40B4-BE49-F238E27FC236}">
                    <a16:creationId xmlns:a16="http://schemas.microsoft.com/office/drawing/2014/main" id="{6F8D4237-2220-400F-84D1-D04399C237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264614" y="2406383"/>
                <a:ext cx="5781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404" name="Ink 96403">
                <a:extLst>
                  <a:ext uri="{FF2B5EF4-FFF2-40B4-BE49-F238E27FC236}">
                    <a16:creationId xmlns:a16="http://schemas.microsoft.com/office/drawing/2014/main" id="{DE808672-AC00-4412-8DCF-03C3C173DE21}"/>
                  </a:ext>
                </a:extLst>
              </p14:cNvPr>
              <p14:cNvContentPartPr/>
              <p14:nvPr/>
            </p14:nvContentPartPr>
            <p14:xfrm>
              <a:off x="8887254" y="2346983"/>
              <a:ext cx="1157040" cy="482040"/>
            </p14:xfrm>
          </p:contentPart>
        </mc:Choice>
        <mc:Fallback xmlns="">
          <p:pic>
            <p:nvPicPr>
              <p:cNvPr id="96404" name="Ink 96403">
                <a:extLst>
                  <a:ext uri="{FF2B5EF4-FFF2-40B4-BE49-F238E27FC236}">
                    <a16:creationId xmlns:a16="http://schemas.microsoft.com/office/drawing/2014/main" id="{DE808672-AC00-4412-8DCF-03C3C173DE2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72854" y="2332583"/>
                <a:ext cx="11851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405" name="Ink 96404">
                <a:extLst>
                  <a:ext uri="{FF2B5EF4-FFF2-40B4-BE49-F238E27FC236}">
                    <a16:creationId xmlns:a16="http://schemas.microsoft.com/office/drawing/2014/main" id="{99ED46C3-6970-4CDA-9ACB-31D817601DDD}"/>
                  </a:ext>
                </a:extLst>
              </p14:cNvPr>
              <p14:cNvContentPartPr/>
              <p14:nvPr/>
            </p14:nvContentPartPr>
            <p14:xfrm>
              <a:off x="8001294" y="2487383"/>
              <a:ext cx="687960" cy="220320"/>
            </p14:xfrm>
          </p:contentPart>
        </mc:Choice>
        <mc:Fallback xmlns="">
          <p:pic>
            <p:nvPicPr>
              <p:cNvPr id="96405" name="Ink 96404">
                <a:extLst>
                  <a:ext uri="{FF2B5EF4-FFF2-40B4-BE49-F238E27FC236}">
                    <a16:creationId xmlns:a16="http://schemas.microsoft.com/office/drawing/2014/main" id="{99ED46C3-6970-4CDA-9ACB-31D817601D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6894" y="2472983"/>
                <a:ext cx="716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439" name="Ink 96438">
                <a:extLst>
                  <a:ext uri="{FF2B5EF4-FFF2-40B4-BE49-F238E27FC236}">
                    <a16:creationId xmlns:a16="http://schemas.microsoft.com/office/drawing/2014/main" id="{92DB29EA-FE65-4870-AF02-25D66C7E5E1F}"/>
                  </a:ext>
                </a:extLst>
              </p14:cNvPr>
              <p14:cNvContentPartPr/>
              <p14:nvPr/>
            </p14:nvContentPartPr>
            <p14:xfrm>
              <a:off x="8158254" y="2931983"/>
              <a:ext cx="3256920" cy="1251000"/>
            </p14:xfrm>
          </p:contentPart>
        </mc:Choice>
        <mc:Fallback xmlns="">
          <p:pic>
            <p:nvPicPr>
              <p:cNvPr id="96439" name="Ink 96438">
                <a:extLst>
                  <a:ext uri="{FF2B5EF4-FFF2-40B4-BE49-F238E27FC236}">
                    <a16:creationId xmlns:a16="http://schemas.microsoft.com/office/drawing/2014/main" id="{92DB29EA-FE65-4870-AF02-25D66C7E5E1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43854" y="2917583"/>
                <a:ext cx="3285000" cy="12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05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D0452E-E6E2-450B-9C8B-7E9E68F559CD}"/>
                  </a:ext>
                </a:extLst>
              </p:cNvPr>
              <p:cNvSpPr txBox="1"/>
              <p:nvPr/>
            </p:nvSpPr>
            <p:spPr>
              <a:xfrm>
                <a:off x="283808" y="823559"/>
                <a:ext cx="10787633" cy="3463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Q.18 A gas undergoes a thermodynamic cycle consisting of the following processes: </a:t>
                </a:r>
              </a:p>
              <a:p>
                <a:pPr marL="514350" indent="-514350">
                  <a:buAutoNum type="romanLcParenBoth"/>
                </a:pPr>
                <a:r>
                  <a:rPr lang="en-US" sz="2400" b="1" dirty="0"/>
                  <a:t>Process 1–2: Constant pressure p = 1.4 bar, V1 = 0.028 m3, W12 = 10.5 kJ  </a:t>
                </a:r>
              </a:p>
              <a:p>
                <a:pPr marL="514350" indent="-514350">
                  <a:buAutoNum type="romanLcParenBoth"/>
                </a:pPr>
                <a:r>
                  <a:rPr lang="en-US" sz="2400" b="1" dirty="0"/>
                  <a:t>Process 2–3: Compression with pV = constant, U3 = U2   </a:t>
                </a:r>
              </a:p>
              <a:p>
                <a:pPr marL="514350" indent="-514350">
                  <a:buAutoNum type="romanLcParenBoth"/>
                </a:pPr>
                <a:r>
                  <a:rPr lang="en-US" sz="2400" b="1" dirty="0"/>
                  <a:t>Process 3–1: Constant volume, U1 – U3 = – 26.4 kJ. There are no significant </a:t>
                </a:r>
              </a:p>
              <a:p>
                <a:r>
                  <a:rPr lang="en-US" sz="2400" b="1" dirty="0"/>
                  <a:t>        changes in KE and PE. </a:t>
                </a:r>
              </a:p>
              <a:p>
                <a:r>
                  <a:rPr lang="en-US" sz="2400" b="1" dirty="0"/>
                  <a:t>   (a) Sketch the cycle on a p–V diagram  </a:t>
                </a:r>
              </a:p>
              <a:p>
                <a:r>
                  <a:rPr lang="en-US" sz="2400" b="1" dirty="0"/>
                  <a:t>   (b) Calculate the net work for the cycle in kJ </a:t>
                </a:r>
              </a:p>
              <a:p>
                <a:r>
                  <a:rPr lang="en-US" sz="2400" b="1" dirty="0"/>
                  <a:t>   (c) Calculate the heat transfer for process 1–2</a:t>
                </a:r>
              </a:p>
              <a:p>
                <a:r>
                  <a:rPr lang="en-US" sz="2400" b="1" dirty="0"/>
                  <a:t>   (d) 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𝒚𝒄𝒍𝒆</m:t>
                        </m:r>
                      </m:sub>
                      <m:sup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𝒚𝒄𝒍𝒆</m:t>
                        </m:r>
                      </m:sub>
                      <m:sup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nary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D0452E-E6E2-450B-9C8B-7E9E68F55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8" y="823559"/>
                <a:ext cx="10787633" cy="3463577"/>
              </a:xfrm>
              <a:prstGeom prst="rect">
                <a:avLst/>
              </a:prstGeom>
              <a:blipFill>
                <a:blip r:embed="rId6"/>
                <a:stretch>
                  <a:fillRect l="-904" t="-1408" r="-565" b="-24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0C9AD2E-FBAD-4F51-808E-0C1291434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A06966-6350-4702-A873-818806181517}"/>
              </a:ext>
            </a:extLst>
          </p:cNvPr>
          <p:cNvCxnSpPr>
            <a:cxnSpLocks/>
          </p:cNvCxnSpPr>
          <p:nvPr/>
        </p:nvCxnSpPr>
        <p:spPr>
          <a:xfrm flipV="1">
            <a:off x="7670307" y="6533965"/>
            <a:ext cx="3187083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41BB9-6D41-44EA-9A56-F0FD7FDDFF06}"/>
              </a:ext>
            </a:extLst>
          </p:cNvPr>
          <p:cNvCxnSpPr>
            <a:cxnSpLocks/>
          </p:cNvCxnSpPr>
          <p:nvPr/>
        </p:nvCxnSpPr>
        <p:spPr>
          <a:xfrm flipV="1">
            <a:off x="8151181" y="4625266"/>
            <a:ext cx="0" cy="2061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B288C0-06A9-4995-BA3A-89F229E334E9}"/>
              </a:ext>
            </a:extLst>
          </p:cNvPr>
          <p:cNvCxnSpPr>
            <a:cxnSpLocks/>
          </p:cNvCxnSpPr>
          <p:nvPr/>
        </p:nvCxnSpPr>
        <p:spPr>
          <a:xfrm>
            <a:off x="8808736" y="6045693"/>
            <a:ext cx="13739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D34C2C-091B-49C7-A2CC-BADDB9CD4F1C}"/>
              </a:ext>
            </a:extLst>
          </p:cNvPr>
          <p:cNvCxnSpPr>
            <a:cxnSpLocks/>
          </p:cNvCxnSpPr>
          <p:nvPr/>
        </p:nvCxnSpPr>
        <p:spPr>
          <a:xfrm flipV="1">
            <a:off x="8808736" y="5051394"/>
            <a:ext cx="0" cy="9942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6260" name="Ink 96259">
                <a:extLst>
                  <a:ext uri="{FF2B5EF4-FFF2-40B4-BE49-F238E27FC236}">
                    <a16:creationId xmlns:a16="http://schemas.microsoft.com/office/drawing/2014/main" id="{54B30E85-F59A-4F2F-B6CC-98D08D9FB380}"/>
                  </a:ext>
                </a:extLst>
              </p14:cNvPr>
              <p14:cNvContentPartPr/>
              <p14:nvPr/>
            </p14:nvContentPartPr>
            <p14:xfrm>
              <a:off x="8581254" y="4923280"/>
              <a:ext cx="1803960" cy="1267200"/>
            </p14:xfrm>
          </p:contentPart>
        </mc:Choice>
        <mc:Fallback xmlns="">
          <p:pic>
            <p:nvPicPr>
              <p:cNvPr id="96260" name="Ink 96259">
                <a:extLst>
                  <a:ext uri="{FF2B5EF4-FFF2-40B4-BE49-F238E27FC236}">
                    <a16:creationId xmlns:a16="http://schemas.microsoft.com/office/drawing/2014/main" id="{54B30E85-F59A-4F2F-B6CC-98D08D9FB3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6854" y="4908880"/>
                <a:ext cx="1832040" cy="12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264" name="Ink 96263">
                <a:extLst>
                  <a:ext uri="{FF2B5EF4-FFF2-40B4-BE49-F238E27FC236}">
                    <a16:creationId xmlns:a16="http://schemas.microsoft.com/office/drawing/2014/main" id="{64BE8A80-9671-4DEC-A499-2BABFC58C9E6}"/>
                  </a:ext>
                </a:extLst>
              </p14:cNvPr>
              <p14:cNvContentPartPr/>
              <p14:nvPr/>
            </p14:nvContentPartPr>
            <p14:xfrm>
              <a:off x="9024054" y="6578200"/>
              <a:ext cx="110160" cy="126720"/>
            </p14:xfrm>
          </p:contentPart>
        </mc:Choice>
        <mc:Fallback xmlns="">
          <p:pic>
            <p:nvPicPr>
              <p:cNvPr id="96264" name="Ink 96263">
                <a:extLst>
                  <a:ext uri="{FF2B5EF4-FFF2-40B4-BE49-F238E27FC236}">
                    <a16:creationId xmlns:a16="http://schemas.microsoft.com/office/drawing/2014/main" id="{64BE8A80-9671-4DEC-A499-2BABFC58C9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09654" y="6563800"/>
                <a:ext cx="138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265" name="Ink 96264">
                <a:extLst>
                  <a:ext uri="{FF2B5EF4-FFF2-40B4-BE49-F238E27FC236}">
                    <a16:creationId xmlns:a16="http://schemas.microsoft.com/office/drawing/2014/main" id="{B618D4FA-FDAA-4967-BE49-19543286551C}"/>
                  </a:ext>
                </a:extLst>
              </p14:cNvPr>
              <p14:cNvContentPartPr/>
              <p14:nvPr/>
            </p14:nvContentPartPr>
            <p14:xfrm>
              <a:off x="9261294" y="6583240"/>
              <a:ext cx="422280" cy="163080"/>
            </p14:xfrm>
          </p:contentPart>
        </mc:Choice>
        <mc:Fallback xmlns="">
          <p:pic>
            <p:nvPicPr>
              <p:cNvPr id="96265" name="Ink 96264">
                <a:extLst>
                  <a:ext uri="{FF2B5EF4-FFF2-40B4-BE49-F238E27FC236}">
                    <a16:creationId xmlns:a16="http://schemas.microsoft.com/office/drawing/2014/main" id="{B618D4FA-FDAA-4967-BE49-1954328655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6894" y="6568840"/>
                <a:ext cx="450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271" name="Ink 96270">
                <a:extLst>
                  <a:ext uri="{FF2B5EF4-FFF2-40B4-BE49-F238E27FC236}">
                    <a16:creationId xmlns:a16="http://schemas.microsoft.com/office/drawing/2014/main" id="{6C8D0E42-00A9-405B-9323-CC6355ECA7F7}"/>
                  </a:ext>
                </a:extLst>
              </p14:cNvPr>
              <p14:cNvContentPartPr/>
              <p14:nvPr/>
            </p14:nvContentPartPr>
            <p14:xfrm>
              <a:off x="7835334" y="5541040"/>
              <a:ext cx="101520" cy="296280"/>
            </p14:xfrm>
          </p:contentPart>
        </mc:Choice>
        <mc:Fallback xmlns="">
          <p:pic>
            <p:nvPicPr>
              <p:cNvPr id="96271" name="Ink 96270">
                <a:extLst>
                  <a:ext uri="{FF2B5EF4-FFF2-40B4-BE49-F238E27FC236}">
                    <a16:creationId xmlns:a16="http://schemas.microsoft.com/office/drawing/2014/main" id="{6C8D0E42-00A9-405B-9323-CC6355ECA7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20934" y="5526640"/>
                <a:ext cx="1296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275" name="Ink 96274">
                <a:extLst>
                  <a:ext uri="{FF2B5EF4-FFF2-40B4-BE49-F238E27FC236}">
                    <a16:creationId xmlns:a16="http://schemas.microsoft.com/office/drawing/2014/main" id="{4E18B5FF-4E6F-4281-BA83-CC23B1248F48}"/>
                  </a:ext>
                </a:extLst>
              </p14:cNvPr>
              <p14:cNvContentPartPr/>
              <p14:nvPr/>
            </p14:nvContentPartPr>
            <p14:xfrm>
              <a:off x="7741374" y="4990960"/>
              <a:ext cx="240120" cy="390600"/>
            </p14:xfrm>
          </p:contentPart>
        </mc:Choice>
        <mc:Fallback xmlns="">
          <p:pic>
            <p:nvPicPr>
              <p:cNvPr id="96275" name="Ink 96274">
                <a:extLst>
                  <a:ext uri="{FF2B5EF4-FFF2-40B4-BE49-F238E27FC236}">
                    <a16:creationId xmlns:a16="http://schemas.microsoft.com/office/drawing/2014/main" id="{4E18B5FF-4E6F-4281-BA83-CC23B1248F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26974" y="4976560"/>
                <a:ext cx="2682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299" name="Ink 96298">
                <a:extLst>
                  <a:ext uri="{FF2B5EF4-FFF2-40B4-BE49-F238E27FC236}">
                    <a16:creationId xmlns:a16="http://schemas.microsoft.com/office/drawing/2014/main" id="{01919482-921F-4330-8504-46C1895EB6B2}"/>
                  </a:ext>
                </a:extLst>
              </p14:cNvPr>
              <p14:cNvContentPartPr/>
              <p14:nvPr/>
            </p14:nvContentPartPr>
            <p14:xfrm>
              <a:off x="9346974" y="5119840"/>
              <a:ext cx="1258200" cy="258480"/>
            </p14:xfrm>
          </p:contentPart>
        </mc:Choice>
        <mc:Fallback xmlns="">
          <p:pic>
            <p:nvPicPr>
              <p:cNvPr id="96299" name="Ink 96298">
                <a:extLst>
                  <a:ext uri="{FF2B5EF4-FFF2-40B4-BE49-F238E27FC236}">
                    <a16:creationId xmlns:a16="http://schemas.microsoft.com/office/drawing/2014/main" id="{01919482-921F-4330-8504-46C1895EB6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32574" y="5105440"/>
                <a:ext cx="12862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300" name="Ink 96299">
                <a:extLst>
                  <a:ext uri="{FF2B5EF4-FFF2-40B4-BE49-F238E27FC236}">
                    <a16:creationId xmlns:a16="http://schemas.microsoft.com/office/drawing/2014/main" id="{1900C37C-A4B2-4CFF-B3DA-9DBF946F36F5}"/>
                  </a:ext>
                </a:extLst>
              </p14:cNvPr>
              <p14:cNvContentPartPr/>
              <p14:nvPr/>
            </p14:nvContentPartPr>
            <p14:xfrm>
              <a:off x="9127014" y="6152320"/>
              <a:ext cx="1005480" cy="209160"/>
            </p14:xfrm>
          </p:contentPart>
        </mc:Choice>
        <mc:Fallback xmlns="">
          <p:pic>
            <p:nvPicPr>
              <p:cNvPr id="96300" name="Ink 96299">
                <a:extLst>
                  <a:ext uri="{FF2B5EF4-FFF2-40B4-BE49-F238E27FC236}">
                    <a16:creationId xmlns:a16="http://schemas.microsoft.com/office/drawing/2014/main" id="{1900C37C-A4B2-4CFF-B3DA-9DBF946F36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12614" y="6137920"/>
                <a:ext cx="1033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309" name="Ink 96308">
                <a:extLst>
                  <a:ext uri="{FF2B5EF4-FFF2-40B4-BE49-F238E27FC236}">
                    <a16:creationId xmlns:a16="http://schemas.microsoft.com/office/drawing/2014/main" id="{AA332813-EE69-46B9-AB45-55A97B335062}"/>
                  </a:ext>
                </a:extLst>
              </p14:cNvPr>
              <p14:cNvContentPartPr/>
              <p14:nvPr/>
            </p14:nvContentPartPr>
            <p14:xfrm>
              <a:off x="8287494" y="5565880"/>
              <a:ext cx="855720" cy="254520"/>
            </p14:xfrm>
          </p:contentPart>
        </mc:Choice>
        <mc:Fallback xmlns="">
          <p:pic>
            <p:nvPicPr>
              <p:cNvPr id="96309" name="Ink 96308">
                <a:extLst>
                  <a:ext uri="{FF2B5EF4-FFF2-40B4-BE49-F238E27FC236}">
                    <a16:creationId xmlns:a16="http://schemas.microsoft.com/office/drawing/2014/main" id="{AA332813-EE69-46B9-AB45-55A97B3350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73094" y="5551480"/>
                <a:ext cx="8838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315" name="Ink 96314">
                <a:extLst>
                  <a:ext uri="{FF2B5EF4-FFF2-40B4-BE49-F238E27FC236}">
                    <a16:creationId xmlns:a16="http://schemas.microsoft.com/office/drawing/2014/main" id="{7A8033DE-87BD-4F39-86DB-A29087966156}"/>
                  </a:ext>
                </a:extLst>
              </p14:cNvPr>
              <p14:cNvContentPartPr/>
              <p14:nvPr/>
            </p14:nvContentPartPr>
            <p14:xfrm>
              <a:off x="263454" y="4913920"/>
              <a:ext cx="401400" cy="217800"/>
            </p14:xfrm>
          </p:contentPart>
        </mc:Choice>
        <mc:Fallback xmlns="">
          <p:pic>
            <p:nvPicPr>
              <p:cNvPr id="96315" name="Ink 96314">
                <a:extLst>
                  <a:ext uri="{FF2B5EF4-FFF2-40B4-BE49-F238E27FC236}">
                    <a16:creationId xmlns:a16="http://schemas.microsoft.com/office/drawing/2014/main" id="{7A8033DE-87BD-4F39-86DB-A2908796615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054" y="4899520"/>
                <a:ext cx="429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316" name="Ink 96315">
                <a:extLst>
                  <a:ext uri="{FF2B5EF4-FFF2-40B4-BE49-F238E27FC236}">
                    <a16:creationId xmlns:a16="http://schemas.microsoft.com/office/drawing/2014/main" id="{D94246F3-5970-4799-9A5C-46969DCE73F0}"/>
                  </a:ext>
                </a:extLst>
              </p14:cNvPr>
              <p14:cNvContentPartPr/>
              <p14:nvPr/>
            </p14:nvContentPartPr>
            <p14:xfrm>
              <a:off x="242934" y="4562560"/>
              <a:ext cx="420480" cy="254520"/>
            </p14:xfrm>
          </p:contentPart>
        </mc:Choice>
        <mc:Fallback xmlns="">
          <p:pic>
            <p:nvPicPr>
              <p:cNvPr id="96316" name="Ink 96315">
                <a:extLst>
                  <a:ext uri="{FF2B5EF4-FFF2-40B4-BE49-F238E27FC236}">
                    <a16:creationId xmlns:a16="http://schemas.microsoft.com/office/drawing/2014/main" id="{D94246F3-5970-4799-9A5C-46969DCE73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534" y="4548160"/>
                <a:ext cx="448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325" name="Ink 96324">
                <a:extLst>
                  <a:ext uri="{FF2B5EF4-FFF2-40B4-BE49-F238E27FC236}">
                    <a16:creationId xmlns:a16="http://schemas.microsoft.com/office/drawing/2014/main" id="{AD904493-E149-4C25-884D-282A80E2817D}"/>
                  </a:ext>
                </a:extLst>
              </p14:cNvPr>
              <p14:cNvContentPartPr/>
              <p14:nvPr/>
            </p14:nvContentPartPr>
            <p14:xfrm>
              <a:off x="1122054" y="4705840"/>
              <a:ext cx="761400" cy="434520"/>
            </p14:xfrm>
          </p:contentPart>
        </mc:Choice>
        <mc:Fallback xmlns="">
          <p:pic>
            <p:nvPicPr>
              <p:cNvPr id="96325" name="Ink 96324">
                <a:extLst>
                  <a:ext uri="{FF2B5EF4-FFF2-40B4-BE49-F238E27FC236}">
                    <a16:creationId xmlns:a16="http://schemas.microsoft.com/office/drawing/2014/main" id="{AD904493-E149-4C25-884D-282A80E2817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7654" y="4691440"/>
                <a:ext cx="7894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340" name="Ink 96339">
                <a:extLst>
                  <a:ext uri="{FF2B5EF4-FFF2-40B4-BE49-F238E27FC236}">
                    <a16:creationId xmlns:a16="http://schemas.microsoft.com/office/drawing/2014/main" id="{F7006A79-95E2-454B-B307-5CEF2EEB7409}"/>
                  </a:ext>
                </a:extLst>
              </p14:cNvPr>
              <p14:cNvContentPartPr/>
              <p14:nvPr/>
            </p14:nvContentPartPr>
            <p14:xfrm>
              <a:off x="3411654" y="4900960"/>
              <a:ext cx="1254240" cy="419040"/>
            </p14:xfrm>
          </p:contentPart>
        </mc:Choice>
        <mc:Fallback xmlns="">
          <p:pic>
            <p:nvPicPr>
              <p:cNvPr id="96340" name="Ink 96339">
                <a:extLst>
                  <a:ext uri="{FF2B5EF4-FFF2-40B4-BE49-F238E27FC236}">
                    <a16:creationId xmlns:a16="http://schemas.microsoft.com/office/drawing/2014/main" id="{F7006A79-95E2-454B-B307-5CEF2EEB74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97254" y="4886560"/>
                <a:ext cx="12823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341" name="Ink 96340">
                <a:extLst>
                  <a:ext uri="{FF2B5EF4-FFF2-40B4-BE49-F238E27FC236}">
                    <a16:creationId xmlns:a16="http://schemas.microsoft.com/office/drawing/2014/main" id="{03A0E199-60A6-4701-A0D1-FA1BAF208248}"/>
                  </a:ext>
                </a:extLst>
              </p14:cNvPr>
              <p14:cNvContentPartPr/>
              <p14:nvPr/>
            </p14:nvContentPartPr>
            <p14:xfrm>
              <a:off x="3063894" y="5064400"/>
              <a:ext cx="155880" cy="91080"/>
            </p14:xfrm>
          </p:contentPart>
        </mc:Choice>
        <mc:Fallback xmlns="">
          <p:pic>
            <p:nvPicPr>
              <p:cNvPr id="96341" name="Ink 96340">
                <a:extLst>
                  <a:ext uri="{FF2B5EF4-FFF2-40B4-BE49-F238E27FC236}">
                    <a16:creationId xmlns:a16="http://schemas.microsoft.com/office/drawing/2014/main" id="{03A0E199-60A6-4701-A0D1-FA1BAF20824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49494" y="5050000"/>
                <a:ext cx="183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342" name="Ink 96341">
                <a:extLst>
                  <a:ext uri="{FF2B5EF4-FFF2-40B4-BE49-F238E27FC236}">
                    <a16:creationId xmlns:a16="http://schemas.microsoft.com/office/drawing/2014/main" id="{0910F370-9393-43C4-8F63-A8D6E958EBAA}"/>
                  </a:ext>
                </a:extLst>
              </p14:cNvPr>
              <p14:cNvContentPartPr/>
              <p14:nvPr/>
            </p14:nvContentPartPr>
            <p14:xfrm>
              <a:off x="2422374" y="4959280"/>
              <a:ext cx="450360" cy="339480"/>
            </p14:xfrm>
          </p:contentPart>
        </mc:Choice>
        <mc:Fallback xmlns="">
          <p:pic>
            <p:nvPicPr>
              <p:cNvPr id="96342" name="Ink 96341">
                <a:extLst>
                  <a:ext uri="{FF2B5EF4-FFF2-40B4-BE49-F238E27FC236}">
                    <a16:creationId xmlns:a16="http://schemas.microsoft.com/office/drawing/2014/main" id="{0910F370-9393-43C4-8F63-A8D6E958EBA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07974" y="4944880"/>
                <a:ext cx="4784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365" name="Ink 96364">
                <a:extLst>
                  <a:ext uri="{FF2B5EF4-FFF2-40B4-BE49-F238E27FC236}">
                    <a16:creationId xmlns:a16="http://schemas.microsoft.com/office/drawing/2014/main" id="{00ED6E14-DC4E-4014-8BE5-9A26942DE50F}"/>
                  </a:ext>
                </a:extLst>
              </p14:cNvPr>
              <p14:cNvContentPartPr/>
              <p14:nvPr/>
            </p14:nvContentPartPr>
            <p14:xfrm>
              <a:off x="3260454" y="5465440"/>
              <a:ext cx="2219400" cy="311040"/>
            </p14:xfrm>
          </p:contentPart>
        </mc:Choice>
        <mc:Fallback xmlns="">
          <p:pic>
            <p:nvPicPr>
              <p:cNvPr id="96365" name="Ink 96364">
                <a:extLst>
                  <a:ext uri="{FF2B5EF4-FFF2-40B4-BE49-F238E27FC236}">
                    <a16:creationId xmlns:a16="http://schemas.microsoft.com/office/drawing/2014/main" id="{00ED6E14-DC4E-4014-8BE5-9A26942DE50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46054" y="5451040"/>
                <a:ext cx="22474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366" name="Ink 96365">
                <a:extLst>
                  <a:ext uri="{FF2B5EF4-FFF2-40B4-BE49-F238E27FC236}">
                    <a16:creationId xmlns:a16="http://schemas.microsoft.com/office/drawing/2014/main" id="{0193C131-426F-4DE8-851F-3FAC748BE202}"/>
                  </a:ext>
                </a:extLst>
              </p14:cNvPr>
              <p14:cNvContentPartPr/>
              <p14:nvPr/>
            </p14:nvContentPartPr>
            <p14:xfrm>
              <a:off x="2874894" y="5647240"/>
              <a:ext cx="162720" cy="76320"/>
            </p14:xfrm>
          </p:contentPart>
        </mc:Choice>
        <mc:Fallback xmlns="">
          <p:pic>
            <p:nvPicPr>
              <p:cNvPr id="96366" name="Ink 96365">
                <a:extLst>
                  <a:ext uri="{FF2B5EF4-FFF2-40B4-BE49-F238E27FC236}">
                    <a16:creationId xmlns:a16="http://schemas.microsoft.com/office/drawing/2014/main" id="{0193C131-426F-4DE8-851F-3FAC748BE20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60494" y="5632840"/>
                <a:ext cx="190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367" name="Ink 96366">
                <a:extLst>
                  <a:ext uri="{FF2B5EF4-FFF2-40B4-BE49-F238E27FC236}">
                    <a16:creationId xmlns:a16="http://schemas.microsoft.com/office/drawing/2014/main" id="{F89BD0C5-808B-44B5-AC5C-E1F3499F4FFD}"/>
                  </a:ext>
                </a:extLst>
              </p14:cNvPr>
              <p14:cNvContentPartPr/>
              <p14:nvPr/>
            </p14:nvContentPartPr>
            <p14:xfrm>
              <a:off x="2273694" y="5502160"/>
              <a:ext cx="439920" cy="276840"/>
            </p14:xfrm>
          </p:contentPart>
        </mc:Choice>
        <mc:Fallback xmlns="">
          <p:pic>
            <p:nvPicPr>
              <p:cNvPr id="96367" name="Ink 96366">
                <a:extLst>
                  <a:ext uri="{FF2B5EF4-FFF2-40B4-BE49-F238E27FC236}">
                    <a16:creationId xmlns:a16="http://schemas.microsoft.com/office/drawing/2014/main" id="{F89BD0C5-808B-44B5-AC5C-E1F3499F4F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59294" y="5487760"/>
                <a:ext cx="4680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6371" name="Ink 96370">
                <a:extLst>
                  <a:ext uri="{FF2B5EF4-FFF2-40B4-BE49-F238E27FC236}">
                    <a16:creationId xmlns:a16="http://schemas.microsoft.com/office/drawing/2014/main" id="{D969EA0B-61CB-4DAB-95A5-2B2FF1BBE641}"/>
                  </a:ext>
                </a:extLst>
              </p14:cNvPr>
              <p14:cNvContentPartPr/>
              <p14:nvPr/>
            </p14:nvContentPartPr>
            <p14:xfrm>
              <a:off x="5552934" y="5306320"/>
              <a:ext cx="485280" cy="369000"/>
            </p14:xfrm>
          </p:contentPart>
        </mc:Choice>
        <mc:Fallback xmlns="">
          <p:pic>
            <p:nvPicPr>
              <p:cNvPr id="96371" name="Ink 96370">
                <a:extLst>
                  <a:ext uri="{FF2B5EF4-FFF2-40B4-BE49-F238E27FC236}">
                    <a16:creationId xmlns:a16="http://schemas.microsoft.com/office/drawing/2014/main" id="{D969EA0B-61CB-4DAB-95A5-2B2FF1BBE6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38534" y="5291920"/>
                <a:ext cx="5133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6387" name="Ink 96386">
                <a:extLst>
                  <a:ext uri="{FF2B5EF4-FFF2-40B4-BE49-F238E27FC236}">
                    <a16:creationId xmlns:a16="http://schemas.microsoft.com/office/drawing/2014/main" id="{CB8FF756-AE8A-488D-9486-CA2F9878113F}"/>
                  </a:ext>
                </a:extLst>
              </p14:cNvPr>
              <p14:cNvContentPartPr/>
              <p14:nvPr/>
            </p14:nvContentPartPr>
            <p14:xfrm>
              <a:off x="2427054" y="5896360"/>
              <a:ext cx="2628000" cy="694800"/>
            </p14:xfrm>
          </p:contentPart>
        </mc:Choice>
        <mc:Fallback xmlns="">
          <p:pic>
            <p:nvPicPr>
              <p:cNvPr id="96387" name="Ink 96386">
                <a:extLst>
                  <a:ext uri="{FF2B5EF4-FFF2-40B4-BE49-F238E27FC236}">
                    <a16:creationId xmlns:a16="http://schemas.microsoft.com/office/drawing/2014/main" id="{CB8FF756-AE8A-488D-9486-CA2F987811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12654" y="5881960"/>
                <a:ext cx="265608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388" name="Ink 96387">
                <a:extLst>
                  <a:ext uri="{FF2B5EF4-FFF2-40B4-BE49-F238E27FC236}">
                    <a16:creationId xmlns:a16="http://schemas.microsoft.com/office/drawing/2014/main" id="{03737089-F0BF-4503-9EF8-0CFC4904754E}"/>
                  </a:ext>
                </a:extLst>
              </p14:cNvPr>
              <p14:cNvContentPartPr/>
              <p14:nvPr/>
            </p14:nvContentPartPr>
            <p14:xfrm>
              <a:off x="961854" y="4519720"/>
              <a:ext cx="1047960" cy="715680"/>
            </p14:xfrm>
          </p:contentPart>
        </mc:Choice>
        <mc:Fallback xmlns="">
          <p:pic>
            <p:nvPicPr>
              <p:cNvPr id="96388" name="Ink 96387">
                <a:extLst>
                  <a:ext uri="{FF2B5EF4-FFF2-40B4-BE49-F238E27FC236}">
                    <a16:creationId xmlns:a16="http://schemas.microsoft.com/office/drawing/2014/main" id="{03737089-F0BF-4503-9EF8-0CFC490475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7454" y="4505320"/>
                <a:ext cx="107604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397" name="Ink 96396">
                <a:extLst>
                  <a:ext uri="{FF2B5EF4-FFF2-40B4-BE49-F238E27FC236}">
                    <a16:creationId xmlns:a16="http://schemas.microsoft.com/office/drawing/2014/main" id="{1BED35E0-4A39-474B-847F-41A17B074A0E}"/>
                  </a:ext>
                </a:extLst>
              </p14:cNvPr>
              <p14:cNvContentPartPr/>
              <p14:nvPr/>
            </p14:nvContentPartPr>
            <p14:xfrm>
              <a:off x="158334" y="5337280"/>
              <a:ext cx="1342440" cy="650160"/>
            </p14:xfrm>
          </p:contentPart>
        </mc:Choice>
        <mc:Fallback xmlns="">
          <p:pic>
            <p:nvPicPr>
              <p:cNvPr id="96397" name="Ink 96396">
                <a:extLst>
                  <a:ext uri="{FF2B5EF4-FFF2-40B4-BE49-F238E27FC236}">
                    <a16:creationId xmlns:a16="http://schemas.microsoft.com/office/drawing/2014/main" id="{1BED35E0-4A39-474B-847F-41A17B074A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3934" y="5322880"/>
                <a:ext cx="137052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08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735FEC2-1DAF-4BF3-B245-9EEA2705F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D297EB-3758-45E7-AAC9-6106F7139DC0}"/>
                  </a:ext>
                </a:extLst>
              </p14:cNvPr>
              <p14:cNvContentPartPr/>
              <p14:nvPr/>
            </p14:nvContentPartPr>
            <p14:xfrm>
              <a:off x="5467614" y="1155873"/>
              <a:ext cx="470520" cy="36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D297EB-3758-45E7-AAC9-6106F7139D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3214" y="1141473"/>
                <a:ext cx="4986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5F9EBD-59A0-4599-9D9B-4B1F28F92015}"/>
                  </a:ext>
                </a:extLst>
              </p14:cNvPr>
              <p14:cNvContentPartPr/>
              <p14:nvPr/>
            </p14:nvContentPartPr>
            <p14:xfrm>
              <a:off x="4922574" y="1172793"/>
              <a:ext cx="304560" cy="265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5F9EBD-59A0-4599-9D9B-4B1F28F920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8174" y="1158393"/>
                <a:ext cx="3326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6058E8-9DD2-4575-9D7B-9BA1E60C9B5E}"/>
                  </a:ext>
                </a:extLst>
              </p14:cNvPr>
              <p14:cNvContentPartPr/>
              <p14:nvPr/>
            </p14:nvContentPartPr>
            <p14:xfrm>
              <a:off x="4180254" y="1133553"/>
              <a:ext cx="513000" cy="35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6058E8-9DD2-4575-9D7B-9BA1E60C9B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5854" y="1119153"/>
                <a:ext cx="5410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56" name="Ink 96255">
                <a:extLst>
                  <a:ext uri="{FF2B5EF4-FFF2-40B4-BE49-F238E27FC236}">
                    <a16:creationId xmlns:a16="http://schemas.microsoft.com/office/drawing/2014/main" id="{410344FA-0477-44CC-A833-5B470B2A65CA}"/>
                  </a:ext>
                </a:extLst>
              </p14:cNvPr>
              <p14:cNvContentPartPr/>
              <p14:nvPr/>
            </p14:nvContentPartPr>
            <p14:xfrm>
              <a:off x="3713334" y="1113393"/>
              <a:ext cx="251280" cy="281880"/>
            </p14:xfrm>
          </p:contentPart>
        </mc:Choice>
        <mc:Fallback xmlns="">
          <p:pic>
            <p:nvPicPr>
              <p:cNvPr id="96256" name="Ink 96255">
                <a:extLst>
                  <a:ext uri="{FF2B5EF4-FFF2-40B4-BE49-F238E27FC236}">
                    <a16:creationId xmlns:a16="http://schemas.microsoft.com/office/drawing/2014/main" id="{410344FA-0477-44CC-A833-5B470B2A65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8934" y="1098993"/>
                <a:ext cx="279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57" name="Ink 96256">
                <a:extLst>
                  <a:ext uri="{FF2B5EF4-FFF2-40B4-BE49-F238E27FC236}">
                    <a16:creationId xmlns:a16="http://schemas.microsoft.com/office/drawing/2014/main" id="{7D6415CA-D922-4388-9D7A-4FCAAAAC2390}"/>
                  </a:ext>
                </a:extLst>
              </p14:cNvPr>
              <p14:cNvContentPartPr/>
              <p14:nvPr/>
            </p14:nvContentPartPr>
            <p14:xfrm>
              <a:off x="3043014" y="1127793"/>
              <a:ext cx="434520" cy="351360"/>
            </p14:xfrm>
          </p:contentPart>
        </mc:Choice>
        <mc:Fallback xmlns="">
          <p:pic>
            <p:nvPicPr>
              <p:cNvPr id="96257" name="Ink 96256">
                <a:extLst>
                  <a:ext uri="{FF2B5EF4-FFF2-40B4-BE49-F238E27FC236}">
                    <a16:creationId xmlns:a16="http://schemas.microsoft.com/office/drawing/2014/main" id="{7D6415CA-D922-4388-9D7A-4FCAAAAC23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8614" y="1113393"/>
                <a:ext cx="4626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258" name="Ink 96257">
                <a:extLst>
                  <a:ext uri="{FF2B5EF4-FFF2-40B4-BE49-F238E27FC236}">
                    <a16:creationId xmlns:a16="http://schemas.microsoft.com/office/drawing/2014/main" id="{38595BDE-9A50-43B1-9F2F-A5E01670F5B5}"/>
                  </a:ext>
                </a:extLst>
              </p14:cNvPr>
              <p14:cNvContentPartPr/>
              <p14:nvPr/>
            </p14:nvContentPartPr>
            <p14:xfrm>
              <a:off x="1859694" y="1109433"/>
              <a:ext cx="969120" cy="459000"/>
            </p14:xfrm>
          </p:contentPart>
        </mc:Choice>
        <mc:Fallback xmlns="">
          <p:pic>
            <p:nvPicPr>
              <p:cNvPr id="96258" name="Ink 96257">
                <a:extLst>
                  <a:ext uri="{FF2B5EF4-FFF2-40B4-BE49-F238E27FC236}">
                    <a16:creationId xmlns:a16="http://schemas.microsoft.com/office/drawing/2014/main" id="{38595BDE-9A50-43B1-9F2F-A5E01670F5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45294" y="1095033"/>
                <a:ext cx="9972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265" name="Ink 96264">
                <a:extLst>
                  <a:ext uri="{FF2B5EF4-FFF2-40B4-BE49-F238E27FC236}">
                    <a16:creationId xmlns:a16="http://schemas.microsoft.com/office/drawing/2014/main" id="{72EECB8B-C0DD-4DA6-9FD2-48EEFA17FBED}"/>
                  </a:ext>
                </a:extLst>
              </p14:cNvPr>
              <p14:cNvContentPartPr/>
              <p14:nvPr/>
            </p14:nvContentPartPr>
            <p14:xfrm>
              <a:off x="9482694" y="1430193"/>
              <a:ext cx="111240" cy="142200"/>
            </p14:xfrm>
          </p:contentPart>
        </mc:Choice>
        <mc:Fallback xmlns="">
          <p:pic>
            <p:nvPicPr>
              <p:cNvPr id="96265" name="Ink 96264">
                <a:extLst>
                  <a:ext uri="{FF2B5EF4-FFF2-40B4-BE49-F238E27FC236}">
                    <a16:creationId xmlns:a16="http://schemas.microsoft.com/office/drawing/2014/main" id="{72EECB8B-C0DD-4DA6-9FD2-48EEFA17FBE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68294" y="1415793"/>
                <a:ext cx="1393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274" name="Ink 96273">
                <a:extLst>
                  <a:ext uri="{FF2B5EF4-FFF2-40B4-BE49-F238E27FC236}">
                    <a16:creationId xmlns:a16="http://schemas.microsoft.com/office/drawing/2014/main" id="{6F919B1E-8970-4DA4-8B24-606E37800259}"/>
                  </a:ext>
                </a:extLst>
              </p14:cNvPr>
              <p14:cNvContentPartPr/>
              <p14:nvPr/>
            </p14:nvContentPartPr>
            <p14:xfrm>
              <a:off x="8604294" y="1324353"/>
              <a:ext cx="654120" cy="369000"/>
            </p14:xfrm>
          </p:contentPart>
        </mc:Choice>
        <mc:Fallback xmlns="">
          <p:pic>
            <p:nvPicPr>
              <p:cNvPr id="96274" name="Ink 96273">
                <a:extLst>
                  <a:ext uri="{FF2B5EF4-FFF2-40B4-BE49-F238E27FC236}">
                    <a16:creationId xmlns:a16="http://schemas.microsoft.com/office/drawing/2014/main" id="{6F919B1E-8970-4DA4-8B24-606E3780025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89894" y="1309953"/>
                <a:ext cx="6822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287" name="Ink 96286">
                <a:extLst>
                  <a:ext uri="{FF2B5EF4-FFF2-40B4-BE49-F238E27FC236}">
                    <a16:creationId xmlns:a16="http://schemas.microsoft.com/office/drawing/2014/main" id="{F3315AF2-56FD-45C6-9A58-6E4FF58AE4D9}"/>
                  </a:ext>
                </a:extLst>
              </p14:cNvPr>
              <p14:cNvContentPartPr/>
              <p14:nvPr/>
            </p14:nvContentPartPr>
            <p14:xfrm>
              <a:off x="9767094" y="1265673"/>
              <a:ext cx="1436040" cy="753840"/>
            </p14:xfrm>
          </p:contentPart>
        </mc:Choice>
        <mc:Fallback xmlns="">
          <p:pic>
            <p:nvPicPr>
              <p:cNvPr id="96287" name="Ink 96286">
                <a:extLst>
                  <a:ext uri="{FF2B5EF4-FFF2-40B4-BE49-F238E27FC236}">
                    <a16:creationId xmlns:a16="http://schemas.microsoft.com/office/drawing/2014/main" id="{F3315AF2-56FD-45C6-9A58-6E4FF58AE4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52694" y="1251273"/>
                <a:ext cx="146412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303" name="Ink 96302">
                <a:extLst>
                  <a:ext uri="{FF2B5EF4-FFF2-40B4-BE49-F238E27FC236}">
                    <a16:creationId xmlns:a16="http://schemas.microsoft.com/office/drawing/2014/main" id="{EF0DD36B-1A84-4DC4-953A-2C313BE4DE99}"/>
                  </a:ext>
                </a:extLst>
              </p14:cNvPr>
              <p14:cNvContentPartPr/>
              <p14:nvPr/>
            </p14:nvContentPartPr>
            <p14:xfrm>
              <a:off x="2927814" y="1778313"/>
              <a:ext cx="533880" cy="314280"/>
            </p14:xfrm>
          </p:contentPart>
        </mc:Choice>
        <mc:Fallback xmlns="">
          <p:pic>
            <p:nvPicPr>
              <p:cNvPr id="96303" name="Ink 96302">
                <a:extLst>
                  <a:ext uri="{FF2B5EF4-FFF2-40B4-BE49-F238E27FC236}">
                    <a16:creationId xmlns:a16="http://schemas.microsoft.com/office/drawing/2014/main" id="{EF0DD36B-1A84-4DC4-953A-2C313BE4DE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13414" y="1763913"/>
                <a:ext cx="5619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304" name="Ink 96303">
                <a:extLst>
                  <a:ext uri="{FF2B5EF4-FFF2-40B4-BE49-F238E27FC236}">
                    <a16:creationId xmlns:a16="http://schemas.microsoft.com/office/drawing/2014/main" id="{6A8798F8-37FD-466D-B0F9-F5EDE1DE181E}"/>
                  </a:ext>
                </a:extLst>
              </p14:cNvPr>
              <p14:cNvContentPartPr/>
              <p14:nvPr/>
            </p14:nvContentPartPr>
            <p14:xfrm>
              <a:off x="2506254" y="1951833"/>
              <a:ext cx="228600" cy="108720"/>
            </p14:xfrm>
          </p:contentPart>
        </mc:Choice>
        <mc:Fallback xmlns="">
          <p:pic>
            <p:nvPicPr>
              <p:cNvPr id="96304" name="Ink 96303">
                <a:extLst>
                  <a:ext uri="{FF2B5EF4-FFF2-40B4-BE49-F238E27FC236}">
                    <a16:creationId xmlns:a16="http://schemas.microsoft.com/office/drawing/2014/main" id="{6A8798F8-37FD-466D-B0F9-F5EDE1DE18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91854" y="1937433"/>
                <a:ext cx="256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337" name="Ink 96336">
                <a:extLst>
                  <a:ext uri="{FF2B5EF4-FFF2-40B4-BE49-F238E27FC236}">
                    <a16:creationId xmlns:a16="http://schemas.microsoft.com/office/drawing/2014/main" id="{94429755-623E-48BB-A4D7-FB42DF0AF277}"/>
                  </a:ext>
                </a:extLst>
              </p14:cNvPr>
              <p14:cNvContentPartPr/>
              <p14:nvPr/>
            </p14:nvContentPartPr>
            <p14:xfrm>
              <a:off x="2573574" y="2453673"/>
              <a:ext cx="2327400" cy="365040"/>
            </p14:xfrm>
          </p:contentPart>
        </mc:Choice>
        <mc:Fallback xmlns="">
          <p:pic>
            <p:nvPicPr>
              <p:cNvPr id="96337" name="Ink 96336">
                <a:extLst>
                  <a:ext uri="{FF2B5EF4-FFF2-40B4-BE49-F238E27FC236}">
                    <a16:creationId xmlns:a16="http://schemas.microsoft.com/office/drawing/2014/main" id="{94429755-623E-48BB-A4D7-FB42DF0AF27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59174" y="2439273"/>
                <a:ext cx="23554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338" name="Ink 96337">
                <a:extLst>
                  <a:ext uri="{FF2B5EF4-FFF2-40B4-BE49-F238E27FC236}">
                    <a16:creationId xmlns:a16="http://schemas.microsoft.com/office/drawing/2014/main" id="{29CF4541-129D-424C-805D-44BDC6D22846}"/>
                  </a:ext>
                </a:extLst>
              </p14:cNvPr>
              <p14:cNvContentPartPr/>
              <p14:nvPr/>
            </p14:nvContentPartPr>
            <p14:xfrm>
              <a:off x="3632334" y="1671393"/>
              <a:ext cx="2988720" cy="673920"/>
            </p14:xfrm>
          </p:contentPart>
        </mc:Choice>
        <mc:Fallback xmlns="">
          <p:pic>
            <p:nvPicPr>
              <p:cNvPr id="96338" name="Ink 96337">
                <a:extLst>
                  <a:ext uri="{FF2B5EF4-FFF2-40B4-BE49-F238E27FC236}">
                    <a16:creationId xmlns:a16="http://schemas.microsoft.com/office/drawing/2014/main" id="{29CF4541-129D-424C-805D-44BDC6D2284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17934" y="1656993"/>
                <a:ext cx="301680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359" name="Ink 96358">
                <a:extLst>
                  <a:ext uri="{FF2B5EF4-FFF2-40B4-BE49-F238E27FC236}">
                    <a16:creationId xmlns:a16="http://schemas.microsoft.com/office/drawing/2014/main" id="{B4809C88-F952-4DF5-957E-8EFF691AE665}"/>
                  </a:ext>
                </a:extLst>
              </p14:cNvPr>
              <p14:cNvContentPartPr/>
              <p14:nvPr/>
            </p14:nvContentPartPr>
            <p14:xfrm>
              <a:off x="5063334" y="2582913"/>
              <a:ext cx="543960" cy="224640"/>
            </p14:xfrm>
          </p:contentPart>
        </mc:Choice>
        <mc:Fallback xmlns="">
          <p:pic>
            <p:nvPicPr>
              <p:cNvPr id="96359" name="Ink 96358">
                <a:extLst>
                  <a:ext uri="{FF2B5EF4-FFF2-40B4-BE49-F238E27FC236}">
                    <a16:creationId xmlns:a16="http://schemas.microsoft.com/office/drawing/2014/main" id="{B4809C88-F952-4DF5-957E-8EFF691AE66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48934" y="2568513"/>
                <a:ext cx="572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361" name="Ink 96360">
                <a:extLst>
                  <a:ext uri="{FF2B5EF4-FFF2-40B4-BE49-F238E27FC236}">
                    <a16:creationId xmlns:a16="http://schemas.microsoft.com/office/drawing/2014/main" id="{B5667501-D6EF-48F7-858E-CD4591EBF8BC}"/>
                  </a:ext>
                </a:extLst>
              </p14:cNvPr>
              <p14:cNvContentPartPr/>
              <p14:nvPr/>
            </p14:nvContentPartPr>
            <p14:xfrm>
              <a:off x="5808174" y="2348553"/>
              <a:ext cx="1605960" cy="846000"/>
            </p14:xfrm>
          </p:contentPart>
        </mc:Choice>
        <mc:Fallback xmlns="">
          <p:pic>
            <p:nvPicPr>
              <p:cNvPr id="96361" name="Ink 96360">
                <a:extLst>
                  <a:ext uri="{FF2B5EF4-FFF2-40B4-BE49-F238E27FC236}">
                    <a16:creationId xmlns:a16="http://schemas.microsoft.com/office/drawing/2014/main" id="{B5667501-D6EF-48F7-858E-CD4591EBF8B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93774" y="2334153"/>
                <a:ext cx="163404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382" name="Ink 96381">
                <a:extLst>
                  <a:ext uri="{FF2B5EF4-FFF2-40B4-BE49-F238E27FC236}">
                    <a16:creationId xmlns:a16="http://schemas.microsoft.com/office/drawing/2014/main" id="{F036D4CF-7177-48D2-9861-80273A7D62B8}"/>
                  </a:ext>
                </a:extLst>
              </p14:cNvPr>
              <p14:cNvContentPartPr/>
              <p14:nvPr/>
            </p14:nvContentPartPr>
            <p14:xfrm>
              <a:off x="1643694" y="3177273"/>
              <a:ext cx="3180960" cy="837720"/>
            </p14:xfrm>
          </p:contentPart>
        </mc:Choice>
        <mc:Fallback xmlns="">
          <p:pic>
            <p:nvPicPr>
              <p:cNvPr id="96382" name="Ink 96381">
                <a:extLst>
                  <a:ext uri="{FF2B5EF4-FFF2-40B4-BE49-F238E27FC236}">
                    <a16:creationId xmlns:a16="http://schemas.microsoft.com/office/drawing/2014/main" id="{F036D4CF-7177-48D2-9861-80273A7D62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29294" y="3162873"/>
                <a:ext cx="320904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385" name="Ink 96384">
                <a:extLst>
                  <a:ext uri="{FF2B5EF4-FFF2-40B4-BE49-F238E27FC236}">
                    <a16:creationId xmlns:a16="http://schemas.microsoft.com/office/drawing/2014/main" id="{DDAA5AE1-712E-4C87-A98C-6FE360660E8F}"/>
                  </a:ext>
                </a:extLst>
              </p14:cNvPr>
              <p14:cNvContentPartPr/>
              <p14:nvPr/>
            </p14:nvContentPartPr>
            <p14:xfrm>
              <a:off x="758814" y="3125433"/>
              <a:ext cx="423720" cy="475920"/>
            </p14:xfrm>
          </p:contentPart>
        </mc:Choice>
        <mc:Fallback xmlns="">
          <p:pic>
            <p:nvPicPr>
              <p:cNvPr id="96385" name="Ink 96384">
                <a:extLst>
                  <a:ext uri="{FF2B5EF4-FFF2-40B4-BE49-F238E27FC236}">
                    <a16:creationId xmlns:a16="http://schemas.microsoft.com/office/drawing/2014/main" id="{DDAA5AE1-712E-4C87-A98C-6FE360660E8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414" y="3111033"/>
                <a:ext cx="45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391" name="Ink 96390">
                <a:extLst>
                  <a:ext uri="{FF2B5EF4-FFF2-40B4-BE49-F238E27FC236}">
                    <a16:creationId xmlns:a16="http://schemas.microsoft.com/office/drawing/2014/main" id="{FBD98FC1-4B27-4C55-9DEB-C6AE8293389D}"/>
                  </a:ext>
                </a:extLst>
              </p14:cNvPr>
              <p14:cNvContentPartPr/>
              <p14:nvPr/>
            </p14:nvContentPartPr>
            <p14:xfrm>
              <a:off x="310974" y="4216953"/>
              <a:ext cx="374760" cy="374400"/>
            </p14:xfrm>
          </p:contentPart>
        </mc:Choice>
        <mc:Fallback xmlns="">
          <p:pic>
            <p:nvPicPr>
              <p:cNvPr id="96391" name="Ink 96390">
                <a:extLst>
                  <a:ext uri="{FF2B5EF4-FFF2-40B4-BE49-F238E27FC236}">
                    <a16:creationId xmlns:a16="http://schemas.microsoft.com/office/drawing/2014/main" id="{FBD98FC1-4B27-4C55-9DEB-C6AE8293389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574" y="4202553"/>
                <a:ext cx="4028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6409" name="Ink 96408">
                <a:extLst>
                  <a:ext uri="{FF2B5EF4-FFF2-40B4-BE49-F238E27FC236}">
                    <a16:creationId xmlns:a16="http://schemas.microsoft.com/office/drawing/2014/main" id="{F5434254-D494-4F9E-865E-28D527BA519A}"/>
                  </a:ext>
                </a:extLst>
              </p14:cNvPr>
              <p14:cNvContentPartPr/>
              <p14:nvPr/>
            </p14:nvContentPartPr>
            <p14:xfrm>
              <a:off x="1862214" y="4183833"/>
              <a:ext cx="2781720" cy="413280"/>
            </p14:xfrm>
          </p:contentPart>
        </mc:Choice>
        <mc:Fallback xmlns="">
          <p:pic>
            <p:nvPicPr>
              <p:cNvPr id="96409" name="Ink 96408">
                <a:extLst>
                  <a:ext uri="{FF2B5EF4-FFF2-40B4-BE49-F238E27FC236}">
                    <a16:creationId xmlns:a16="http://schemas.microsoft.com/office/drawing/2014/main" id="{F5434254-D494-4F9E-865E-28D527BA51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7814" y="4169433"/>
                <a:ext cx="28098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6410" name="Ink 96409">
                <a:extLst>
                  <a:ext uri="{FF2B5EF4-FFF2-40B4-BE49-F238E27FC236}">
                    <a16:creationId xmlns:a16="http://schemas.microsoft.com/office/drawing/2014/main" id="{DA7112B3-06D1-4488-BF1F-5EADFF020EFC}"/>
                  </a:ext>
                </a:extLst>
              </p14:cNvPr>
              <p14:cNvContentPartPr/>
              <p14:nvPr/>
            </p14:nvContentPartPr>
            <p14:xfrm>
              <a:off x="1090734" y="4309473"/>
              <a:ext cx="533520" cy="373320"/>
            </p14:xfrm>
          </p:contentPart>
        </mc:Choice>
        <mc:Fallback xmlns="">
          <p:pic>
            <p:nvPicPr>
              <p:cNvPr id="96410" name="Ink 96409">
                <a:extLst>
                  <a:ext uri="{FF2B5EF4-FFF2-40B4-BE49-F238E27FC236}">
                    <a16:creationId xmlns:a16="http://schemas.microsoft.com/office/drawing/2014/main" id="{DA7112B3-06D1-4488-BF1F-5EADFF020EF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76334" y="4295073"/>
                <a:ext cx="561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6413" name="Ink 96412">
                <a:extLst>
                  <a:ext uri="{FF2B5EF4-FFF2-40B4-BE49-F238E27FC236}">
                    <a16:creationId xmlns:a16="http://schemas.microsoft.com/office/drawing/2014/main" id="{63418799-288A-4AEE-ACDB-A63F1C617F15}"/>
                  </a:ext>
                </a:extLst>
              </p14:cNvPr>
              <p14:cNvContentPartPr/>
              <p14:nvPr/>
            </p14:nvContentPartPr>
            <p14:xfrm>
              <a:off x="2010534" y="4924353"/>
              <a:ext cx="245880" cy="99000"/>
            </p14:xfrm>
          </p:contentPart>
        </mc:Choice>
        <mc:Fallback xmlns="">
          <p:pic>
            <p:nvPicPr>
              <p:cNvPr id="96413" name="Ink 96412">
                <a:extLst>
                  <a:ext uri="{FF2B5EF4-FFF2-40B4-BE49-F238E27FC236}">
                    <a16:creationId xmlns:a16="http://schemas.microsoft.com/office/drawing/2014/main" id="{63418799-288A-4AEE-ACDB-A63F1C617F1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96134" y="4909953"/>
                <a:ext cx="273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6425" name="Ink 96424">
                <a:extLst>
                  <a:ext uri="{FF2B5EF4-FFF2-40B4-BE49-F238E27FC236}">
                    <a16:creationId xmlns:a16="http://schemas.microsoft.com/office/drawing/2014/main" id="{0C459CA6-4BBF-4645-99D5-5B193ED51288}"/>
                  </a:ext>
                </a:extLst>
              </p14:cNvPr>
              <p14:cNvContentPartPr/>
              <p14:nvPr/>
            </p14:nvContentPartPr>
            <p14:xfrm>
              <a:off x="2550174" y="4783593"/>
              <a:ext cx="1846800" cy="265320"/>
            </p14:xfrm>
          </p:contentPart>
        </mc:Choice>
        <mc:Fallback xmlns="">
          <p:pic>
            <p:nvPicPr>
              <p:cNvPr id="96425" name="Ink 96424">
                <a:extLst>
                  <a:ext uri="{FF2B5EF4-FFF2-40B4-BE49-F238E27FC236}">
                    <a16:creationId xmlns:a16="http://schemas.microsoft.com/office/drawing/2014/main" id="{0C459CA6-4BBF-4645-99D5-5B193ED5128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35774" y="4769193"/>
                <a:ext cx="1874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6438" name="Ink 96437">
                <a:extLst>
                  <a:ext uri="{FF2B5EF4-FFF2-40B4-BE49-F238E27FC236}">
                    <a16:creationId xmlns:a16="http://schemas.microsoft.com/office/drawing/2014/main" id="{7FD3A61D-65A1-48EA-80B7-82779759574F}"/>
                  </a:ext>
                </a:extLst>
              </p14:cNvPr>
              <p14:cNvContentPartPr/>
              <p14:nvPr/>
            </p14:nvContentPartPr>
            <p14:xfrm>
              <a:off x="2460534" y="5201193"/>
              <a:ext cx="1101240" cy="324720"/>
            </p14:xfrm>
          </p:contentPart>
        </mc:Choice>
        <mc:Fallback xmlns="">
          <p:pic>
            <p:nvPicPr>
              <p:cNvPr id="96438" name="Ink 96437">
                <a:extLst>
                  <a:ext uri="{FF2B5EF4-FFF2-40B4-BE49-F238E27FC236}">
                    <a16:creationId xmlns:a16="http://schemas.microsoft.com/office/drawing/2014/main" id="{7FD3A61D-65A1-48EA-80B7-82779759574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46134" y="5186793"/>
                <a:ext cx="11293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6439" name="Ink 96438">
                <a:extLst>
                  <a:ext uri="{FF2B5EF4-FFF2-40B4-BE49-F238E27FC236}">
                    <a16:creationId xmlns:a16="http://schemas.microsoft.com/office/drawing/2014/main" id="{2B9BA12D-99F0-4B5F-8843-71B2696FBEDC}"/>
                  </a:ext>
                </a:extLst>
              </p14:cNvPr>
              <p14:cNvContentPartPr/>
              <p14:nvPr/>
            </p14:nvContentPartPr>
            <p14:xfrm>
              <a:off x="1353534" y="5181753"/>
              <a:ext cx="861480" cy="359640"/>
            </p14:xfrm>
          </p:contentPart>
        </mc:Choice>
        <mc:Fallback xmlns="">
          <p:pic>
            <p:nvPicPr>
              <p:cNvPr id="96439" name="Ink 96438">
                <a:extLst>
                  <a:ext uri="{FF2B5EF4-FFF2-40B4-BE49-F238E27FC236}">
                    <a16:creationId xmlns:a16="http://schemas.microsoft.com/office/drawing/2014/main" id="{2B9BA12D-99F0-4B5F-8843-71B2696FBED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39134" y="5167353"/>
                <a:ext cx="8895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6455" name="Ink 96454">
                <a:extLst>
                  <a:ext uri="{FF2B5EF4-FFF2-40B4-BE49-F238E27FC236}">
                    <a16:creationId xmlns:a16="http://schemas.microsoft.com/office/drawing/2014/main" id="{DAD60182-0450-47D3-86B3-F158D72B9765}"/>
                  </a:ext>
                </a:extLst>
              </p14:cNvPr>
              <p14:cNvContentPartPr/>
              <p14:nvPr/>
            </p14:nvContentPartPr>
            <p14:xfrm>
              <a:off x="7379214" y="3868113"/>
              <a:ext cx="1242360" cy="483840"/>
            </p14:xfrm>
          </p:contentPart>
        </mc:Choice>
        <mc:Fallback xmlns="">
          <p:pic>
            <p:nvPicPr>
              <p:cNvPr id="96455" name="Ink 96454">
                <a:extLst>
                  <a:ext uri="{FF2B5EF4-FFF2-40B4-BE49-F238E27FC236}">
                    <a16:creationId xmlns:a16="http://schemas.microsoft.com/office/drawing/2014/main" id="{DAD60182-0450-47D3-86B3-F158D72B976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4814" y="3853713"/>
                <a:ext cx="12704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6456" name="Ink 96455">
                <a:extLst>
                  <a:ext uri="{FF2B5EF4-FFF2-40B4-BE49-F238E27FC236}">
                    <a16:creationId xmlns:a16="http://schemas.microsoft.com/office/drawing/2014/main" id="{D87C42FE-75B7-4456-8E4A-CE51F0B898C6}"/>
                  </a:ext>
                </a:extLst>
              </p14:cNvPr>
              <p14:cNvContentPartPr/>
              <p14:nvPr/>
            </p14:nvContentPartPr>
            <p14:xfrm>
              <a:off x="7021014" y="4133793"/>
              <a:ext cx="185400" cy="77040"/>
            </p14:xfrm>
          </p:contentPart>
        </mc:Choice>
        <mc:Fallback xmlns="">
          <p:pic>
            <p:nvPicPr>
              <p:cNvPr id="96456" name="Ink 96455">
                <a:extLst>
                  <a:ext uri="{FF2B5EF4-FFF2-40B4-BE49-F238E27FC236}">
                    <a16:creationId xmlns:a16="http://schemas.microsoft.com/office/drawing/2014/main" id="{D87C42FE-75B7-4456-8E4A-CE51F0B898C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06614" y="4119393"/>
                <a:ext cx="213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6457" name="Ink 96456">
                <a:extLst>
                  <a:ext uri="{FF2B5EF4-FFF2-40B4-BE49-F238E27FC236}">
                    <a16:creationId xmlns:a16="http://schemas.microsoft.com/office/drawing/2014/main" id="{FC90992E-37BC-4AF8-9221-518DB3043D62}"/>
                  </a:ext>
                </a:extLst>
              </p14:cNvPr>
              <p14:cNvContentPartPr/>
              <p14:nvPr/>
            </p14:nvContentPartPr>
            <p14:xfrm>
              <a:off x="6354654" y="4049553"/>
              <a:ext cx="446760" cy="318240"/>
            </p14:xfrm>
          </p:contentPart>
        </mc:Choice>
        <mc:Fallback xmlns="">
          <p:pic>
            <p:nvPicPr>
              <p:cNvPr id="96457" name="Ink 96456">
                <a:extLst>
                  <a:ext uri="{FF2B5EF4-FFF2-40B4-BE49-F238E27FC236}">
                    <a16:creationId xmlns:a16="http://schemas.microsoft.com/office/drawing/2014/main" id="{FC90992E-37BC-4AF8-9221-518DB3043D6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40254" y="4035153"/>
                <a:ext cx="4748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6461" name="Ink 96460">
                <a:extLst>
                  <a:ext uri="{FF2B5EF4-FFF2-40B4-BE49-F238E27FC236}">
                    <a16:creationId xmlns:a16="http://schemas.microsoft.com/office/drawing/2014/main" id="{23C8A739-8A7D-4EF9-B715-DFEDD5F4BBBC}"/>
                  </a:ext>
                </a:extLst>
              </p14:cNvPr>
              <p14:cNvContentPartPr/>
              <p14:nvPr/>
            </p14:nvContentPartPr>
            <p14:xfrm>
              <a:off x="8830014" y="3870633"/>
              <a:ext cx="938520" cy="410040"/>
            </p14:xfrm>
          </p:contentPart>
        </mc:Choice>
        <mc:Fallback xmlns="">
          <p:pic>
            <p:nvPicPr>
              <p:cNvPr id="96461" name="Ink 96460">
                <a:extLst>
                  <a:ext uri="{FF2B5EF4-FFF2-40B4-BE49-F238E27FC236}">
                    <a16:creationId xmlns:a16="http://schemas.microsoft.com/office/drawing/2014/main" id="{23C8A739-8A7D-4EF9-B715-DFEDD5F4BBB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815614" y="3856233"/>
                <a:ext cx="9666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6464" name="Ink 96463">
                <a:extLst>
                  <a:ext uri="{FF2B5EF4-FFF2-40B4-BE49-F238E27FC236}">
                    <a16:creationId xmlns:a16="http://schemas.microsoft.com/office/drawing/2014/main" id="{15CBDDE2-864F-4975-8FE3-96176E121F0E}"/>
                  </a:ext>
                </a:extLst>
              </p14:cNvPr>
              <p14:cNvContentPartPr/>
              <p14:nvPr/>
            </p14:nvContentPartPr>
            <p14:xfrm>
              <a:off x="7670094" y="4634193"/>
              <a:ext cx="170280" cy="243360"/>
            </p14:xfrm>
          </p:contentPart>
        </mc:Choice>
        <mc:Fallback xmlns="">
          <p:pic>
            <p:nvPicPr>
              <p:cNvPr id="96464" name="Ink 96463">
                <a:extLst>
                  <a:ext uri="{FF2B5EF4-FFF2-40B4-BE49-F238E27FC236}">
                    <a16:creationId xmlns:a16="http://schemas.microsoft.com/office/drawing/2014/main" id="{15CBDDE2-864F-4975-8FE3-96176E121F0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55694" y="4619793"/>
                <a:ext cx="1983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483" name="Ink 96482">
                <a:extLst>
                  <a:ext uri="{FF2B5EF4-FFF2-40B4-BE49-F238E27FC236}">
                    <a16:creationId xmlns:a16="http://schemas.microsoft.com/office/drawing/2014/main" id="{345D7209-4FFF-4937-92D4-076F2CBCF93A}"/>
                  </a:ext>
                </a:extLst>
              </p14:cNvPr>
              <p14:cNvContentPartPr/>
              <p14:nvPr/>
            </p14:nvContentPartPr>
            <p14:xfrm>
              <a:off x="7648134" y="5593593"/>
              <a:ext cx="210240" cy="15480"/>
            </p14:xfrm>
          </p:contentPart>
        </mc:Choice>
        <mc:Fallback xmlns="">
          <p:pic>
            <p:nvPicPr>
              <p:cNvPr id="96483" name="Ink 96482">
                <a:extLst>
                  <a:ext uri="{FF2B5EF4-FFF2-40B4-BE49-F238E27FC236}">
                    <a16:creationId xmlns:a16="http://schemas.microsoft.com/office/drawing/2014/main" id="{345D7209-4FFF-4937-92D4-076F2CBCF9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33734" y="5579193"/>
                <a:ext cx="2383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6494" name="Ink 96493">
                <a:extLst>
                  <a:ext uri="{FF2B5EF4-FFF2-40B4-BE49-F238E27FC236}">
                    <a16:creationId xmlns:a16="http://schemas.microsoft.com/office/drawing/2014/main" id="{316A255C-E14C-4817-9EF9-154C2B8743A0}"/>
                  </a:ext>
                </a:extLst>
              </p14:cNvPr>
              <p14:cNvContentPartPr/>
              <p14:nvPr/>
            </p14:nvContentPartPr>
            <p14:xfrm>
              <a:off x="9142854" y="5400633"/>
              <a:ext cx="329400" cy="371520"/>
            </p14:xfrm>
          </p:contentPart>
        </mc:Choice>
        <mc:Fallback xmlns="">
          <p:pic>
            <p:nvPicPr>
              <p:cNvPr id="96494" name="Ink 96493">
                <a:extLst>
                  <a:ext uri="{FF2B5EF4-FFF2-40B4-BE49-F238E27FC236}">
                    <a16:creationId xmlns:a16="http://schemas.microsoft.com/office/drawing/2014/main" id="{316A255C-E14C-4817-9EF9-154C2B8743A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28454" y="5386233"/>
                <a:ext cx="3574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6495" name="Ink 96494">
                <a:extLst>
                  <a:ext uri="{FF2B5EF4-FFF2-40B4-BE49-F238E27FC236}">
                    <a16:creationId xmlns:a16="http://schemas.microsoft.com/office/drawing/2014/main" id="{DCA8040B-31B4-46E0-8AEF-CBB76C0B52FA}"/>
                  </a:ext>
                </a:extLst>
              </p14:cNvPr>
              <p14:cNvContentPartPr/>
              <p14:nvPr/>
            </p14:nvContentPartPr>
            <p14:xfrm>
              <a:off x="8038734" y="5469393"/>
              <a:ext cx="911160" cy="253800"/>
            </p14:xfrm>
          </p:contentPart>
        </mc:Choice>
        <mc:Fallback xmlns="">
          <p:pic>
            <p:nvPicPr>
              <p:cNvPr id="96495" name="Ink 96494">
                <a:extLst>
                  <a:ext uri="{FF2B5EF4-FFF2-40B4-BE49-F238E27FC236}">
                    <a16:creationId xmlns:a16="http://schemas.microsoft.com/office/drawing/2014/main" id="{DCA8040B-31B4-46E0-8AEF-CBB76C0B52F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24334" y="5454993"/>
                <a:ext cx="9392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6496" name="Ink 96495">
                <a:extLst>
                  <a:ext uri="{FF2B5EF4-FFF2-40B4-BE49-F238E27FC236}">
                    <a16:creationId xmlns:a16="http://schemas.microsoft.com/office/drawing/2014/main" id="{1823804F-5FF2-4CCE-921C-0A68DEE8B0BC}"/>
                  </a:ext>
                </a:extLst>
              </p14:cNvPr>
              <p14:cNvContentPartPr/>
              <p14:nvPr/>
            </p14:nvContentPartPr>
            <p14:xfrm>
              <a:off x="7259694" y="5585313"/>
              <a:ext cx="150480" cy="101520"/>
            </p14:xfrm>
          </p:contentPart>
        </mc:Choice>
        <mc:Fallback xmlns="">
          <p:pic>
            <p:nvPicPr>
              <p:cNvPr id="96496" name="Ink 96495">
                <a:extLst>
                  <a:ext uri="{FF2B5EF4-FFF2-40B4-BE49-F238E27FC236}">
                    <a16:creationId xmlns:a16="http://schemas.microsoft.com/office/drawing/2014/main" id="{1823804F-5FF2-4CCE-921C-0A68DEE8B0B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45294" y="5570913"/>
                <a:ext cx="178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6497" name="Ink 96496">
                <a:extLst>
                  <a:ext uri="{FF2B5EF4-FFF2-40B4-BE49-F238E27FC236}">
                    <a16:creationId xmlns:a16="http://schemas.microsoft.com/office/drawing/2014/main" id="{F93C2D8E-A6CC-4232-BFE3-044C2AFBBC61}"/>
                  </a:ext>
                </a:extLst>
              </p14:cNvPr>
              <p14:cNvContentPartPr/>
              <p14:nvPr/>
            </p14:nvContentPartPr>
            <p14:xfrm>
              <a:off x="9173454" y="4511433"/>
              <a:ext cx="1100880" cy="752760"/>
            </p14:xfrm>
          </p:contentPart>
        </mc:Choice>
        <mc:Fallback xmlns="">
          <p:pic>
            <p:nvPicPr>
              <p:cNvPr id="96497" name="Ink 96496">
                <a:extLst>
                  <a:ext uri="{FF2B5EF4-FFF2-40B4-BE49-F238E27FC236}">
                    <a16:creationId xmlns:a16="http://schemas.microsoft.com/office/drawing/2014/main" id="{F93C2D8E-A6CC-4232-BFE3-044C2AFBBC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59054" y="4497033"/>
                <a:ext cx="112896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6498" name="Ink 96497">
                <a:extLst>
                  <a:ext uri="{FF2B5EF4-FFF2-40B4-BE49-F238E27FC236}">
                    <a16:creationId xmlns:a16="http://schemas.microsoft.com/office/drawing/2014/main" id="{1AC0BAD6-FEB8-4FF2-B24F-5FD5C05A84EB}"/>
                  </a:ext>
                </a:extLst>
              </p14:cNvPr>
              <p14:cNvContentPartPr/>
              <p14:nvPr/>
            </p14:nvContentPartPr>
            <p14:xfrm>
              <a:off x="8529774" y="4610433"/>
              <a:ext cx="450000" cy="363960"/>
            </p14:xfrm>
          </p:contentPart>
        </mc:Choice>
        <mc:Fallback xmlns="">
          <p:pic>
            <p:nvPicPr>
              <p:cNvPr id="96498" name="Ink 96497">
                <a:extLst>
                  <a:ext uri="{FF2B5EF4-FFF2-40B4-BE49-F238E27FC236}">
                    <a16:creationId xmlns:a16="http://schemas.microsoft.com/office/drawing/2014/main" id="{1AC0BAD6-FEB8-4FF2-B24F-5FD5C05A84E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15374" y="4596033"/>
                <a:ext cx="4780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6499" name="Ink 96498">
                <a:extLst>
                  <a:ext uri="{FF2B5EF4-FFF2-40B4-BE49-F238E27FC236}">
                    <a16:creationId xmlns:a16="http://schemas.microsoft.com/office/drawing/2014/main" id="{21A837B5-CDFE-442D-83A4-BC1928AED944}"/>
                  </a:ext>
                </a:extLst>
              </p14:cNvPr>
              <p14:cNvContentPartPr/>
              <p14:nvPr/>
            </p14:nvContentPartPr>
            <p14:xfrm>
              <a:off x="8065014" y="4656513"/>
              <a:ext cx="266040" cy="257760"/>
            </p14:xfrm>
          </p:contentPart>
        </mc:Choice>
        <mc:Fallback xmlns="">
          <p:pic>
            <p:nvPicPr>
              <p:cNvPr id="96499" name="Ink 96498">
                <a:extLst>
                  <a:ext uri="{FF2B5EF4-FFF2-40B4-BE49-F238E27FC236}">
                    <a16:creationId xmlns:a16="http://schemas.microsoft.com/office/drawing/2014/main" id="{21A837B5-CDFE-442D-83A4-BC1928AED94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50614" y="4642113"/>
                <a:ext cx="294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6500" name="Ink 96499">
                <a:extLst>
                  <a:ext uri="{FF2B5EF4-FFF2-40B4-BE49-F238E27FC236}">
                    <a16:creationId xmlns:a16="http://schemas.microsoft.com/office/drawing/2014/main" id="{7C51603C-436D-409D-9A5A-EC8D253C62A3}"/>
                  </a:ext>
                </a:extLst>
              </p14:cNvPr>
              <p14:cNvContentPartPr/>
              <p14:nvPr/>
            </p14:nvContentPartPr>
            <p14:xfrm>
              <a:off x="7125414" y="4723113"/>
              <a:ext cx="188640" cy="105120"/>
            </p14:xfrm>
          </p:contentPart>
        </mc:Choice>
        <mc:Fallback xmlns="">
          <p:pic>
            <p:nvPicPr>
              <p:cNvPr id="96500" name="Ink 96499">
                <a:extLst>
                  <a:ext uri="{FF2B5EF4-FFF2-40B4-BE49-F238E27FC236}">
                    <a16:creationId xmlns:a16="http://schemas.microsoft.com/office/drawing/2014/main" id="{7C51603C-436D-409D-9A5A-EC8D253C62A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11014" y="4708713"/>
                <a:ext cx="216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6504" name="Ink 96503">
                <a:extLst>
                  <a:ext uri="{FF2B5EF4-FFF2-40B4-BE49-F238E27FC236}">
                    <a16:creationId xmlns:a16="http://schemas.microsoft.com/office/drawing/2014/main" id="{ECFDA932-5703-4E7D-8635-150F6D480BE3}"/>
                  </a:ext>
                </a:extLst>
              </p14:cNvPr>
              <p14:cNvContentPartPr/>
              <p14:nvPr/>
            </p14:nvContentPartPr>
            <p14:xfrm>
              <a:off x="6491814" y="5403873"/>
              <a:ext cx="437760" cy="419400"/>
            </p14:xfrm>
          </p:contentPart>
        </mc:Choice>
        <mc:Fallback xmlns="">
          <p:pic>
            <p:nvPicPr>
              <p:cNvPr id="96504" name="Ink 96503">
                <a:extLst>
                  <a:ext uri="{FF2B5EF4-FFF2-40B4-BE49-F238E27FC236}">
                    <a16:creationId xmlns:a16="http://schemas.microsoft.com/office/drawing/2014/main" id="{ECFDA932-5703-4E7D-8635-150F6D480BE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77414" y="5389473"/>
                <a:ext cx="46584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32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5A34D9F-1C4C-414B-B38B-E174978BB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0E26203-AA55-4748-869F-C4F7B82AEC66}"/>
                  </a:ext>
                </a:extLst>
              </p14:cNvPr>
              <p14:cNvContentPartPr/>
              <p14:nvPr/>
            </p14:nvContentPartPr>
            <p14:xfrm>
              <a:off x="304134" y="1034193"/>
              <a:ext cx="353520" cy="36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0E26203-AA55-4748-869F-C4F7B82AEC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054" y="1015113"/>
                <a:ext cx="3913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2FFF325-4DB3-4799-8CEE-5990D00FD0EB}"/>
                  </a:ext>
                </a:extLst>
              </p14:cNvPr>
              <p14:cNvContentPartPr/>
              <p14:nvPr/>
            </p14:nvContentPartPr>
            <p14:xfrm>
              <a:off x="200814" y="977313"/>
              <a:ext cx="2408760" cy="577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2FFF325-4DB3-4799-8CEE-5990D00FD0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734" y="958233"/>
                <a:ext cx="244656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271" name="Ink 96270">
                <a:extLst>
                  <a:ext uri="{FF2B5EF4-FFF2-40B4-BE49-F238E27FC236}">
                    <a16:creationId xmlns:a16="http://schemas.microsoft.com/office/drawing/2014/main" id="{EC263E81-DBDC-4CF7-BF63-DF7C4D2647E8}"/>
                  </a:ext>
                </a:extLst>
              </p14:cNvPr>
              <p14:cNvContentPartPr/>
              <p14:nvPr/>
            </p14:nvContentPartPr>
            <p14:xfrm>
              <a:off x="2991174" y="1326873"/>
              <a:ext cx="1920240" cy="425520"/>
            </p14:xfrm>
          </p:contentPart>
        </mc:Choice>
        <mc:Fallback xmlns="">
          <p:pic>
            <p:nvPicPr>
              <p:cNvPr id="96271" name="Ink 96270">
                <a:extLst>
                  <a:ext uri="{FF2B5EF4-FFF2-40B4-BE49-F238E27FC236}">
                    <a16:creationId xmlns:a16="http://schemas.microsoft.com/office/drawing/2014/main" id="{EC263E81-DBDC-4CF7-BF63-DF7C4D2647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2094" y="1307793"/>
                <a:ext cx="19580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75" name="Ink 96274">
                <a:extLst>
                  <a:ext uri="{FF2B5EF4-FFF2-40B4-BE49-F238E27FC236}">
                    <a16:creationId xmlns:a16="http://schemas.microsoft.com/office/drawing/2014/main" id="{D4090DAB-59D4-4F1C-95B0-8850829D93FC}"/>
                  </a:ext>
                </a:extLst>
              </p14:cNvPr>
              <p14:cNvContentPartPr/>
              <p14:nvPr/>
            </p14:nvContentPartPr>
            <p14:xfrm>
              <a:off x="5107254" y="1361433"/>
              <a:ext cx="468000" cy="409320"/>
            </p14:xfrm>
          </p:contentPart>
        </mc:Choice>
        <mc:Fallback xmlns="">
          <p:pic>
            <p:nvPicPr>
              <p:cNvPr id="96275" name="Ink 96274">
                <a:extLst>
                  <a:ext uri="{FF2B5EF4-FFF2-40B4-BE49-F238E27FC236}">
                    <a16:creationId xmlns:a16="http://schemas.microsoft.com/office/drawing/2014/main" id="{D4090DAB-59D4-4F1C-95B0-8850829D93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8174" y="1342353"/>
                <a:ext cx="5058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88" name="Ink 96287">
                <a:extLst>
                  <a:ext uri="{FF2B5EF4-FFF2-40B4-BE49-F238E27FC236}">
                    <a16:creationId xmlns:a16="http://schemas.microsoft.com/office/drawing/2014/main" id="{954C61E4-406E-4C4B-8F89-B268AF94CC86}"/>
                  </a:ext>
                </a:extLst>
              </p14:cNvPr>
              <p14:cNvContentPartPr/>
              <p14:nvPr/>
            </p14:nvContentPartPr>
            <p14:xfrm>
              <a:off x="5039574" y="2018793"/>
              <a:ext cx="218880" cy="200880"/>
            </p14:xfrm>
          </p:contentPart>
        </mc:Choice>
        <mc:Fallback xmlns="">
          <p:pic>
            <p:nvPicPr>
              <p:cNvPr id="96288" name="Ink 96287">
                <a:extLst>
                  <a:ext uri="{FF2B5EF4-FFF2-40B4-BE49-F238E27FC236}">
                    <a16:creationId xmlns:a16="http://schemas.microsoft.com/office/drawing/2014/main" id="{954C61E4-406E-4C4B-8F89-B268AF94CC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0494" y="1999713"/>
                <a:ext cx="2566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289" name="Ink 96288">
                <a:extLst>
                  <a:ext uri="{FF2B5EF4-FFF2-40B4-BE49-F238E27FC236}">
                    <a16:creationId xmlns:a16="http://schemas.microsoft.com/office/drawing/2014/main" id="{2A976667-CC31-4F62-AE22-F3B71D8BE9CD}"/>
                  </a:ext>
                </a:extLst>
              </p14:cNvPr>
              <p14:cNvContentPartPr/>
              <p14:nvPr/>
            </p14:nvContentPartPr>
            <p14:xfrm>
              <a:off x="4572294" y="1941393"/>
              <a:ext cx="190800" cy="298800"/>
            </p14:xfrm>
          </p:contentPart>
        </mc:Choice>
        <mc:Fallback xmlns="">
          <p:pic>
            <p:nvPicPr>
              <p:cNvPr id="96289" name="Ink 96288">
                <a:extLst>
                  <a:ext uri="{FF2B5EF4-FFF2-40B4-BE49-F238E27FC236}">
                    <a16:creationId xmlns:a16="http://schemas.microsoft.com/office/drawing/2014/main" id="{2A976667-CC31-4F62-AE22-F3B71D8BE9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53214" y="1922313"/>
                <a:ext cx="2286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290" name="Ink 96289">
                <a:extLst>
                  <a:ext uri="{FF2B5EF4-FFF2-40B4-BE49-F238E27FC236}">
                    <a16:creationId xmlns:a16="http://schemas.microsoft.com/office/drawing/2014/main" id="{A4622EE1-84FD-430B-96B8-511F64E23166}"/>
                  </a:ext>
                </a:extLst>
              </p14:cNvPr>
              <p14:cNvContentPartPr/>
              <p14:nvPr/>
            </p14:nvContentPartPr>
            <p14:xfrm>
              <a:off x="2799294" y="1939593"/>
              <a:ext cx="1519920" cy="402480"/>
            </p14:xfrm>
          </p:contentPart>
        </mc:Choice>
        <mc:Fallback xmlns="">
          <p:pic>
            <p:nvPicPr>
              <p:cNvPr id="96290" name="Ink 96289">
                <a:extLst>
                  <a:ext uri="{FF2B5EF4-FFF2-40B4-BE49-F238E27FC236}">
                    <a16:creationId xmlns:a16="http://schemas.microsoft.com/office/drawing/2014/main" id="{A4622EE1-84FD-430B-96B8-511F64E231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80214" y="1920513"/>
                <a:ext cx="15577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303" name="Ink 96302">
                <a:extLst>
                  <a:ext uri="{FF2B5EF4-FFF2-40B4-BE49-F238E27FC236}">
                    <a16:creationId xmlns:a16="http://schemas.microsoft.com/office/drawing/2014/main" id="{01C567F3-0A63-49DB-9FFD-12552F21D0B0}"/>
                  </a:ext>
                </a:extLst>
              </p14:cNvPr>
              <p14:cNvContentPartPr/>
              <p14:nvPr/>
            </p14:nvContentPartPr>
            <p14:xfrm>
              <a:off x="4839054" y="2548713"/>
              <a:ext cx="280800" cy="110880"/>
            </p14:xfrm>
          </p:contentPart>
        </mc:Choice>
        <mc:Fallback xmlns="">
          <p:pic>
            <p:nvPicPr>
              <p:cNvPr id="96303" name="Ink 96302">
                <a:extLst>
                  <a:ext uri="{FF2B5EF4-FFF2-40B4-BE49-F238E27FC236}">
                    <a16:creationId xmlns:a16="http://schemas.microsoft.com/office/drawing/2014/main" id="{01C567F3-0A63-49DB-9FFD-12552F21D0B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19974" y="2529633"/>
                <a:ext cx="3186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305" name="Ink 96304">
                <a:extLst>
                  <a:ext uri="{FF2B5EF4-FFF2-40B4-BE49-F238E27FC236}">
                    <a16:creationId xmlns:a16="http://schemas.microsoft.com/office/drawing/2014/main" id="{46EA2DB0-D7BB-4D57-9B13-B33F715519A0}"/>
                  </a:ext>
                </a:extLst>
              </p14:cNvPr>
              <p14:cNvContentPartPr/>
              <p14:nvPr/>
            </p14:nvContentPartPr>
            <p14:xfrm>
              <a:off x="3393654" y="2536473"/>
              <a:ext cx="1151640" cy="326160"/>
            </p14:xfrm>
          </p:contentPart>
        </mc:Choice>
        <mc:Fallback xmlns="">
          <p:pic>
            <p:nvPicPr>
              <p:cNvPr id="96305" name="Ink 96304">
                <a:extLst>
                  <a:ext uri="{FF2B5EF4-FFF2-40B4-BE49-F238E27FC236}">
                    <a16:creationId xmlns:a16="http://schemas.microsoft.com/office/drawing/2014/main" id="{46EA2DB0-D7BB-4D57-9B13-B33F715519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4574" y="2517393"/>
                <a:ext cx="1189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306" name="Ink 96305">
                <a:extLst>
                  <a:ext uri="{FF2B5EF4-FFF2-40B4-BE49-F238E27FC236}">
                    <a16:creationId xmlns:a16="http://schemas.microsoft.com/office/drawing/2014/main" id="{40661784-E370-4D99-8B7B-B7DAABFDDBF9}"/>
                  </a:ext>
                </a:extLst>
              </p14:cNvPr>
              <p14:cNvContentPartPr/>
              <p14:nvPr/>
            </p14:nvContentPartPr>
            <p14:xfrm>
              <a:off x="2800014" y="2589393"/>
              <a:ext cx="369360" cy="348480"/>
            </p14:xfrm>
          </p:contentPart>
        </mc:Choice>
        <mc:Fallback xmlns="">
          <p:pic>
            <p:nvPicPr>
              <p:cNvPr id="96306" name="Ink 96305">
                <a:extLst>
                  <a:ext uri="{FF2B5EF4-FFF2-40B4-BE49-F238E27FC236}">
                    <a16:creationId xmlns:a16="http://schemas.microsoft.com/office/drawing/2014/main" id="{40661784-E370-4D99-8B7B-B7DAABFDDBF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80934" y="2570313"/>
                <a:ext cx="407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319" name="Ink 96318">
                <a:extLst>
                  <a:ext uri="{FF2B5EF4-FFF2-40B4-BE49-F238E27FC236}">
                    <a16:creationId xmlns:a16="http://schemas.microsoft.com/office/drawing/2014/main" id="{4A66A0BB-E3DC-4217-8456-E71355D3282B}"/>
                  </a:ext>
                </a:extLst>
              </p14:cNvPr>
              <p14:cNvContentPartPr/>
              <p14:nvPr/>
            </p14:nvContentPartPr>
            <p14:xfrm>
              <a:off x="6924534" y="2394273"/>
              <a:ext cx="817920" cy="237240"/>
            </p14:xfrm>
          </p:contentPart>
        </mc:Choice>
        <mc:Fallback xmlns="">
          <p:pic>
            <p:nvPicPr>
              <p:cNvPr id="96319" name="Ink 96318">
                <a:extLst>
                  <a:ext uri="{FF2B5EF4-FFF2-40B4-BE49-F238E27FC236}">
                    <a16:creationId xmlns:a16="http://schemas.microsoft.com/office/drawing/2014/main" id="{4A66A0BB-E3DC-4217-8456-E71355D3282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5454" y="2375193"/>
                <a:ext cx="855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321" name="Ink 96320">
                <a:extLst>
                  <a:ext uri="{FF2B5EF4-FFF2-40B4-BE49-F238E27FC236}">
                    <a16:creationId xmlns:a16="http://schemas.microsoft.com/office/drawing/2014/main" id="{A6549FAC-D936-465C-AC1D-094869365FB8}"/>
                  </a:ext>
                </a:extLst>
              </p14:cNvPr>
              <p14:cNvContentPartPr/>
              <p14:nvPr/>
            </p14:nvContentPartPr>
            <p14:xfrm>
              <a:off x="5459694" y="2487153"/>
              <a:ext cx="1282680" cy="346680"/>
            </p14:xfrm>
          </p:contentPart>
        </mc:Choice>
        <mc:Fallback xmlns="">
          <p:pic>
            <p:nvPicPr>
              <p:cNvPr id="96321" name="Ink 96320">
                <a:extLst>
                  <a:ext uri="{FF2B5EF4-FFF2-40B4-BE49-F238E27FC236}">
                    <a16:creationId xmlns:a16="http://schemas.microsoft.com/office/drawing/2014/main" id="{A6549FAC-D936-465C-AC1D-094869365FB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0614" y="2468073"/>
                <a:ext cx="13204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364" name="Ink 96363">
                <a:extLst>
                  <a:ext uri="{FF2B5EF4-FFF2-40B4-BE49-F238E27FC236}">
                    <a16:creationId xmlns:a16="http://schemas.microsoft.com/office/drawing/2014/main" id="{390986E9-AF14-406A-9B49-C4B4443016F5}"/>
                  </a:ext>
                </a:extLst>
              </p14:cNvPr>
              <p14:cNvContentPartPr/>
              <p14:nvPr/>
            </p14:nvContentPartPr>
            <p14:xfrm>
              <a:off x="8267694" y="1337313"/>
              <a:ext cx="3669480" cy="1277640"/>
            </p14:xfrm>
          </p:contentPart>
        </mc:Choice>
        <mc:Fallback xmlns="">
          <p:pic>
            <p:nvPicPr>
              <p:cNvPr id="96364" name="Ink 96363">
                <a:extLst>
                  <a:ext uri="{FF2B5EF4-FFF2-40B4-BE49-F238E27FC236}">
                    <a16:creationId xmlns:a16="http://schemas.microsoft.com/office/drawing/2014/main" id="{390986E9-AF14-406A-9B49-C4B4443016F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48614" y="1318233"/>
                <a:ext cx="3707280" cy="13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385" name="Ink 96384">
                <a:extLst>
                  <a:ext uri="{FF2B5EF4-FFF2-40B4-BE49-F238E27FC236}">
                    <a16:creationId xmlns:a16="http://schemas.microsoft.com/office/drawing/2014/main" id="{D44E408A-4696-4E56-AEFC-A13F4F6369DC}"/>
                  </a:ext>
                </a:extLst>
              </p14:cNvPr>
              <p14:cNvContentPartPr/>
              <p14:nvPr/>
            </p14:nvContentPartPr>
            <p14:xfrm>
              <a:off x="1387734" y="3354393"/>
              <a:ext cx="4156200" cy="465120"/>
            </p14:xfrm>
          </p:contentPart>
        </mc:Choice>
        <mc:Fallback xmlns="">
          <p:pic>
            <p:nvPicPr>
              <p:cNvPr id="96385" name="Ink 96384">
                <a:extLst>
                  <a:ext uri="{FF2B5EF4-FFF2-40B4-BE49-F238E27FC236}">
                    <a16:creationId xmlns:a16="http://schemas.microsoft.com/office/drawing/2014/main" id="{D44E408A-4696-4E56-AEFC-A13F4F6369D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68654" y="3335313"/>
                <a:ext cx="419400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395" name="Ink 96394">
                <a:extLst>
                  <a:ext uri="{FF2B5EF4-FFF2-40B4-BE49-F238E27FC236}">
                    <a16:creationId xmlns:a16="http://schemas.microsoft.com/office/drawing/2014/main" id="{945F9372-0CFB-4FCB-94D0-E9453304CB2C}"/>
                  </a:ext>
                </a:extLst>
              </p14:cNvPr>
              <p14:cNvContentPartPr/>
              <p14:nvPr/>
            </p14:nvContentPartPr>
            <p14:xfrm>
              <a:off x="7427454" y="3139833"/>
              <a:ext cx="326880" cy="460080"/>
            </p14:xfrm>
          </p:contentPart>
        </mc:Choice>
        <mc:Fallback xmlns="">
          <p:pic>
            <p:nvPicPr>
              <p:cNvPr id="96395" name="Ink 96394">
                <a:extLst>
                  <a:ext uri="{FF2B5EF4-FFF2-40B4-BE49-F238E27FC236}">
                    <a16:creationId xmlns:a16="http://schemas.microsoft.com/office/drawing/2014/main" id="{945F9372-0CFB-4FCB-94D0-E9453304CB2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08374" y="3120753"/>
                <a:ext cx="36468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396" name="Ink 96395">
                <a:extLst>
                  <a:ext uri="{FF2B5EF4-FFF2-40B4-BE49-F238E27FC236}">
                    <a16:creationId xmlns:a16="http://schemas.microsoft.com/office/drawing/2014/main" id="{F9DBD848-C61F-44E9-9D86-339B628652F6}"/>
                  </a:ext>
                </a:extLst>
              </p14:cNvPr>
              <p14:cNvContentPartPr/>
              <p14:nvPr/>
            </p14:nvContentPartPr>
            <p14:xfrm>
              <a:off x="5946054" y="3223353"/>
              <a:ext cx="1279440" cy="270360"/>
            </p14:xfrm>
          </p:contentPart>
        </mc:Choice>
        <mc:Fallback xmlns="">
          <p:pic>
            <p:nvPicPr>
              <p:cNvPr id="96396" name="Ink 96395">
                <a:extLst>
                  <a:ext uri="{FF2B5EF4-FFF2-40B4-BE49-F238E27FC236}">
                    <a16:creationId xmlns:a16="http://schemas.microsoft.com/office/drawing/2014/main" id="{F9DBD848-C61F-44E9-9D86-339B628652F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26974" y="3204273"/>
                <a:ext cx="1317240" cy="3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43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0512A2-5B59-431F-AE8C-DC760594F602}"/>
                  </a:ext>
                </a:extLst>
              </p:cNvPr>
              <p:cNvSpPr txBox="1"/>
              <p:nvPr/>
            </p:nvSpPr>
            <p:spPr>
              <a:xfrm>
                <a:off x="420636" y="812083"/>
                <a:ext cx="12151147" cy="158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Q.19 A fluid contained in a cylinder receives 150KJ of mechanical energy by means of a paddle </a:t>
                </a:r>
              </a:p>
              <a:p>
                <a:r>
                  <a:rPr lang="en-US" sz="2400" b="1" dirty="0"/>
                  <a:t>wheel, together With 50KJ in the form of heat. At the same time, a piston in the cylinder </a:t>
                </a:r>
              </a:p>
              <a:p>
                <a:r>
                  <a:rPr lang="en-US" sz="2400" b="1" dirty="0"/>
                  <a:t>moves in such a way that the pressure Remains constant at 200KN/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during the fluid </a:t>
                </a:r>
              </a:p>
              <a:p>
                <a:r>
                  <a:rPr lang="en-US" sz="2400" b="1" dirty="0"/>
                  <a:t>expansion from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to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What is the change in internal energy?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0512A2-5B59-431F-AE8C-DC760594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36" y="812083"/>
                <a:ext cx="12151147" cy="1586332"/>
              </a:xfrm>
              <a:prstGeom prst="rect">
                <a:avLst/>
              </a:prstGeom>
              <a:blipFill>
                <a:blip r:embed="rId6"/>
                <a:stretch>
                  <a:fillRect l="-753" t="-3077" r="-401" b="-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C43F01-90E5-42F2-A487-111C56EC6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9D1F918-9559-4B96-89F7-53EB0D6A8DC2}"/>
                  </a:ext>
                </a:extLst>
              </p14:cNvPr>
              <p14:cNvContentPartPr/>
              <p14:nvPr/>
            </p14:nvContentPartPr>
            <p14:xfrm>
              <a:off x="3461334" y="3097353"/>
              <a:ext cx="3815280" cy="116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9D1F918-9559-4B96-89F7-53EB0D6A8D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6934" y="3082953"/>
                <a:ext cx="384336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DAC8AB-397F-4805-A241-F36414977A3A}"/>
                  </a:ext>
                </a:extLst>
              </p14:cNvPr>
              <p14:cNvContentPartPr/>
              <p14:nvPr/>
            </p14:nvContentPartPr>
            <p14:xfrm>
              <a:off x="5231814" y="3435753"/>
              <a:ext cx="1393920" cy="424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DAC8AB-397F-4805-A241-F36414977A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7414" y="3421353"/>
                <a:ext cx="14220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264" name="Ink 96263">
                <a:extLst>
                  <a:ext uri="{FF2B5EF4-FFF2-40B4-BE49-F238E27FC236}">
                    <a16:creationId xmlns:a16="http://schemas.microsoft.com/office/drawing/2014/main" id="{F04E5AAF-7495-43DB-ABC6-C32CAB25193D}"/>
                  </a:ext>
                </a:extLst>
              </p14:cNvPr>
              <p14:cNvContentPartPr/>
              <p14:nvPr/>
            </p14:nvContentPartPr>
            <p14:xfrm>
              <a:off x="7880334" y="3075033"/>
              <a:ext cx="350280" cy="340920"/>
            </p14:xfrm>
          </p:contentPart>
        </mc:Choice>
        <mc:Fallback xmlns="">
          <p:pic>
            <p:nvPicPr>
              <p:cNvPr id="96264" name="Ink 96263">
                <a:extLst>
                  <a:ext uri="{FF2B5EF4-FFF2-40B4-BE49-F238E27FC236}">
                    <a16:creationId xmlns:a16="http://schemas.microsoft.com/office/drawing/2014/main" id="{F04E5AAF-7495-43DB-ABC6-C32CAB2519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65934" y="3060633"/>
                <a:ext cx="3783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269" name="Ink 96268">
                <a:extLst>
                  <a:ext uri="{FF2B5EF4-FFF2-40B4-BE49-F238E27FC236}">
                    <a16:creationId xmlns:a16="http://schemas.microsoft.com/office/drawing/2014/main" id="{F188EB91-360C-4579-B05D-78695A459ED6}"/>
                  </a:ext>
                </a:extLst>
              </p14:cNvPr>
              <p14:cNvContentPartPr/>
              <p14:nvPr/>
            </p14:nvContentPartPr>
            <p14:xfrm>
              <a:off x="8439414" y="2904033"/>
              <a:ext cx="2097360" cy="658440"/>
            </p14:xfrm>
          </p:contentPart>
        </mc:Choice>
        <mc:Fallback xmlns="">
          <p:pic>
            <p:nvPicPr>
              <p:cNvPr id="96269" name="Ink 96268">
                <a:extLst>
                  <a:ext uri="{FF2B5EF4-FFF2-40B4-BE49-F238E27FC236}">
                    <a16:creationId xmlns:a16="http://schemas.microsoft.com/office/drawing/2014/main" id="{F188EB91-360C-4579-B05D-78695A459E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25014" y="2889633"/>
                <a:ext cx="212544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294" name="Ink 96293">
                <a:extLst>
                  <a:ext uri="{FF2B5EF4-FFF2-40B4-BE49-F238E27FC236}">
                    <a16:creationId xmlns:a16="http://schemas.microsoft.com/office/drawing/2014/main" id="{FE6E41DA-F27E-4F82-BF84-16B4BF4D6CAC}"/>
                  </a:ext>
                </a:extLst>
              </p14:cNvPr>
              <p14:cNvContentPartPr/>
              <p14:nvPr/>
            </p14:nvContentPartPr>
            <p14:xfrm>
              <a:off x="4844454" y="4000233"/>
              <a:ext cx="1375200" cy="928800"/>
            </p14:xfrm>
          </p:contentPart>
        </mc:Choice>
        <mc:Fallback xmlns="">
          <p:pic>
            <p:nvPicPr>
              <p:cNvPr id="96294" name="Ink 96293">
                <a:extLst>
                  <a:ext uri="{FF2B5EF4-FFF2-40B4-BE49-F238E27FC236}">
                    <a16:creationId xmlns:a16="http://schemas.microsoft.com/office/drawing/2014/main" id="{FE6E41DA-F27E-4F82-BF84-16B4BF4D6C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0054" y="3985833"/>
                <a:ext cx="1403280" cy="9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310" name="Ink 96309">
                <a:extLst>
                  <a:ext uri="{FF2B5EF4-FFF2-40B4-BE49-F238E27FC236}">
                    <a16:creationId xmlns:a16="http://schemas.microsoft.com/office/drawing/2014/main" id="{2743F24E-B481-4B15-B152-502720A6CA67}"/>
                  </a:ext>
                </a:extLst>
              </p14:cNvPr>
              <p14:cNvContentPartPr/>
              <p14:nvPr/>
            </p14:nvContentPartPr>
            <p14:xfrm>
              <a:off x="2890734" y="4501713"/>
              <a:ext cx="80280" cy="77760"/>
            </p14:xfrm>
          </p:contentPart>
        </mc:Choice>
        <mc:Fallback xmlns="">
          <p:pic>
            <p:nvPicPr>
              <p:cNvPr id="96310" name="Ink 96309">
                <a:extLst>
                  <a:ext uri="{FF2B5EF4-FFF2-40B4-BE49-F238E27FC236}">
                    <a16:creationId xmlns:a16="http://schemas.microsoft.com/office/drawing/2014/main" id="{2743F24E-B481-4B15-B152-502720A6CA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76334" y="4487313"/>
                <a:ext cx="108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339" name="Ink 96338">
                <a:extLst>
                  <a:ext uri="{FF2B5EF4-FFF2-40B4-BE49-F238E27FC236}">
                    <a16:creationId xmlns:a16="http://schemas.microsoft.com/office/drawing/2014/main" id="{11C82EA9-A8E4-4B9C-8B9A-86549A17F098}"/>
                  </a:ext>
                </a:extLst>
              </p14:cNvPr>
              <p14:cNvContentPartPr/>
              <p14:nvPr/>
            </p14:nvContentPartPr>
            <p14:xfrm>
              <a:off x="7463094" y="4731033"/>
              <a:ext cx="1257480" cy="271080"/>
            </p14:xfrm>
          </p:contentPart>
        </mc:Choice>
        <mc:Fallback xmlns="">
          <p:pic>
            <p:nvPicPr>
              <p:cNvPr id="96339" name="Ink 96338">
                <a:extLst>
                  <a:ext uri="{FF2B5EF4-FFF2-40B4-BE49-F238E27FC236}">
                    <a16:creationId xmlns:a16="http://schemas.microsoft.com/office/drawing/2014/main" id="{11C82EA9-A8E4-4B9C-8B9A-86549A17F0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48694" y="4716633"/>
                <a:ext cx="12855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365" name="Ink 96364">
                <a:extLst>
                  <a:ext uri="{FF2B5EF4-FFF2-40B4-BE49-F238E27FC236}">
                    <a16:creationId xmlns:a16="http://schemas.microsoft.com/office/drawing/2014/main" id="{81CC0E89-2FC7-4EC7-B689-FED1A4F37160}"/>
                  </a:ext>
                </a:extLst>
              </p14:cNvPr>
              <p14:cNvContentPartPr/>
              <p14:nvPr/>
            </p14:nvContentPartPr>
            <p14:xfrm>
              <a:off x="7940454" y="4036593"/>
              <a:ext cx="4007520" cy="1196280"/>
            </p14:xfrm>
          </p:contentPart>
        </mc:Choice>
        <mc:Fallback xmlns="">
          <p:pic>
            <p:nvPicPr>
              <p:cNvPr id="96365" name="Ink 96364">
                <a:extLst>
                  <a:ext uri="{FF2B5EF4-FFF2-40B4-BE49-F238E27FC236}">
                    <a16:creationId xmlns:a16="http://schemas.microsoft.com/office/drawing/2014/main" id="{81CC0E89-2FC7-4EC7-B689-FED1A4F371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26054" y="4022193"/>
                <a:ext cx="403560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401" name="Ink 96400">
                <a:extLst>
                  <a:ext uri="{FF2B5EF4-FFF2-40B4-BE49-F238E27FC236}">
                    <a16:creationId xmlns:a16="http://schemas.microsoft.com/office/drawing/2014/main" id="{FDC5B2BD-FCEB-4003-A8A0-51D1A1C5440E}"/>
                  </a:ext>
                </a:extLst>
              </p14:cNvPr>
              <p14:cNvContentPartPr/>
              <p14:nvPr/>
            </p14:nvContentPartPr>
            <p14:xfrm>
              <a:off x="10677534" y="5349873"/>
              <a:ext cx="820800" cy="347760"/>
            </p14:xfrm>
          </p:contentPart>
        </mc:Choice>
        <mc:Fallback xmlns="">
          <p:pic>
            <p:nvPicPr>
              <p:cNvPr id="96401" name="Ink 96400">
                <a:extLst>
                  <a:ext uri="{FF2B5EF4-FFF2-40B4-BE49-F238E27FC236}">
                    <a16:creationId xmlns:a16="http://schemas.microsoft.com/office/drawing/2014/main" id="{FDC5B2BD-FCEB-4003-A8A0-51D1A1C5440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663134" y="5335473"/>
                <a:ext cx="8488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404" name="Ink 96403">
                <a:extLst>
                  <a:ext uri="{FF2B5EF4-FFF2-40B4-BE49-F238E27FC236}">
                    <a16:creationId xmlns:a16="http://schemas.microsoft.com/office/drawing/2014/main" id="{65915AF7-BFAF-4FA5-ACDB-EF2738EE767A}"/>
                  </a:ext>
                </a:extLst>
              </p14:cNvPr>
              <p14:cNvContentPartPr/>
              <p14:nvPr/>
            </p14:nvContentPartPr>
            <p14:xfrm>
              <a:off x="6499734" y="5378673"/>
              <a:ext cx="3911040" cy="389160"/>
            </p14:xfrm>
          </p:contentPart>
        </mc:Choice>
        <mc:Fallback xmlns="">
          <p:pic>
            <p:nvPicPr>
              <p:cNvPr id="96404" name="Ink 96403">
                <a:extLst>
                  <a:ext uri="{FF2B5EF4-FFF2-40B4-BE49-F238E27FC236}">
                    <a16:creationId xmlns:a16="http://schemas.microsoft.com/office/drawing/2014/main" id="{65915AF7-BFAF-4FA5-ACDB-EF2738EE76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85334" y="5364273"/>
                <a:ext cx="39391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412" name="Ink 96411">
                <a:extLst>
                  <a:ext uri="{FF2B5EF4-FFF2-40B4-BE49-F238E27FC236}">
                    <a16:creationId xmlns:a16="http://schemas.microsoft.com/office/drawing/2014/main" id="{817484BF-4C57-4E95-A875-CFFA1FE3862C}"/>
                  </a:ext>
                </a:extLst>
              </p14:cNvPr>
              <p14:cNvContentPartPr/>
              <p14:nvPr/>
            </p14:nvContentPartPr>
            <p14:xfrm>
              <a:off x="1977414" y="3206073"/>
              <a:ext cx="2427480" cy="555120"/>
            </p14:xfrm>
          </p:contentPart>
        </mc:Choice>
        <mc:Fallback xmlns="">
          <p:pic>
            <p:nvPicPr>
              <p:cNvPr id="96412" name="Ink 96411">
                <a:extLst>
                  <a:ext uri="{FF2B5EF4-FFF2-40B4-BE49-F238E27FC236}">
                    <a16:creationId xmlns:a16="http://schemas.microsoft.com/office/drawing/2014/main" id="{817484BF-4C57-4E95-A875-CFFA1FE3862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63014" y="3191673"/>
                <a:ext cx="245556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421" name="Ink 96420">
                <a:extLst>
                  <a:ext uri="{FF2B5EF4-FFF2-40B4-BE49-F238E27FC236}">
                    <a16:creationId xmlns:a16="http://schemas.microsoft.com/office/drawing/2014/main" id="{70C306BD-2EF1-4179-ACC2-D4A7F9B0F5D8}"/>
                  </a:ext>
                </a:extLst>
              </p14:cNvPr>
              <p14:cNvContentPartPr/>
              <p14:nvPr/>
            </p14:nvContentPartPr>
            <p14:xfrm>
              <a:off x="1648374" y="3841833"/>
              <a:ext cx="1094760" cy="572760"/>
            </p14:xfrm>
          </p:contentPart>
        </mc:Choice>
        <mc:Fallback xmlns="">
          <p:pic>
            <p:nvPicPr>
              <p:cNvPr id="96421" name="Ink 96420">
                <a:extLst>
                  <a:ext uri="{FF2B5EF4-FFF2-40B4-BE49-F238E27FC236}">
                    <a16:creationId xmlns:a16="http://schemas.microsoft.com/office/drawing/2014/main" id="{70C306BD-2EF1-4179-ACC2-D4A7F9B0F5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33974" y="3827433"/>
                <a:ext cx="112284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445" name="Ink 96444">
                <a:extLst>
                  <a:ext uri="{FF2B5EF4-FFF2-40B4-BE49-F238E27FC236}">
                    <a16:creationId xmlns:a16="http://schemas.microsoft.com/office/drawing/2014/main" id="{B91ECCEC-7CFC-429A-88D2-76E94A756508}"/>
                  </a:ext>
                </a:extLst>
              </p14:cNvPr>
              <p14:cNvContentPartPr/>
              <p14:nvPr/>
            </p14:nvContentPartPr>
            <p14:xfrm>
              <a:off x="6893934" y="5941353"/>
              <a:ext cx="2883240" cy="753120"/>
            </p14:xfrm>
          </p:contentPart>
        </mc:Choice>
        <mc:Fallback xmlns="">
          <p:pic>
            <p:nvPicPr>
              <p:cNvPr id="96445" name="Ink 96444">
                <a:extLst>
                  <a:ext uri="{FF2B5EF4-FFF2-40B4-BE49-F238E27FC236}">
                    <a16:creationId xmlns:a16="http://schemas.microsoft.com/office/drawing/2014/main" id="{B91ECCEC-7CFC-429A-88D2-76E94A75650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79534" y="5926953"/>
                <a:ext cx="291132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448" name="Ink 96447">
                <a:extLst>
                  <a:ext uri="{FF2B5EF4-FFF2-40B4-BE49-F238E27FC236}">
                    <a16:creationId xmlns:a16="http://schemas.microsoft.com/office/drawing/2014/main" id="{A87C116A-379F-41A3-A2B3-797A120C743A}"/>
                  </a:ext>
                </a:extLst>
              </p14:cNvPr>
              <p14:cNvContentPartPr/>
              <p14:nvPr/>
            </p14:nvContentPartPr>
            <p14:xfrm>
              <a:off x="1273614" y="1713513"/>
              <a:ext cx="164880" cy="106920"/>
            </p14:xfrm>
          </p:contentPart>
        </mc:Choice>
        <mc:Fallback xmlns="">
          <p:pic>
            <p:nvPicPr>
              <p:cNvPr id="96448" name="Ink 96447">
                <a:extLst>
                  <a:ext uri="{FF2B5EF4-FFF2-40B4-BE49-F238E27FC236}">
                    <a16:creationId xmlns:a16="http://schemas.microsoft.com/office/drawing/2014/main" id="{A87C116A-379F-41A3-A2B3-797A120C74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59214" y="1699113"/>
                <a:ext cx="19296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35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19D40B-A982-4509-B31C-00863BD7446F}"/>
                  </a:ext>
                </a:extLst>
              </p:cNvPr>
              <p:cNvSpPr txBox="1"/>
              <p:nvPr/>
            </p:nvSpPr>
            <p:spPr>
              <a:xfrm>
                <a:off x="152934" y="991071"/>
                <a:ext cx="11859785" cy="1825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Q.11 A stationary system consisting of 2 kg of the fluid of Problem 4.8 expands </a:t>
                </a:r>
              </a:p>
              <a:p>
                <a:r>
                  <a:rPr lang="en-US" sz="2800" b="1" dirty="0"/>
                  <a:t>in an adiabatic process according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𝒑𝒗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 = constant. The initial</a:t>
                </a:r>
              </a:p>
              <a:p>
                <a:r>
                  <a:rPr lang="en-US" sz="2800" b="1" dirty="0"/>
                  <a:t>conditions are 1 MPa and 200°C, and the final pressure is 0.1 MPa. </a:t>
                </a:r>
              </a:p>
              <a:p>
                <a:r>
                  <a:rPr lang="en-US" sz="2800" b="1" dirty="0"/>
                  <a:t>Find W and ΔE for the process. Why is the work transfer not equal to ∫pdV 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19D40B-A982-4509-B31C-00863BD74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4" y="991071"/>
                <a:ext cx="11859785" cy="1825628"/>
              </a:xfrm>
              <a:prstGeom prst="rect">
                <a:avLst/>
              </a:prstGeom>
              <a:blipFill>
                <a:blip r:embed="rId6"/>
                <a:stretch>
                  <a:fillRect l="-1028" t="-3344" r="-77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3279F5-945B-4767-A270-E0E3047947F4}"/>
                  </a:ext>
                </a:extLst>
              </p14:cNvPr>
              <p14:cNvContentPartPr/>
              <p14:nvPr/>
            </p14:nvContentPartPr>
            <p14:xfrm>
              <a:off x="152934" y="2990793"/>
              <a:ext cx="505800" cy="46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3279F5-945B-4767-A270-E0E304794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534" y="2976393"/>
                <a:ext cx="5338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405" name="Ink 96404">
                <a:extLst>
                  <a:ext uri="{FF2B5EF4-FFF2-40B4-BE49-F238E27FC236}">
                    <a16:creationId xmlns:a16="http://schemas.microsoft.com/office/drawing/2014/main" id="{9713E465-A0EB-4701-A9F0-9D9F5B621CA5}"/>
                  </a:ext>
                </a:extLst>
              </p14:cNvPr>
              <p14:cNvContentPartPr/>
              <p14:nvPr/>
            </p14:nvContentPartPr>
            <p14:xfrm>
              <a:off x="910734" y="3429273"/>
              <a:ext cx="2914920" cy="1185120"/>
            </p14:xfrm>
          </p:contentPart>
        </mc:Choice>
        <mc:Fallback xmlns="">
          <p:pic>
            <p:nvPicPr>
              <p:cNvPr id="96405" name="Ink 96404">
                <a:extLst>
                  <a:ext uri="{FF2B5EF4-FFF2-40B4-BE49-F238E27FC236}">
                    <a16:creationId xmlns:a16="http://schemas.microsoft.com/office/drawing/2014/main" id="{9713E465-A0EB-4701-A9F0-9D9F5B621C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334" y="3414873"/>
                <a:ext cx="294300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413" name="Ink 96412">
                <a:extLst>
                  <a:ext uri="{FF2B5EF4-FFF2-40B4-BE49-F238E27FC236}">
                    <a16:creationId xmlns:a16="http://schemas.microsoft.com/office/drawing/2014/main" id="{6A924603-DC9E-4846-ADF7-82F49B215E98}"/>
                  </a:ext>
                </a:extLst>
              </p14:cNvPr>
              <p14:cNvContentPartPr/>
              <p14:nvPr/>
            </p14:nvContentPartPr>
            <p14:xfrm>
              <a:off x="4649694" y="3499833"/>
              <a:ext cx="1242720" cy="399600"/>
            </p14:xfrm>
          </p:contentPart>
        </mc:Choice>
        <mc:Fallback xmlns="">
          <p:pic>
            <p:nvPicPr>
              <p:cNvPr id="96413" name="Ink 96412">
                <a:extLst>
                  <a:ext uri="{FF2B5EF4-FFF2-40B4-BE49-F238E27FC236}">
                    <a16:creationId xmlns:a16="http://schemas.microsoft.com/office/drawing/2014/main" id="{6A924603-DC9E-4846-ADF7-82F49B215E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294" y="3485433"/>
                <a:ext cx="12708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75" name="Ink 96274">
                <a:extLst>
                  <a:ext uri="{FF2B5EF4-FFF2-40B4-BE49-F238E27FC236}">
                    <a16:creationId xmlns:a16="http://schemas.microsoft.com/office/drawing/2014/main" id="{B9C88E8E-D5DE-44A1-818C-E11407E23BEF}"/>
                  </a:ext>
                </a:extLst>
              </p14:cNvPr>
              <p14:cNvContentPartPr/>
              <p14:nvPr/>
            </p14:nvContentPartPr>
            <p14:xfrm>
              <a:off x="9978054" y="3530073"/>
              <a:ext cx="1085040" cy="343440"/>
            </p14:xfrm>
          </p:contentPart>
        </mc:Choice>
        <mc:Fallback xmlns="">
          <p:pic>
            <p:nvPicPr>
              <p:cNvPr id="96275" name="Ink 96274">
                <a:extLst>
                  <a:ext uri="{FF2B5EF4-FFF2-40B4-BE49-F238E27FC236}">
                    <a16:creationId xmlns:a16="http://schemas.microsoft.com/office/drawing/2014/main" id="{B9C88E8E-D5DE-44A1-818C-E11407E23B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63654" y="3515673"/>
                <a:ext cx="1113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76" name="Ink 96275">
                <a:extLst>
                  <a:ext uri="{FF2B5EF4-FFF2-40B4-BE49-F238E27FC236}">
                    <a16:creationId xmlns:a16="http://schemas.microsoft.com/office/drawing/2014/main" id="{A00497C6-6340-4F68-957E-10AD7F522D49}"/>
                  </a:ext>
                </a:extLst>
              </p14:cNvPr>
              <p14:cNvContentPartPr/>
              <p14:nvPr/>
            </p14:nvContentPartPr>
            <p14:xfrm>
              <a:off x="7083654" y="3457713"/>
              <a:ext cx="2216520" cy="479520"/>
            </p14:xfrm>
          </p:contentPart>
        </mc:Choice>
        <mc:Fallback xmlns="">
          <p:pic>
            <p:nvPicPr>
              <p:cNvPr id="96276" name="Ink 96275">
                <a:extLst>
                  <a:ext uri="{FF2B5EF4-FFF2-40B4-BE49-F238E27FC236}">
                    <a16:creationId xmlns:a16="http://schemas.microsoft.com/office/drawing/2014/main" id="{A00497C6-6340-4F68-957E-10AD7F522D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9254" y="3443313"/>
                <a:ext cx="22446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424" name="Ink 96423">
                <a:extLst>
                  <a:ext uri="{FF2B5EF4-FFF2-40B4-BE49-F238E27FC236}">
                    <a16:creationId xmlns:a16="http://schemas.microsoft.com/office/drawing/2014/main" id="{59489B46-A754-445B-88FC-DC8028F2D0C2}"/>
                  </a:ext>
                </a:extLst>
              </p14:cNvPr>
              <p14:cNvContentPartPr/>
              <p14:nvPr/>
            </p14:nvContentPartPr>
            <p14:xfrm>
              <a:off x="11124294" y="4200753"/>
              <a:ext cx="642960" cy="404280"/>
            </p14:xfrm>
          </p:contentPart>
        </mc:Choice>
        <mc:Fallback xmlns="">
          <p:pic>
            <p:nvPicPr>
              <p:cNvPr id="96424" name="Ink 96423">
                <a:extLst>
                  <a:ext uri="{FF2B5EF4-FFF2-40B4-BE49-F238E27FC236}">
                    <a16:creationId xmlns:a16="http://schemas.microsoft.com/office/drawing/2014/main" id="{59489B46-A754-445B-88FC-DC8028F2D0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09894" y="4186353"/>
                <a:ext cx="6710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425" name="Ink 96424">
                <a:extLst>
                  <a:ext uri="{FF2B5EF4-FFF2-40B4-BE49-F238E27FC236}">
                    <a16:creationId xmlns:a16="http://schemas.microsoft.com/office/drawing/2014/main" id="{2DADBE94-3261-477C-851B-14DC65647661}"/>
                  </a:ext>
                </a:extLst>
              </p14:cNvPr>
              <p14:cNvContentPartPr/>
              <p14:nvPr/>
            </p14:nvContentPartPr>
            <p14:xfrm>
              <a:off x="9312414" y="4228833"/>
              <a:ext cx="1524960" cy="402840"/>
            </p14:xfrm>
          </p:contentPart>
        </mc:Choice>
        <mc:Fallback xmlns="">
          <p:pic>
            <p:nvPicPr>
              <p:cNvPr id="96425" name="Ink 96424">
                <a:extLst>
                  <a:ext uri="{FF2B5EF4-FFF2-40B4-BE49-F238E27FC236}">
                    <a16:creationId xmlns:a16="http://schemas.microsoft.com/office/drawing/2014/main" id="{2DADBE94-3261-477C-851B-14DC656476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98014" y="4214433"/>
                <a:ext cx="15530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460" name="Ink 96459">
                <a:extLst>
                  <a:ext uri="{FF2B5EF4-FFF2-40B4-BE49-F238E27FC236}">
                    <a16:creationId xmlns:a16="http://schemas.microsoft.com/office/drawing/2014/main" id="{A192920B-DB47-4DA5-BEF2-C6AA86AD83B5}"/>
                  </a:ext>
                </a:extLst>
              </p14:cNvPr>
              <p14:cNvContentPartPr/>
              <p14:nvPr/>
            </p14:nvContentPartPr>
            <p14:xfrm>
              <a:off x="7908414" y="4806993"/>
              <a:ext cx="1306080" cy="436320"/>
            </p14:xfrm>
          </p:contentPart>
        </mc:Choice>
        <mc:Fallback xmlns="">
          <p:pic>
            <p:nvPicPr>
              <p:cNvPr id="96460" name="Ink 96459">
                <a:extLst>
                  <a:ext uri="{FF2B5EF4-FFF2-40B4-BE49-F238E27FC236}">
                    <a16:creationId xmlns:a16="http://schemas.microsoft.com/office/drawing/2014/main" id="{A192920B-DB47-4DA5-BEF2-C6AA86AD83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94014" y="4792593"/>
                <a:ext cx="13341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461" name="Ink 96460">
                <a:extLst>
                  <a:ext uri="{FF2B5EF4-FFF2-40B4-BE49-F238E27FC236}">
                    <a16:creationId xmlns:a16="http://schemas.microsoft.com/office/drawing/2014/main" id="{13800FBC-EA48-4C88-B21B-38EB31F24ADF}"/>
                  </a:ext>
                </a:extLst>
              </p14:cNvPr>
              <p14:cNvContentPartPr/>
              <p14:nvPr/>
            </p14:nvContentPartPr>
            <p14:xfrm>
              <a:off x="6215694" y="4874673"/>
              <a:ext cx="1339200" cy="428040"/>
            </p14:xfrm>
          </p:contentPart>
        </mc:Choice>
        <mc:Fallback xmlns="">
          <p:pic>
            <p:nvPicPr>
              <p:cNvPr id="96461" name="Ink 96460">
                <a:extLst>
                  <a:ext uri="{FF2B5EF4-FFF2-40B4-BE49-F238E27FC236}">
                    <a16:creationId xmlns:a16="http://schemas.microsoft.com/office/drawing/2014/main" id="{13800FBC-EA48-4C88-B21B-38EB31F24AD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01294" y="4860273"/>
                <a:ext cx="13672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462" name="Ink 96461">
                <a:extLst>
                  <a:ext uri="{FF2B5EF4-FFF2-40B4-BE49-F238E27FC236}">
                    <a16:creationId xmlns:a16="http://schemas.microsoft.com/office/drawing/2014/main" id="{A4C85816-1171-41C4-8FDC-A36D3AD27E6A}"/>
                  </a:ext>
                </a:extLst>
              </p14:cNvPr>
              <p14:cNvContentPartPr/>
              <p14:nvPr/>
            </p14:nvContentPartPr>
            <p14:xfrm>
              <a:off x="6164574" y="4155393"/>
              <a:ext cx="2118960" cy="547920"/>
            </p14:xfrm>
          </p:contentPart>
        </mc:Choice>
        <mc:Fallback xmlns="">
          <p:pic>
            <p:nvPicPr>
              <p:cNvPr id="96462" name="Ink 96461">
                <a:extLst>
                  <a:ext uri="{FF2B5EF4-FFF2-40B4-BE49-F238E27FC236}">
                    <a16:creationId xmlns:a16="http://schemas.microsoft.com/office/drawing/2014/main" id="{A4C85816-1171-41C4-8FDC-A36D3AD27E6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50174" y="4140993"/>
                <a:ext cx="214704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478" name="Ink 96477">
                <a:extLst>
                  <a:ext uri="{FF2B5EF4-FFF2-40B4-BE49-F238E27FC236}">
                    <a16:creationId xmlns:a16="http://schemas.microsoft.com/office/drawing/2014/main" id="{FC9CE9C2-9F87-4EB3-95BF-2067234384F4}"/>
                  </a:ext>
                </a:extLst>
              </p14:cNvPr>
              <p14:cNvContentPartPr/>
              <p14:nvPr/>
            </p14:nvContentPartPr>
            <p14:xfrm>
              <a:off x="3478254" y="5205513"/>
              <a:ext cx="467640" cy="263520"/>
            </p14:xfrm>
          </p:contentPart>
        </mc:Choice>
        <mc:Fallback xmlns="">
          <p:pic>
            <p:nvPicPr>
              <p:cNvPr id="96478" name="Ink 96477">
                <a:extLst>
                  <a:ext uri="{FF2B5EF4-FFF2-40B4-BE49-F238E27FC236}">
                    <a16:creationId xmlns:a16="http://schemas.microsoft.com/office/drawing/2014/main" id="{FC9CE9C2-9F87-4EB3-95BF-2067234384F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63854" y="5191113"/>
                <a:ext cx="4957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479" name="Ink 96478">
                <a:extLst>
                  <a:ext uri="{FF2B5EF4-FFF2-40B4-BE49-F238E27FC236}">
                    <a16:creationId xmlns:a16="http://schemas.microsoft.com/office/drawing/2014/main" id="{5752FCC5-F4D0-4FBB-9B09-E740BB85D219}"/>
                  </a:ext>
                </a:extLst>
              </p14:cNvPr>
              <p14:cNvContentPartPr/>
              <p14:nvPr/>
            </p14:nvContentPartPr>
            <p14:xfrm>
              <a:off x="2630454" y="5155113"/>
              <a:ext cx="613080" cy="321480"/>
            </p14:xfrm>
          </p:contentPart>
        </mc:Choice>
        <mc:Fallback xmlns="">
          <p:pic>
            <p:nvPicPr>
              <p:cNvPr id="96479" name="Ink 96478">
                <a:extLst>
                  <a:ext uri="{FF2B5EF4-FFF2-40B4-BE49-F238E27FC236}">
                    <a16:creationId xmlns:a16="http://schemas.microsoft.com/office/drawing/2014/main" id="{5752FCC5-F4D0-4FBB-9B09-E740BB85D2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16054" y="5140713"/>
                <a:ext cx="6411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481" name="Ink 96480">
                <a:extLst>
                  <a:ext uri="{FF2B5EF4-FFF2-40B4-BE49-F238E27FC236}">
                    <a16:creationId xmlns:a16="http://schemas.microsoft.com/office/drawing/2014/main" id="{E0F58903-EBDC-4158-94F8-9376F944DA99}"/>
                  </a:ext>
                </a:extLst>
              </p14:cNvPr>
              <p14:cNvContentPartPr/>
              <p14:nvPr/>
            </p14:nvContentPartPr>
            <p14:xfrm>
              <a:off x="2582214" y="5799153"/>
              <a:ext cx="142200" cy="203040"/>
            </p14:xfrm>
          </p:contentPart>
        </mc:Choice>
        <mc:Fallback xmlns="">
          <p:pic>
            <p:nvPicPr>
              <p:cNvPr id="96481" name="Ink 96480">
                <a:extLst>
                  <a:ext uri="{FF2B5EF4-FFF2-40B4-BE49-F238E27FC236}">
                    <a16:creationId xmlns:a16="http://schemas.microsoft.com/office/drawing/2014/main" id="{E0F58903-EBDC-4158-94F8-9376F944DA9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67814" y="5784753"/>
                <a:ext cx="170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492" name="Ink 96491">
                <a:extLst>
                  <a:ext uri="{FF2B5EF4-FFF2-40B4-BE49-F238E27FC236}">
                    <a16:creationId xmlns:a16="http://schemas.microsoft.com/office/drawing/2014/main" id="{E4214D8C-E160-466A-BE96-6F020CC96AC6}"/>
                  </a:ext>
                </a:extLst>
              </p14:cNvPr>
              <p14:cNvContentPartPr/>
              <p14:nvPr/>
            </p14:nvContentPartPr>
            <p14:xfrm>
              <a:off x="3408054" y="5803833"/>
              <a:ext cx="1092960" cy="289440"/>
            </p14:xfrm>
          </p:contentPart>
        </mc:Choice>
        <mc:Fallback xmlns="">
          <p:pic>
            <p:nvPicPr>
              <p:cNvPr id="96492" name="Ink 96491">
                <a:extLst>
                  <a:ext uri="{FF2B5EF4-FFF2-40B4-BE49-F238E27FC236}">
                    <a16:creationId xmlns:a16="http://schemas.microsoft.com/office/drawing/2014/main" id="{E4214D8C-E160-466A-BE96-6F020CC96AC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93654" y="5789433"/>
                <a:ext cx="11210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493" name="Ink 96492">
                <a:extLst>
                  <a:ext uri="{FF2B5EF4-FFF2-40B4-BE49-F238E27FC236}">
                    <a16:creationId xmlns:a16="http://schemas.microsoft.com/office/drawing/2014/main" id="{DFAE2B5B-F6EF-4C7B-BE8A-7135E44F18EC}"/>
                  </a:ext>
                </a:extLst>
              </p14:cNvPr>
              <p14:cNvContentPartPr/>
              <p14:nvPr/>
            </p14:nvContentPartPr>
            <p14:xfrm>
              <a:off x="2981094" y="5864313"/>
              <a:ext cx="222840" cy="93240"/>
            </p14:xfrm>
          </p:contentPart>
        </mc:Choice>
        <mc:Fallback xmlns="">
          <p:pic>
            <p:nvPicPr>
              <p:cNvPr id="96493" name="Ink 96492">
                <a:extLst>
                  <a:ext uri="{FF2B5EF4-FFF2-40B4-BE49-F238E27FC236}">
                    <a16:creationId xmlns:a16="http://schemas.microsoft.com/office/drawing/2014/main" id="{DFAE2B5B-F6EF-4C7B-BE8A-7135E44F18E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66694" y="5849913"/>
                <a:ext cx="2509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494" name="Ink 96493">
                <a:extLst>
                  <a:ext uri="{FF2B5EF4-FFF2-40B4-BE49-F238E27FC236}">
                    <a16:creationId xmlns:a16="http://schemas.microsoft.com/office/drawing/2014/main" id="{9DF2A11C-67A4-40AD-B489-0DC6E25EB4D4}"/>
                  </a:ext>
                </a:extLst>
              </p14:cNvPr>
              <p14:cNvContentPartPr/>
              <p14:nvPr/>
            </p14:nvContentPartPr>
            <p14:xfrm>
              <a:off x="4145694" y="5204793"/>
              <a:ext cx="561240" cy="275040"/>
            </p14:xfrm>
          </p:contentPart>
        </mc:Choice>
        <mc:Fallback xmlns="">
          <p:pic>
            <p:nvPicPr>
              <p:cNvPr id="96494" name="Ink 96493">
                <a:extLst>
                  <a:ext uri="{FF2B5EF4-FFF2-40B4-BE49-F238E27FC236}">
                    <a16:creationId xmlns:a16="http://schemas.microsoft.com/office/drawing/2014/main" id="{9DF2A11C-67A4-40AD-B489-0DC6E25EB4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31294" y="5190393"/>
                <a:ext cx="5893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510" name="Ink 96509">
                <a:extLst>
                  <a:ext uri="{FF2B5EF4-FFF2-40B4-BE49-F238E27FC236}">
                    <a16:creationId xmlns:a16="http://schemas.microsoft.com/office/drawing/2014/main" id="{638AF4DF-A728-42DE-83CC-41E99947FD55}"/>
                  </a:ext>
                </a:extLst>
              </p14:cNvPr>
              <p14:cNvContentPartPr/>
              <p14:nvPr/>
            </p14:nvContentPartPr>
            <p14:xfrm>
              <a:off x="2761854" y="6217473"/>
              <a:ext cx="1918080" cy="531720"/>
            </p14:xfrm>
          </p:contentPart>
        </mc:Choice>
        <mc:Fallback xmlns="">
          <p:pic>
            <p:nvPicPr>
              <p:cNvPr id="96510" name="Ink 96509">
                <a:extLst>
                  <a:ext uri="{FF2B5EF4-FFF2-40B4-BE49-F238E27FC236}">
                    <a16:creationId xmlns:a16="http://schemas.microsoft.com/office/drawing/2014/main" id="{638AF4DF-A728-42DE-83CC-41E99947FD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47454" y="6203073"/>
                <a:ext cx="19461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563" name="Ink 96562">
                <a:extLst>
                  <a:ext uri="{FF2B5EF4-FFF2-40B4-BE49-F238E27FC236}">
                    <a16:creationId xmlns:a16="http://schemas.microsoft.com/office/drawing/2014/main" id="{CC634A36-EF1E-43D8-8C33-7E16C5979160}"/>
                  </a:ext>
                </a:extLst>
              </p14:cNvPr>
              <p14:cNvContentPartPr/>
              <p14:nvPr/>
            </p14:nvContentPartPr>
            <p14:xfrm>
              <a:off x="9269574" y="5242233"/>
              <a:ext cx="2666520" cy="1447200"/>
            </p14:xfrm>
          </p:contentPart>
        </mc:Choice>
        <mc:Fallback xmlns="">
          <p:pic>
            <p:nvPicPr>
              <p:cNvPr id="96563" name="Ink 96562">
                <a:extLst>
                  <a:ext uri="{FF2B5EF4-FFF2-40B4-BE49-F238E27FC236}">
                    <a16:creationId xmlns:a16="http://schemas.microsoft.com/office/drawing/2014/main" id="{CC634A36-EF1E-43D8-8C33-7E16C597916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255174" y="5227833"/>
                <a:ext cx="269460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6573" name="Ink 96572">
                <a:extLst>
                  <a:ext uri="{FF2B5EF4-FFF2-40B4-BE49-F238E27FC236}">
                    <a16:creationId xmlns:a16="http://schemas.microsoft.com/office/drawing/2014/main" id="{CE48979C-A676-4797-84AA-A8CF7B19D126}"/>
                  </a:ext>
                </a:extLst>
              </p14:cNvPr>
              <p14:cNvContentPartPr/>
              <p14:nvPr/>
            </p14:nvContentPartPr>
            <p14:xfrm>
              <a:off x="5311374" y="6243393"/>
              <a:ext cx="1325520" cy="302040"/>
            </p14:xfrm>
          </p:contentPart>
        </mc:Choice>
        <mc:Fallback xmlns="">
          <p:pic>
            <p:nvPicPr>
              <p:cNvPr id="96573" name="Ink 96572">
                <a:extLst>
                  <a:ext uri="{FF2B5EF4-FFF2-40B4-BE49-F238E27FC236}">
                    <a16:creationId xmlns:a16="http://schemas.microsoft.com/office/drawing/2014/main" id="{CE48979C-A676-4797-84AA-A8CF7B19D12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96974" y="6228993"/>
                <a:ext cx="13536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6574" name="Ink 96573">
                <a:extLst>
                  <a:ext uri="{FF2B5EF4-FFF2-40B4-BE49-F238E27FC236}">
                    <a16:creationId xmlns:a16="http://schemas.microsoft.com/office/drawing/2014/main" id="{646CEA24-F1BD-48C3-9A08-BAFD849EAC44}"/>
                  </a:ext>
                </a:extLst>
              </p14:cNvPr>
              <p14:cNvContentPartPr/>
              <p14:nvPr/>
            </p14:nvContentPartPr>
            <p14:xfrm>
              <a:off x="4807734" y="6391353"/>
              <a:ext cx="252720" cy="69120"/>
            </p14:xfrm>
          </p:contentPart>
        </mc:Choice>
        <mc:Fallback xmlns="">
          <p:pic>
            <p:nvPicPr>
              <p:cNvPr id="96574" name="Ink 96573">
                <a:extLst>
                  <a:ext uri="{FF2B5EF4-FFF2-40B4-BE49-F238E27FC236}">
                    <a16:creationId xmlns:a16="http://schemas.microsoft.com/office/drawing/2014/main" id="{646CEA24-F1BD-48C3-9A08-BAFD849EAC4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93334" y="6376953"/>
                <a:ext cx="280800" cy="97200"/>
              </a:xfrm>
              <a:prstGeom prst="rect">
                <a:avLst/>
              </a:prstGeom>
            </p:spPr>
          </p:pic>
        </mc:Fallback>
      </mc:AlternateContent>
      <p:pic>
        <p:nvPicPr>
          <p:cNvPr id="96575" name="Picture 96574">
            <a:extLst>
              <a:ext uri="{FF2B5EF4-FFF2-40B4-BE49-F238E27FC236}">
                <a16:creationId xmlns:a16="http://schemas.microsoft.com/office/drawing/2014/main" id="{FD9CA686-1D0F-4BA5-9339-66560CB3D23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573512D-C936-4605-AFDA-11BE101AB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B1F98A9-5BCD-4D1D-BE8E-FB17A55B7CA3}"/>
                  </a:ext>
                </a:extLst>
              </p14:cNvPr>
              <p14:cNvContentPartPr/>
              <p14:nvPr/>
            </p14:nvContentPartPr>
            <p14:xfrm>
              <a:off x="6552294" y="1522353"/>
              <a:ext cx="388440" cy="913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B1F98A9-5BCD-4D1D-BE8E-FB17A55B7C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7894" y="1507953"/>
                <a:ext cx="41652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264" name="Ink 96263">
                <a:extLst>
                  <a:ext uri="{FF2B5EF4-FFF2-40B4-BE49-F238E27FC236}">
                    <a16:creationId xmlns:a16="http://schemas.microsoft.com/office/drawing/2014/main" id="{D88EFE41-B44D-4619-82AA-5A3DC73F1314}"/>
                  </a:ext>
                </a:extLst>
              </p14:cNvPr>
              <p14:cNvContentPartPr/>
              <p14:nvPr/>
            </p14:nvContentPartPr>
            <p14:xfrm>
              <a:off x="7215054" y="1275393"/>
              <a:ext cx="1542600" cy="1212840"/>
            </p14:xfrm>
          </p:contentPart>
        </mc:Choice>
        <mc:Fallback xmlns="">
          <p:pic>
            <p:nvPicPr>
              <p:cNvPr id="96264" name="Ink 96263">
                <a:extLst>
                  <a:ext uri="{FF2B5EF4-FFF2-40B4-BE49-F238E27FC236}">
                    <a16:creationId xmlns:a16="http://schemas.microsoft.com/office/drawing/2014/main" id="{D88EFE41-B44D-4619-82AA-5A3DC73F13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0654" y="1260993"/>
                <a:ext cx="1570680" cy="12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282" name="Ink 96281">
                <a:extLst>
                  <a:ext uri="{FF2B5EF4-FFF2-40B4-BE49-F238E27FC236}">
                    <a16:creationId xmlns:a16="http://schemas.microsoft.com/office/drawing/2014/main" id="{44E8FB6E-FB20-4031-ABE7-A32CF6F670F6}"/>
                  </a:ext>
                </a:extLst>
              </p14:cNvPr>
              <p14:cNvContentPartPr/>
              <p14:nvPr/>
            </p14:nvContentPartPr>
            <p14:xfrm>
              <a:off x="6288054" y="2725833"/>
              <a:ext cx="2218680" cy="940680"/>
            </p14:xfrm>
          </p:contentPart>
        </mc:Choice>
        <mc:Fallback xmlns="">
          <p:pic>
            <p:nvPicPr>
              <p:cNvPr id="96282" name="Ink 96281">
                <a:extLst>
                  <a:ext uri="{FF2B5EF4-FFF2-40B4-BE49-F238E27FC236}">
                    <a16:creationId xmlns:a16="http://schemas.microsoft.com/office/drawing/2014/main" id="{44E8FB6E-FB20-4031-ABE7-A32CF6F670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73654" y="2711433"/>
                <a:ext cx="2246760" cy="9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99" name="Ink 96298">
                <a:extLst>
                  <a:ext uri="{FF2B5EF4-FFF2-40B4-BE49-F238E27FC236}">
                    <a16:creationId xmlns:a16="http://schemas.microsoft.com/office/drawing/2014/main" id="{78488DA9-53DD-47D6-B44B-2E7505D97744}"/>
                  </a:ext>
                </a:extLst>
              </p14:cNvPr>
              <p14:cNvContentPartPr/>
              <p14:nvPr/>
            </p14:nvContentPartPr>
            <p14:xfrm>
              <a:off x="8899854" y="2381673"/>
              <a:ext cx="1572840" cy="1283040"/>
            </p14:xfrm>
          </p:contentPart>
        </mc:Choice>
        <mc:Fallback xmlns="">
          <p:pic>
            <p:nvPicPr>
              <p:cNvPr id="96299" name="Ink 96298">
                <a:extLst>
                  <a:ext uri="{FF2B5EF4-FFF2-40B4-BE49-F238E27FC236}">
                    <a16:creationId xmlns:a16="http://schemas.microsoft.com/office/drawing/2014/main" id="{78488DA9-53DD-47D6-B44B-2E7505D977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85454" y="2367273"/>
                <a:ext cx="1600920" cy="13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309" name="Ink 96308">
                <a:extLst>
                  <a:ext uri="{FF2B5EF4-FFF2-40B4-BE49-F238E27FC236}">
                    <a16:creationId xmlns:a16="http://schemas.microsoft.com/office/drawing/2014/main" id="{710BE0C3-948F-4890-96C0-1769A575AF0D}"/>
                  </a:ext>
                </a:extLst>
              </p14:cNvPr>
              <p14:cNvContentPartPr/>
              <p14:nvPr/>
            </p14:nvContentPartPr>
            <p14:xfrm>
              <a:off x="8832174" y="3984753"/>
              <a:ext cx="245880" cy="84960"/>
            </p14:xfrm>
          </p:contentPart>
        </mc:Choice>
        <mc:Fallback xmlns="">
          <p:pic>
            <p:nvPicPr>
              <p:cNvPr id="96309" name="Ink 96308">
                <a:extLst>
                  <a:ext uri="{FF2B5EF4-FFF2-40B4-BE49-F238E27FC236}">
                    <a16:creationId xmlns:a16="http://schemas.microsoft.com/office/drawing/2014/main" id="{710BE0C3-948F-4890-96C0-1769A575AF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17774" y="3970353"/>
                <a:ext cx="2739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310" name="Ink 96309">
                <a:extLst>
                  <a:ext uri="{FF2B5EF4-FFF2-40B4-BE49-F238E27FC236}">
                    <a16:creationId xmlns:a16="http://schemas.microsoft.com/office/drawing/2014/main" id="{6B79E1B4-A377-4D88-B201-C3EF21832870}"/>
                  </a:ext>
                </a:extLst>
              </p14:cNvPr>
              <p14:cNvContentPartPr/>
              <p14:nvPr/>
            </p14:nvContentPartPr>
            <p14:xfrm>
              <a:off x="8144574" y="3819873"/>
              <a:ext cx="402480" cy="390600"/>
            </p14:xfrm>
          </p:contentPart>
        </mc:Choice>
        <mc:Fallback xmlns="">
          <p:pic>
            <p:nvPicPr>
              <p:cNvPr id="96310" name="Ink 96309">
                <a:extLst>
                  <a:ext uri="{FF2B5EF4-FFF2-40B4-BE49-F238E27FC236}">
                    <a16:creationId xmlns:a16="http://schemas.microsoft.com/office/drawing/2014/main" id="{6B79E1B4-A377-4D88-B201-C3EF2183287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30174" y="3805473"/>
                <a:ext cx="4305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324" name="Ink 96323">
                <a:extLst>
                  <a:ext uri="{FF2B5EF4-FFF2-40B4-BE49-F238E27FC236}">
                    <a16:creationId xmlns:a16="http://schemas.microsoft.com/office/drawing/2014/main" id="{733CF499-80A6-4F61-B320-291E7130BE64}"/>
                  </a:ext>
                </a:extLst>
              </p14:cNvPr>
              <p14:cNvContentPartPr/>
              <p14:nvPr/>
            </p14:nvContentPartPr>
            <p14:xfrm>
              <a:off x="9330414" y="3813393"/>
              <a:ext cx="1534320" cy="293400"/>
            </p14:xfrm>
          </p:contentPart>
        </mc:Choice>
        <mc:Fallback xmlns="">
          <p:pic>
            <p:nvPicPr>
              <p:cNvPr id="96324" name="Ink 96323">
                <a:extLst>
                  <a:ext uri="{FF2B5EF4-FFF2-40B4-BE49-F238E27FC236}">
                    <a16:creationId xmlns:a16="http://schemas.microsoft.com/office/drawing/2014/main" id="{733CF499-80A6-4F61-B320-291E7130BE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16014" y="3798993"/>
                <a:ext cx="15624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345" name="Ink 96344">
                <a:extLst>
                  <a:ext uri="{FF2B5EF4-FFF2-40B4-BE49-F238E27FC236}">
                    <a16:creationId xmlns:a16="http://schemas.microsoft.com/office/drawing/2014/main" id="{852E0F44-2375-4708-8944-E91FD12DECDB}"/>
                  </a:ext>
                </a:extLst>
              </p14:cNvPr>
              <p14:cNvContentPartPr/>
              <p14:nvPr/>
            </p14:nvContentPartPr>
            <p14:xfrm>
              <a:off x="8035494" y="4325313"/>
              <a:ext cx="2677320" cy="719280"/>
            </p14:xfrm>
          </p:contentPart>
        </mc:Choice>
        <mc:Fallback xmlns="">
          <p:pic>
            <p:nvPicPr>
              <p:cNvPr id="96345" name="Ink 96344">
                <a:extLst>
                  <a:ext uri="{FF2B5EF4-FFF2-40B4-BE49-F238E27FC236}">
                    <a16:creationId xmlns:a16="http://schemas.microsoft.com/office/drawing/2014/main" id="{852E0F44-2375-4708-8944-E91FD12DECD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21094" y="4310913"/>
                <a:ext cx="270540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390" name="Ink 96389">
                <a:extLst>
                  <a:ext uri="{FF2B5EF4-FFF2-40B4-BE49-F238E27FC236}">
                    <a16:creationId xmlns:a16="http://schemas.microsoft.com/office/drawing/2014/main" id="{670EDC5F-A99C-4EF7-A860-F16DA97BBCE1}"/>
                  </a:ext>
                </a:extLst>
              </p14:cNvPr>
              <p14:cNvContentPartPr/>
              <p14:nvPr/>
            </p14:nvContentPartPr>
            <p14:xfrm>
              <a:off x="591054" y="1124193"/>
              <a:ext cx="4180320" cy="972720"/>
            </p14:xfrm>
          </p:contentPart>
        </mc:Choice>
        <mc:Fallback xmlns="">
          <p:pic>
            <p:nvPicPr>
              <p:cNvPr id="96390" name="Ink 96389">
                <a:extLst>
                  <a:ext uri="{FF2B5EF4-FFF2-40B4-BE49-F238E27FC236}">
                    <a16:creationId xmlns:a16="http://schemas.microsoft.com/office/drawing/2014/main" id="{670EDC5F-A99C-4EF7-A860-F16DA97BBCE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6654" y="1109793"/>
                <a:ext cx="4208400" cy="10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406" name="Ink 96405">
                <a:extLst>
                  <a:ext uri="{FF2B5EF4-FFF2-40B4-BE49-F238E27FC236}">
                    <a16:creationId xmlns:a16="http://schemas.microsoft.com/office/drawing/2014/main" id="{93E0A83C-764E-42D2-889D-B8DBE5A3D2B2}"/>
                  </a:ext>
                </a:extLst>
              </p14:cNvPr>
              <p14:cNvContentPartPr/>
              <p14:nvPr/>
            </p14:nvContentPartPr>
            <p14:xfrm>
              <a:off x="1191894" y="2317233"/>
              <a:ext cx="2202480" cy="357480"/>
            </p14:xfrm>
          </p:contentPart>
        </mc:Choice>
        <mc:Fallback xmlns="">
          <p:pic>
            <p:nvPicPr>
              <p:cNvPr id="96406" name="Ink 96405">
                <a:extLst>
                  <a:ext uri="{FF2B5EF4-FFF2-40B4-BE49-F238E27FC236}">
                    <a16:creationId xmlns:a16="http://schemas.microsoft.com/office/drawing/2014/main" id="{93E0A83C-764E-42D2-889D-B8DBE5A3D2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77494" y="2302833"/>
                <a:ext cx="22305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431" name="Ink 96430">
                <a:extLst>
                  <a:ext uri="{FF2B5EF4-FFF2-40B4-BE49-F238E27FC236}">
                    <a16:creationId xmlns:a16="http://schemas.microsoft.com/office/drawing/2014/main" id="{2CEDBDFD-7D5B-4E89-B123-B082BC977D00}"/>
                  </a:ext>
                </a:extLst>
              </p14:cNvPr>
              <p14:cNvContentPartPr/>
              <p14:nvPr/>
            </p14:nvContentPartPr>
            <p14:xfrm>
              <a:off x="837294" y="2894673"/>
              <a:ext cx="2991960" cy="673200"/>
            </p14:xfrm>
          </p:contentPart>
        </mc:Choice>
        <mc:Fallback xmlns="">
          <p:pic>
            <p:nvPicPr>
              <p:cNvPr id="96431" name="Ink 96430">
                <a:extLst>
                  <a:ext uri="{FF2B5EF4-FFF2-40B4-BE49-F238E27FC236}">
                    <a16:creationId xmlns:a16="http://schemas.microsoft.com/office/drawing/2014/main" id="{2CEDBDFD-7D5B-4E89-B123-B082BC977D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2894" y="2880273"/>
                <a:ext cx="302004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475" name="Ink 96474">
                <a:extLst>
                  <a:ext uri="{FF2B5EF4-FFF2-40B4-BE49-F238E27FC236}">
                    <a16:creationId xmlns:a16="http://schemas.microsoft.com/office/drawing/2014/main" id="{2E49A9F8-862A-4A9F-A545-E03762DFD8B3}"/>
                  </a:ext>
                </a:extLst>
              </p14:cNvPr>
              <p14:cNvContentPartPr/>
              <p14:nvPr/>
            </p14:nvContentPartPr>
            <p14:xfrm>
              <a:off x="375054" y="4110753"/>
              <a:ext cx="4101480" cy="1355760"/>
            </p14:xfrm>
          </p:contentPart>
        </mc:Choice>
        <mc:Fallback xmlns="">
          <p:pic>
            <p:nvPicPr>
              <p:cNvPr id="96475" name="Ink 96474">
                <a:extLst>
                  <a:ext uri="{FF2B5EF4-FFF2-40B4-BE49-F238E27FC236}">
                    <a16:creationId xmlns:a16="http://schemas.microsoft.com/office/drawing/2014/main" id="{2E49A9F8-862A-4A9F-A545-E03762DFD8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0654" y="4096353"/>
                <a:ext cx="412956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519" name="Ink 96518">
                <a:extLst>
                  <a:ext uri="{FF2B5EF4-FFF2-40B4-BE49-F238E27FC236}">
                    <a16:creationId xmlns:a16="http://schemas.microsoft.com/office/drawing/2014/main" id="{A0386749-C777-4942-9B44-C87B85C19E62}"/>
                  </a:ext>
                </a:extLst>
              </p14:cNvPr>
              <p14:cNvContentPartPr/>
              <p14:nvPr/>
            </p14:nvContentPartPr>
            <p14:xfrm>
              <a:off x="6789296" y="6024153"/>
              <a:ext cx="1540080" cy="397080"/>
            </p14:xfrm>
          </p:contentPart>
        </mc:Choice>
        <mc:Fallback xmlns="">
          <p:pic>
            <p:nvPicPr>
              <p:cNvPr id="96519" name="Ink 96518">
                <a:extLst>
                  <a:ext uri="{FF2B5EF4-FFF2-40B4-BE49-F238E27FC236}">
                    <a16:creationId xmlns:a16="http://schemas.microsoft.com/office/drawing/2014/main" id="{A0386749-C777-4942-9B44-C87B85C19E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74896" y="6009753"/>
                <a:ext cx="15681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520" name="Ink 96519">
                <a:extLst>
                  <a:ext uri="{FF2B5EF4-FFF2-40B4-BE49-F238E27FC236}">
                    <a16:creationId xmlns:a16="http://schemas.microsoft.com/office/drawing/2014/main" id="{DDD38705-F114-4F90-8571-F21722E6E0F7}"/>
                  </a:ext>
                </a:extLst>
              </p14:cNvPr>
              <p14:cNvContentPartPr/>
              <p14:nvPr/>
            </p14:nvContentPartPr>
            <p14:xfrm>
              <a:off x="6359387" y="6141693"/>
              <a:ext cx="191880" cy="81000"/>
            </p14:xfrm>
          </p:contentPart>
        </mc:Choice>
        <mc:Fallback xmlns="">
          <p:pic>
            <p:nvPicPr>
              <p:cNvPr id="96520" name="Ink 96519">
                <a:extLst>
                  <a:ext uri="{FF2B5EF4-FFF2-40B4-BE49-F238E27FC236}">
                    <a16:creationId xmlns:a16="http://schemas.microsoft.com/office/drawing/2014/main" id="{DDD38705-F114-4F90-8571-F21722E6E0F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44987" y="6127293"/>
                <a:ext cx="2199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522" name="Ink 96521">
                <a:extLst>
                  <a:ext uri="{FF2B5EF4-FFF2-40B4-BE49-F238E27FC236}">
                    <a16:creationId xmlns:a16="http://schemas.microsoft.com/office/drawing/2014/main" id="{2535A03D-415E-41C8-A1FA-A60413588C53}"/>
                  </a:ext>
                </a:extLst>
              </p14:cNvPr>
              <p14:cNvContentPartPr/>
              <p14:nvPr/>
            </p14:nvContentPartPr>
            <p14:xfrm>
              <a:off x="1888680" y="5614293"/>
              <a:ext cx="4207320" cy="1135800"/>
            </p14:xfrm>
          </p:contentPart>
        </mc:Choice>
        <mc:Fallback xmlns="">
          <p:pic>
            <p:nvPicPr>
              <p:cNvPr id="96522" name="Ink 96521">
                <a:extLst>
                  <a:ext uri="{FF2B5EF4-FFF2-40B4-BE49-F238E27FC236}">
                    <a16:creationId xmlns:a16="http://schemas.microsoft.com/office/drawing/2014/main" id="{2535A03D-415E-41C8-A1FA-A60413588C5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4280" y="5599893"/>
                <a:ext cx="4235400" cy="1163880"/>
              </a:xfrm>
              <a:prstGeom prst="rect">
                <a:avLst/>
              </a:prstGeom>
            </p:spPr>
          </p:pic>
        </mc:Fallback>
      </mc:AlternateContent>
      <p:sp>
        <p:nvSpPr>
          <p:cNvPr id="96523" name="TextBox 96522">
            <a:extLst>
              <a:ext uri="{FF2B5EF4-FFF2-40B4-BE49-F238E27FC236}">
                <a16:creationId xmlns:a16="http://schemas.microsoft.com/office/drawing/2014/main" id="{63A3ADE8-3BD0-4BCE-856C-A85BDB31E584}"/>
              </a:ext>
            </a:extLst>
          </p:cNvPr>
          <p:cNvSpPr txBox="1"/>
          <p:nvPr/>
        </p:nvSpPr>
        <p:spPr>
          <a:xfrm>
            <a:off x="9262073" y="5549764"/>
            <a:ext cx="2082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Different it is a non </a:t>
            </a:r>
          </a:p>
          <a:p>
            <a:r>
              <a:rPr lang="en-US" b="1" dirty="0"/>
              <a:t>Quasi-static process</a:t>
            </a:r>
          </a:p>
          <a:p>
            <a:endParaRPr lang="en-US" b="1" dirty="0"/>
          </a:p>
          <a:p>
            <a:r>
              <a:rPr lang="en-US" b="1" dirty="0"/>
              <a:t>(Fast &amp; Irreversible)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524" name="Ink 96523">
                <a:extLst>
                  <a:ext uri="{FF2B5EF4-FFF2-40B4-BE49-F238E27FC236}">
                    <a16:creationId xmlns:a16="http://schemas.microsoft.com/office/drawing/2014/main" id="{C0FC1AF2-AEFD-47C5-906E-75D796571BA9}"/>
                  </a:ext>
                </a:extLst>
              </p14:cNvPr>
              <p14:cNvContentPartPr/>
              <p14:nvPr/>
            </p14:nvContentPartPr>
            <p14:xfrm>
              <a:off x="7795374" y="5571273"/>
              <a:ext cx="1297800" cy="284040"/>
            </p14:xfrm>
          </p:contentPart>
        </mc:Choice>
        <mc:Fallback xmlns="">
          <p:pic>
            <p:nvPicPr>
              <p:cNvPr id="96524" name="Ink 96523">
                <a:extLst>
                  <a:ext uri="{FF2B5EF4-FFF2-40B4-BE49-F238E27FC236}">
                    <a16:creationId xmlns:a16="http://schemas.microsoft.com/office/drawing/2014/main" id="{C0FC1AF2-AEFD-47C5-906E-75D796571BA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76294" y="5552193"/>
                <a:ext cx="1335600" cy="3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73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89FE1-5090-4CBA-9D72-4D8E076685D2}"/>
                  </a:ext>
                </a:extLst>
              </p:cNvPr>
              <p:cNvSpPr txBox="1"/>
              <p:nvPr/>
            </p:nvSpPr>
            <p:spPr>
              <a:xfrm>
                <a:off x="21687" y="996292"/>
                <a:ext cx="12172435" cy="2266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Q.12 A mixture of gases expands at constant pressure from 1 MPa, 0.03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/>
                  <a:t>to </a:t>
                </a:r>
              </a:p>
              <a:p>
                <a:r>
                  <a:rPr lang="en-US" sz="2800" b="1" dirty="0"/>
                  <a:t>0.06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/>
                  <a:t> with 84 kJ positive heat transfer. There is no work other than that done </a:t>
                </a:r>
              </a:p>
              <a:p>
                <a:r>
                  <a:rPr lang="en-US" sz="2800" b="1" dirty="0"/>
                  <a:t>on a piston. Find ΔE for the gaseous mixture. The same mixture expands </a:t>
                </a:r>
              </a:p>
              <a:p>
                <a:r>
                  <a:rPr lang="en-US" sz="2800" b="1" dirty="0"/>
                  <a:t>through the same state path while a stirring device does 21 kJ of work on the </a:t>
                </a:r>
              </a:p>
              <a:p>
                <a:r>
                  <a:rPr lang="en-US" sz="2800" b="1" dirty="0"/>
                  <a:t>system. Find ΔE, W, and Q for the process.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89FE1-5090-4CBA-9D72-4D8E07668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" y="996292"/>
                <a:ext cx="12172435" cy="2266261"/>
              </a:xfrm>
              <a:prstGeom prst="rect">
                <a:avLst/>
              </a:prstGeom>
              <a:blipFill>
                <a:blip r:embed="rId6"/>
                <a:stretch>
                  <a:fillRect l="-1052" t="-1882" r="-50" b="-6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FE1B46-FEDF-4CF4-A69A-879EC2058F8D}"/>
                  </a:ext>
                </a:extLst>
              </p14:cNvPr>
              <p14:cNvContentPartPr/>
              <p14:nvPr/>
            </p14:nvContentPartPr>
            <p14:xfrm>
              <a:off x="224574" y="3274480"/>
              <a:ext cx="483480" cy="56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FE1B46-FEDF-4CF4-A69A-879EC2058F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174" y="3260080"/>
                <a:ext cx="5115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E360876-AAA8-4B04-B318-E1414E097ADD}"/>
                  </a:ext>
                </a:extLst>
              </p14:cNvPr>
              <p14:cNvContentPartPr/>
              <p14:nvPr/>
            </p14:nvContentPartPr>
            <p14:xfrm>
              <a:off x="1216014" y="3531160"/>
              <a:ext cx="1635840" cy="398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E360876-AAA8-4B04-B318-E1414E097A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1614" y="3516760"/>
                <a:ext cx="16639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270" name="Ink 96269">
                <a:extLst>
                  <a:ext uri="{FF2B5EF4-FFF2-40B4-BE49-F238E27FC236}">
                    <a16:creationId xmlns:a16="http://schemas.microsoft.com/office/drawing/2014/main" id="{42C72397-A595-4925-AFA1-AFA8DB4C1FA7}"/>
                  </a:ext>
                </a:extLst>
              </p14:cNvPr>
              <p14:cNvContentPartPr/>
              <p14:nvPr/>
            </p14:nvContentPartPr>
            <p14:xfrm>
              <a:off x="4018254" y="3383200"/>
              <a:ext cx="997560" cy="378000"/>
            </p14:xfrm>
          </p:contentPart>
        </mc:Choice>
        <mc:Fallback xmlns="">
          <p:pic>
            <p:nvPicPr>
              <p:cNvPr id="96270" name="Ink 96269">
                <a:extLst>
                  <a:ext uri="{FF2B5EF4-FFF2-40B4-BE49-F238E27FC236}">
                    <a16:creationId xmlns:a16="http://schemas.microsoft.com/office/drawing/2014/main" id="{42C72397-A595-4925-AFA1-AFA8DB4C1F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03854" y="3368800"/>
                <a:ext cx="10256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82" name="Ink 96281">
                <a:extLst>
                  <a:ext uri="{FF2B5EF4-FFF2-40B4-BE49-F238E27FC236}">
                    <a16:creationId xmlns:a16="http://schemas.microsoft.com/office/drawing/2014/main" id="{BC5A4AEC-50A1-4395-A8C7-FC67C061EB72}"/>
                  </a:ext>
                </a:extLst>
              </p14:cNvPr>
              <p14:cNvContentPartPr/>
              <p14:nvPr/>
            </p14:nvContentPartPr>
            <p14:xfrm>
              <a:off x="6693054" y="3415240"/>
              <a:ext cx="965160" cy="506520"/>
            </p14:xfrm>
          </p:contentPart>
        </mc:Choice>
        <mc:Fallback xmlns="">
          <p:pic>
            <p:nvPicPr>
              <p:cNvPr id="96282" name="Ink 96281">
                <a:extLst>
                  <a:ext uri="{FF2B5EF4-FFF2-40B4-BE49-F238E27FC236}">
                    <a16:creationId xmlns:a16="http://schemas.microsoft.com/office/drawing/2014/main" id="{BC5A4AEC-50A1-4395-A8C7-FC67C061EB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78654" y="3400840"/>
                <a:ext cx="99324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83" name="Ink 96282">
                <a:extLst>
                  <a:ext uri="{FF2B5EF4-FFF2-40B4-BE49-F238E27FC236}">
                    <a16:creationId xmlns:a16="http://schemas.microsoft.com/office/drawing/2014/main" id="{56865D0C-3A9E-4A51-8C33-50F1D2113905}"/>
                  </a:ext>
                </a:extLst>
              </p14:cNvPr>
              <p14:cNvContentPartPr/>
              <p14:nvPr/>
            </p14:nvContentPartPr>
            <p14:xfrm>
              <a:off x="5289774" y="3416320"/>
              <a:ext cx="1229400" cy="324000"/>
            </p14:xfrm>
          </p:contentPart>
        </mc:Choice>
        <mc:Fallback xmlns="">
          <p:pic>
            <p:nvPicPr>
              <p:cNvPr id="96283" name="Ink 96282">
                <a:extLst>
                  <a:ext uri="{FF2B5EF4-FFF2-40B4-BE49-F238E27FC236}">
                    <a16:creationId xmlns:a16="http://schemas.microsoft.com/office/drawing/2014/main" id="{56865D0C-3A9E-4A51-8C33-50F1D21139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75374" y="3401920"/>
                <a:ext cx="1257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293" name="Ink 96292">
                <a:extLst>
                  <a:ext uri="{FF2B5EF4-FFF2-40B4-BE49-F238E27FC236}">
                    <a16:creationId xmlns:a16="http://schemas.microsoft.com/office/drawing/2014/main" id="{08F5FC72-3FCC-4C81-B9D2-678539C6FA5C}"/>
                  </a:ext>
                </a:extLst>
              </p14:cNvPr>
              <p14:cNvContentPartPr/>
              <p14:nvPr/>
            </p14:nvContentPartPr>
            <p14:xfrm>
              <a:off x="4148934" y="4088080"/>
              <a:ext cx="1587240" cy="299160"/>
            </p14:xfrm>
          </p:contentPart>
        </mc:Choice>
        <mc:Fallback xmlns="">
          <p:pic>
            <p:nvPicPr>
              <p:cNvPr id="96293" name="Ink 96292">
                <a:extLst>
                  <a:ext uri="{FF2B5EF4-FFF2-40B4-BE49-F238E27FC236}">
                    <a16:creationId xmlns:a16="http://schemas.microsoft.com/office/drawing/2014/main" id="{08F5FC72-3FCC-4C81-B9D2-678539C6FA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4534" y="4073680"/>
                <a:ext cx="16153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311" name="Ink 96310">
                <a:extLst>
                  <a:ext uri="{FF2B5EF4-FFF2-40B4-BE49-F238E27FC236}">
                    <a16:creationId xmlns:a16="http://schemas.microsoft.com/office/drawing/2014/main" id="{1E7B12BA-99B4-4AF1-A57C-A6AFAE4A2AB2}"/>
                  </a:ext>
                </a:extLst>
              </p14:cNvPr>
              <p14:cNvContentPartPr/>
              <p14:nvPr/>
            </p14:nvContentPartPr>
            <p14:xfrm>
              <a:off x="7882134" y="4023280"/>
              <a:ext cx="622080" cy="380880"/>
            </p14:xfrm>
          </p:contentPart>
        </mc:Choice>
        <mc:Fallback xmlns="">
          <p:pic>
            <p:nvPicPr>
              <p:cNvPr id="96311" name="Ink 96310">
                <a:extLst>
                  <a:ext uri="{FF2B5EF4-FFF2-40B4-BE49-F238E27FC236}">
                    <a16:creationId xmlns:a16="http://schemas.microsoft.com/office/drawing/2014/main" id="{1E7B12BA-99B4-4AF1-A57C-A6AFAE4A2AB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67734" y="4008880"/>
                <a:ext cx="6501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312" name="Ink 96311">
                <a:extLst>
                  <a:ext uri="{FF2B5EF4-FFF2-40B4-BE49-F238E27FC236}">
                    <a16:creationId xmlns:a16="http://schemas.microsoft.com/office/drawing/2014/main" id="{B5CF6552-F22D-4E6E-8AF4-E5AA08B5094E}"/>
                  </a:ext>
                </a:extLst>
              </p14:cNvPr>
              <p14:cNvContentPartPr/>
              <p14:nvPr/>
            </p14:nvContentPartPr>
            <p14:xfrm>
              <a:off x="6761094" y="4107160"/>
              <a:ext cx="964440" cy="293040"/>
            </p14:xfrm>
          </p:contentPart>
        </mc:Choice>
        <mc:Fallback xmlns="">
          <p:pic>
            <p:nvPicPr>
              <p:cNvPr id="96312" name="Ink 96311">
                <a:extLst>
                  <a:ext uri="{FF2B5EF4-FFF2-40B4-BE49-F238E27FC236}">
                    <a16:creationId xmlns:a16="http://schemas.microsoft.com/office/drawing/2014/main" id="{B5CF6552-F22D-4E6E-8AF4-E5AA08B509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6694" y="4092760"/>
                <a:ext cx="9925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313" name="Ink 96312">
                <a:extLst>
                  <a:ext uri="{FF2B5EF4-FFF2-40B4-BE49-F238E27FC236}">
                    <a16:creationId xmlns:a16="http://schemas.microsoft.com/office/drawing/2014/main" id="{03CA36A7-9653-4883-B799-1F1EC0FFBED1}"/>
                  </a:ext>
                </a:extLst>
              </p14:cNvPr>
              <p14:cNvContentPartPr/>
              <p14:nvPr/>
            </p14:nvContentPartPr>
            <p14:xfrm>
              <a:off x="6049014" y="4041280"/>
              <a:ext cx="473040" cy="345960"/>
            </p14:xfrm>
          </p:contentPart>
        </mc:Choice>
        <mc:Fallback xmlns="">
          <p:pic>
            <p:nvPicPr>
              <p:cNvPr id="96313" name="Ink 96312">
                <a:extLst>
                  <a:ext uri="{FF2B5EF4-FFF2-40B4-BE49-F238E27FC236}">
                    <a16:creationId xmlns:a16="http://schemas.microsoft.com/office/drawing/2014/main" id="{03CA36A7-9653-4883-B799-1F1EC0FFBED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34614" y="4026880"/>
                <a:ext cx="5011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329" name="Ink 96328">
                <a:extLst>
                  <a:ext uri="{FF2B5EF4-FFF2-40B4-BE49-F238E27FC236}">
                    <a16:creationId xmlns:a16="http://schemas.microsoft.com/office/drawing/2014/main" id="{51000971-5F05-4AE3-9544-E4C81EA8C6BC}"/>
                  </a:ext>
                </a:extLst>
              </p14:cNvPr>
              <p14:cNvContentPartPr/>
              <p14:nvPr/>
            </p14:nvContentPartPr>
            <p14:xfrm>
              <a:off x="7156734" y="4634200"/>
              <a:ext cx="748080" cy="305640"/>
            </p14:xfrm>
          </p:contentPart>
        </mc:Choice>
        <mc:Fallback xmlns="">
          <p:pic>
            <p:nvPicPr>
              <p:cNvPr id="96329" name="Ink 96328">
                <a:extLst>
                  <a:ext uri="{FF2B5EF4-FFF2-40B4-BE49-F238E27FC236}">
                    <a16:creationId xmlns:a16="http://schemas.microsoft.com/office/drawing/2014/main" id="{51000971-5F05-4AE3-9544-E4C81EA8C6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2334" y="4619800"/>
                <a:ext cx="7761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330" name="Ink 96329">
                <a:extLst>
                  <a:ext uri="{FF2B5EF4-FFF2-40B4-BE49-F238E27FC236}">
                    <a16:creationId xmlns:a16="http://schemas.microsoft.com/office/drawing/2014/main" id="{8D58BCF3-3249-4779-859B-8BF2DD41B7AD}"/>
                  </a:ext>
                </a:extLst>
              </p14:cNvPr>
              <p14:cNvContentPartPr/>
              <p14:nvPr/>
            </p14:nvContentPartPr>
            <p14:xfrm>
              <a:off x="5516574" y="4534480"/>
              <a:ext cx="1444320" cy="350280"/>
            </p14:xfrm>
          </p:contentPart>
        </mc:Choice>
        <mc:Fallback xmlns="">
          <p:pic>
            <p:nvPicPr>
              <p:cNvPr id="96330" name="Ink 96329">
                <a:extLst>
                  <a:ext uri="{FF2B5EF4-FFF2-40B4-BE49-F238E27FC236}">
                    <a16:creationId xmlns:a16="http://schemas.microsoft.com/office/drawing/2014/main" id="{8D58BCF3-3249-4779-859B-8BF2DD41B7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02174" y="4520080"/>
                <a:ext cx="14724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344" name="Ink 96343">
                <a:extLst>
                  <a:ext uri="{FF2B5EF4-FFF2-40B4-BE49-F238E27FC236}">
                    <a16:creationId xmlns:a16="http://schemas.microsoft.com/office/drawing/2014/main" id="{69A2EB2D-A453-47F8-9A41-E98D204AA7FB}"/>
                  </a:ext>
                </a:extLst>
              </p14:cNvPr>
              <p14:cNvContentPartPr/>
              <p14:nvPr/>
            </p14:nvContentPartPr>
            <p14:xfrm>
              <a:off x="799854" y="4466800"/>
              <a:ext cx="1619640" cy="274680"/>
            </p14:xfrm>
          </p:contentPart>
        </mc:Choice>
        <mc:Fallback xmlns="">
          <p:pic>
            <p:nvPicPr>
              <p:cNvPr id="96344" name="Ink 96343">
                <a:extLst>
                  <a:ext uri="{FF2B5EF4-FFF2-40B4-BE49-F238E27FC236}">
                    <a16:creationId xmlns:a16="http://schemas.microsoft.com/office/drawing/2014/main" id="{69A2EB2D-A453-47F8-9A41-E98D204AA7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5454" y="4452400"/>
                <a:ext cx="16477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352" name="Ink 96351">
                <a:extLst>
                  <a:ext uri="{FF2B5EF4-FFF2-40B4-BE49-F238E27FC236}">
                    <a16:creationId xmlns:a16="http://schemas.microsoft.com/office/drawing/2014/main" id="{18D4C6EA-894C-4847-8E0D-85CCC3527D2B}"/>
                  </a:ext>
                </a:extLst>
              </p14:cNvPr>
              <p14:cNvContentPartPr/>
              <p14:nvPr/>
            </p14:nvContentPartPr>
            <p14:xfrm>
              <a:off x="741894" y="5034520"/>
              <a:ext cx="753840" cy="242640"/>
            </p14:xfrm>
          </p:contentPart>
        </mc:Choice>
        <mc:Fallback xmlns="">
          <p:pic>
            <p:nvPicPr>
              <p:cNvPr id="96352" name="Ink 96351">
                <a:extLst>
                  <a:ext uri="{FF2B5EF4-FFF2-40B4-BE49-F238E27FC236}">
                    <a16:creationId xmlns:a16="http://schemas.microsoft.com/office/drawing/2014/main" id="{18D4C6EA-894C-4847-8E0D-85CCC3527D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7494" y="5020120"/>
                <a:ext cx="7819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385" name="Ink 96384">
                <a:extLst>
                  <a:ext uri="{FF2B5EF4-FFF2-40B4-BE49-F238E27FC236}">
                    <a16:creationId xmlns:a16="http://schemas.microsoft.com/office/drawing/2014/main" id="{F8F7E47F-B871-418D-9B82-27A38D48297D}"/>
                  </a:ext>
                </a:extLst>
              </p14:cNvPr>
              <p14:cNvContentPartPr/>
              <p14:nvPr/>
            </p14:nvContentPartPr>
            <p14:xfrm>
              <a:off x="1854654" y="5001400"/>
              <a:ext cx="2425320" cy="969120"/>
            </p14:xfrm>
          </p:contentPart>
        </mc:Choice>
        <mc:Fallback xmlns="">
          <p:pic>
            <p:nvPicPr>
              <p:cNvPr id="96385" name="Ink 96384">
                <a:extLst>
                  <a:ext uri="{FF2B5EF4-FFF2-40B4-BE49-F238E27FC236}">
                    <a16:creationId xmlns:a16="http://schemas.microsoft.com/office/drawing/2014/main" id="{F8F7E47F-B871-418D-9B82-27A38D48297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40254" y="4987000"/>
                <a:ext cx="2453400" cy="997200"/>
              </a:xfrm>
              <a:prstGeom prst="rect">
                <a:avLst/>
              </a:prstGeom>
            </p:spPr>
          </p:pic>
        </mc:Fallback>
      </mc:AlternateContent>
      <p:pic>
        <p:nvPicPr>
          <p:cNvPr id="96386" name="Picture 96385">
            <a:extLst>
              <a:ext uri="{FF2B5EF4-FFF2-40B4-BE49-F238E27FC236}">
                <a16:creationId xmlns:a16="http://schemas.microsoft.com/office/drawing/2014/main" id="{C2C831F8-0D1B-4745-A097-CF0A212E071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59BAC92-67F8-451A-A721-E0ABF5007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CACF8E-186F-4E84-9534-28AFC87922B7}"/>
                  </a:ext>
                </a:extLst>
              </p14:cNvPr>
              <p14:cNvContentPartPr/>
              <p14:nvPr/>
            </p14:nvContentPartPr>
            <p14:xfrm>
              <a:off x="2536854" y="1276113"/>
              <a:ext cx="3143520" cy="166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CACF8E-186F-4E84-9534-28AFC87922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7774" y="1257033"/>
                <a:ext cx="3181320" cy="17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267" name="Ink 96266">
                <a:extLst>
                  <a:ext uri="{FF2B5EF4-FFF2-40B4-BE49-F238E27FC236}">
                    <a16:creationId xmlns:a16="http://schemas.microsoft.com/office/drawing/2014/main" id="{25AE53FD-6DF2-409C-B66A-D48328E8B2B7}"/>
                  </a:ext>
                </a:extLst>
              </p14:cNvPr>
              <p14:cNvContentPartPr/>
              <p14:nvPr/>
            </p14:nvContentPartPr>
            <p14:xfrm>
              <a:off x="1586814" y="1701993"/>
              <a:ext cx="2259000" cy="1029600"/>
            </p14:xfrm>
          </p:contentPart>
        </mc:Choice>
        <mc:Fallback xmlns="">
          <p:pic>
            <p:nvPicPr>
              <p:cNvPr id="96267" name="Ink 96266">
                <a:extLst>
                  <a:ext uri="{FF2B5EF4-FFF2-40B4-BE49-F238E27FC236}">
                    <a16:creationId xmlns:a16="http://schemas.microsoft.com/office/drawing/2014/main" id="{25AE53FD-6DF2-409C-B66A-D48328E8B2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7734" y="1682913"/>
                <a:ext cx="2296800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311" name="Ink 96310">
                <a:extLst>
                  <a:ext uri="{FF2B5EF4-FFF2-40B4-BE49-F238E27FC236}">
                    <a16:creationId xmlns:a16="http://schemas.microsoft.com/office/drawing/2014/main" id="{F6B134BF-21B9-4AED-84ED-3B7662670F2A}"/>
                  </a:ext>
                </a:extLst>
              </p14:cNvPr>
              <p14:cNvContentPartPr/>
              <p14:nvPr/>
            </p14:nvContentPartPr>
            <p14:xfrm>
              <a:off x="6925974" y="1665993"/>
              <a:ext cx="2385360" cy="1658160"/>
            </p14:xfrm>
          </p:contentPart>
        </mc:Choice>
        <mc:Fallback xmlns="">
          <p:pic>
            <p:nvPicPr>
              <p:cNvPr id="96311" name="Ink 96310">
                <a:extLst>
                  <a:ext uri="{FF2B5EF4-FFF2-40B4-BE49-F238E27FC236}">
                    <a16:creationId xmlns:a16="http://schemas.microsoft.com/office/drawing/2014/main" id="{F6B134BF-21B9-4AED-84ED-3B7662670F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11574" y="1651593"/>
                <a:ext cx="2413440" cy="16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39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55C898-7838-4E70-B56A-A24B1E6EC1FD}"/>
                  </a:ext>
                </a:extLst>
              </p:cNvPr>
              <p:cNvSpPr txBox="1"/>
              <p:nvPr/>
            </p:nvSpPr>
            <p:spPr>
              <a:xfrm>
                <a:off x="170221" y="922277"/>
                <a:ext cx="11549957" cy="2266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Q.13 A mass of 8 kg gas expands within a flexible container so that the p–v </a:t>
                </a:r>
              </a:p>
              <a:p>
                <a:r>
                  <a:rPr lang="en-US" sz="2800" b="1" dirty="0"/>
                  <a:t>relationship is of the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𝒑𝒗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 = constant. The initial pressure is 1000 kPa </a:t>
                </a:r>
              </a:p>
              <a:p>
                <a:r>
                  <a:rPr lang="en-US" sz="2800" b="1" dirty="0"/>
                  <a:t>and the initial volume is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/>
                  <a:t>. The final pressure is 5 kPa. If specific internal </a:t>
                </a:r>
              </a:p>
              <a:p>
                <a:r>
                  <a:rPr lang="en-US" sz="2800" b="1" dirty="0"/>
                  <a:t>energy of the gas decreases by 40 kJ/kg, find the heat transfer in magnitude </a:t>
                </a:r>
              </a:p>
              <a:p>
                <a:r>
                  <a:rPr lang="en-US" sz="2800" b="1" dirty="0"/>
                  <a:t>and direction.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55C898-7838-4E70-B56A-A24B1E6E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1" y="922277"/>
                <a:ext cx="11549957" cy="2266261"/>
              </a:xfrm>
              <a:prstGeom prst="rect">
                <a:avLst/>
              </a:prstGeom>
              <a:blipFill>
                <a:blip r:embed="rId6"/>
                <a:stretch>
                  <a:fillRect l="-1108" t="-2419" r="-53" b="-6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502B5BB-63B3-44CE-9BA0-8B5BA417C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3DF2739-42CD-4C73-B6DE-2BB271C2D1A6}"/>
                  </a:ext>
                </a:extLst>
              </p14:cNvPr>
              <p14:cNvContentPartPr/>
              <p14:nvPr/>
            </p14:nvContentPartPr>
            <p14:xfrm>
              <a:off x="312054" y="3484713"/>
              <a:ext cx="446400" cy="516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3DF2739-42CD-4C73-B6DE-2BB271C2D1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654" y="3470313"/>
                <a:ext cx="4744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2DCB4B-6365-4274-8EBB-8D9940382387}"/>
                  </a:ext>
                </a:extLst>
              </p14:cNvPr>
              <p14:cNvContentPartPr/>
              <p14:nvPr/>
            </p14:nvContentPartPr>
            <p14:xfrm>
              <a:off x="1300254" y="3603873"/>
              <a:ext cx="1003320" cy="45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2DCB4B-6365-4274-8EBB-8D99403823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5854" y="3589473"/>
                <a:ext cx="10314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264" name="Ink 96263">
                <a:extLst>
                  <a:ext uri="{FF2B5EF4-FFF2-40B4-BE49-F238E27FC236}">
                    <a16:creationId xmlns:a16="http://schemas.microsoft.com/office/drawing/2014/main" id="{1A13EDE3-5E92-49FD-8CAB-B9A15425274F}"/>
                  </a:ext>
                </a:extLst>
              </p14:cNvPr>
              <p14:cNvContentPartPr/>
              <p14:nvPr/>
            </p14:nvContentPartPr>
            <p14:xfrm>
              <a:off x="6093654" y="3501633"/>
              <a:ext cx="124560" cy="428760"/>
            </p14:xfrm>
          </p:contentPart>
        </mc:Choice>
        <mc:Fallback xmlns="">
          <p:pic>
            <p:nvPicPr>
              <p:cNvPr id="96264" name="Ink 96263">
                <a:extLst>
                  <a:ext uri="{FF2B5EF4-FFF2-40B4-BE49-F238E27FC236}">
                    <a16:creationId xmlns:a16="http://schemas.microsoft.com/office/drawing/2014/main" id="{1A13EDE3-5E92-49FD-8CAB-B9A1542527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9254" y="3487233"/>
                <a:ext cx="1526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275" name="Ink 96274">
                <a:extLst>
                  <a:ext uri="{FF2B5EF4-FFF2-40B4-BE49-F238E27FC236}">
                    <a16:creationId xmlns:a16="http://schemas.microsoft.com/office/drawing/2014/main" id="{AAF5E64F-12F8-4C00-ACB1-AF98EB34543E}"/>
                  </a:ext>
                </a:extLst>
              </p14:cNvPr>
              <p14:cNvContentPartPr/>
              <p14:nvPr/>
            </p14:nvContentPartPr>
            <p14:xfrm>
              <a:off x="6187614" y="3479313"/>
              <a:ext cx="1552680" cy="919800"/>
            </p14:xfrm>
          </p:contentPart>
        </mc:Choice>
        <mc:Fallback xmlns="">
          <p:pic>
            <p:nvPicPr>
              <p:cNvPr id="96275" name="Ink 96274">
                <a:extLst>
                  <a:ext uri="{FF2B5EF4-FFF2-40B4-BE49-F238E27FC236}">
                    <a16:creationId xmlns:a16="http://schemas.microsoft.com/office/drawing/2014/main" id="{AAF5E64F-12F8-4C00-ACB1-AF98EB3454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73214" y="3464913"/>
                <a:ext cx="158076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288" name="Ink 96287">
                <a:extLst>
                  <a:ext uri="{FF2B5EF4-FFF2-40B4-BE49-F238E27FC236}">
                    <a16:creationId xmlns:a16="http://schemas.microsoft.com/office/drawing/2014/main" id="{9978167B-0561-46DD-8435-20A425D343FD}"/>
                  </a:ext>
                </a:extLst>
              </p14:cNvPr>
              <p14:cNvContentPartPr/>
              <p14:nvPr/>
            </p14:nvContentPartPr>
            <p14:xfrm>
              <a:off x="7250694" y="4545993"/>
              <a:ext cx="437760" cy="391320"/>
            </p14:xfrm>
          </p:contentPart>
        </mc:Choice>
        <mc:Fallback xmlns="">
          <p:pic>
            <p:nvPicPr>
              <p:cNvPr id="96288" name="Ink 96287">
                <a:extLst>
                  <a:ext uri="{FF2B5EF4-FFF2-40B4-BE49-F238E27FC236}">
                    <a16:creationId xmlns:a16="http://schemas.microsoft.com/office/drawing/2014/main" id="{9978167B-0561-46DD-8435-20A425D343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36294" y="4531593"/>
                <a:ext cx="4658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289" name="Ink 96288">
                <a:extLst>
                  <a:ext uri="{FF2B5EF4-FFF2-40B4-BE49-F238E27FC236}">
                    <a16:creationId xmlns:a16="http://schemas.microsoft.com/office/drawing/2014/main" id="{EA2B9531-49FF-41DD-8B25-32B040EF7306}"/>
                  </a:ext>
                </a:extLst>
              </p14:cNvPr>
              <p14:cNvContentPartPr/>
              <p14:nvPr/>
            </p14:nvContentPartPr>
            <p14:xfrm>
              <a:off x="6629694" y="4602513"/>
              <a:ext cx="406440" cy="183240"/>
            </p14:xfrm>
          </p:contentPart>
        </mc:Choice>
        <mc:Fallback xmlns="">
          <p:pic>
            <p:nvPicPr>
              <p:cNvPr id="96289" name="Ink 96288">
                <a:extLst>
                  <a:ext uri="{FF2B5EF4-FFF2-40B4-BE49-F238E27FC236}">
                    <a16:creationId xmlns:a16="http://schemas.microsoft.com/office/drawing/2014/main" id="{EA2B9531-49FF-41DD-8B25-32B040EF730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15294" y="4588113"/>
                <a:ext cx="4345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290" name="Ink 96289">
                <a:extLst>
                  <a:ext uri="{FF2B5EF4-FFF2-40B4-BE49-F238E27FC236}">
                    <a16:creationId xmlns:a16="http://schemas.microsoft.com/office/drawing/2014/main" id="{468E4D9F-A5B7-4A02-B2FE-CB90141CCFB7}"/>
                  </a:ext>
                </a:extLst>
              </p14:cNvPr>
              <p14:cNvContentPartPr/>
              <p14:nvPr/>
            </p14:nvContentPartPr>
            <p14:xfrm>
              <a:off x="6279054" y="4544553"/>
              <a:ext cx="181800" cy="384840"/>
            </p14:xfrm>
          </p:contentPart>
        </mc:Choice>
        <mc:Fallback xmlns="">
          <p:pic>
            <p:nvPicPr>
              <p:cNvPr id="96290" name="Ink 96289">
                <a:extLst>
                  <a:ext uri="{FF2B5EF4-FFF2-40B4-BE49-F238E27FC236}">
                    <a16:creationId xmlns:a16="http://schemas.microsoft.com/office/drawing/2014/main" id="{468E4D9F-A5B7-4A02-B2FE-CB90141CCF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4654" y="4530153"/>
                <a:ext cx="2098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316" name="Ink 96315">
                <a:extLst>
                  <a:ext uri="{FF2B5EF4-FFF2-40B4-BE49-F238E27FC236}">
                    <a16:creationId xmlns:a16="http://schemas.microsoft.com/office/drawing/2014/main" id="{3810D590-8F57-48F0-B792-A91666860828}"/>
                  </a:ext>
                </a:extLst>
              </p14:cNvPr>
              <p14:cNvContentPartPr/>
              <p14:nvPr/>
            </p14:nvContentPartPr>
            <p14:xfrm>
              <a:off x="9177414" y="3417033"/>
              <a:ext cx="1988280" cy="500760"/>
            </p14:xfrm>
          </p:contentPart>
        </mc:Choice>
        <mc:Fallback xmlns="">
          <p:pic>
            <p:nvPicPr>
              <p:cNvPr id="96316" name="Ink 96315">
                <a:extLst>
                  <a:ext uri="{FF2B5EF4-FFF2-40B4-BE49-F238E27FC236}">
                    <a16:creationId xmlns:a16="http://schemas.microsoft.com/office/drawing/2014/main" id="{3810D590-8F57-48F0-B792-A916668608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63014" y="3402633"/>
                <a:ext cx="201636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331" name="Ink 96330">
                <a:extLst>
                  <a:ext uri="{FF2B5EF4-FFF2-40B4-BE49-F238E27FC236}">
                    <a16:creationId xmlns:a16="http://schemas.microsoft.com/office/drawing/2014/main" id="{ED3EC644-2326-4D78-A8F3-665D0BA10701}"/>
                  </a:ext>
                </a:extLst>
              </p14:cNvPr>
              <p14:cNvContentPartPr/>
              <p14:nvPr/>
            </p14:nvContentPartPr>
            <p14:xfrm>
              <a:off x="8913174" y="4160433"/>
              <a:ext cx="906120" cy="521280"/>
            </p14:xfrm>
          </p:contentPart>
        </mc:Choice>
        <mc:Fallback xmlns="">
          <p:pic>
            <p:nvPicPr>
              <p:cNvPr id="96331" name="Ink 96330">
                <a:extLst>
                  <a:ext uri="{FF2B5EF4-FFF2-40B4-BE49-F238E27FC236}">
                    <a16:creationId xmlns:a16="http://schemas.microsoft.com/office/drawing/2014/main" id="{ED3EC644-2326-4D78-A8F3-665D0BA107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98774" y="4146033"/>
                <a:ext cx="9342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333" name="Ink 96332">
                <a:extLst>
                  <a:ext uri="{FF2B5EF4-FFF2-40B4-BE49-F238E27FC236}">
                    <a16:creationId xmlns:a16="http://schemas.microsoft.com/office/drawing/2014/main" id="{EF8F69DE-B9C7-4F71-AC76-AA1B8B0E6F2C}"/>
                  </a:ext>
                </a:extLst>
              </p14:cNvPr>
              <p14:cNvContentPartPr/>
              <p14:nvPr/>
            </p14:nvContentPartPr>
            <p14:xfrm>
              <a:off x="10033854" y="4071153"/>
              <a:ext cx="623880" cy="480600"/>
            </p14:xfrm>
          </p:contentPart>
        </mc:Choice>
        <mc:Fallback xmlns="">
          <p:pic>
            <p:nvPicPr>
              <p:cNvPr id="96333" name="Ink 96332">
                <a:extLst>
                  <a:ext uri="{FF2B5EF4-FFF2-40B4-BE49-F238E27FC236}">
                    <a16:creationId xmlns:a16="http://schemas.microsoft.com/office/drawing/2014/main" id="{EF8F69DE-B9C7-4F71-AC76-AA1B8B0E6F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19454" y="4056753"/>
                <a:ext cx="65196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356" name="Ink 96355">
                <a:extLst>
                  <a:ext uri="{FF2B5EF4-FFF2-40B4-BE49-F238E27FC236}">
                    <a16:creationId xmlns:a16="http://schemas.microsoft.com/office/drawing/2014/main" id="{D9554B39-EDC0-4825-B2E5-10C21A0D4909}"/>
                  </a:ext>
                </a:extLst>
              </p14:cNvPr>
              <p14:cNvContentPartPr/>
              <p14:nvPr/>
            </p14:nvContentPartPr>
            <p14:xfrm>
              <a:off x="10399974" y="4496673"/>
              <a:ext cx="1323360" cy="573120"/>
            </p14:xfrm>
          </p:contentPart>
        </mc:Choice>
        <mc:Fallback xmlns="">
          <p:pic>
            <p:nvPicPr>
              <p:cNvPr id="96356" name="Ink 96355">
                <a:extLst>
                  <a:ext uri="{FF2B5EF4-FFF2-40B4-BE49-F238E27FC236}">
                    <a16:creationId xmlns:a16="http://schemas.microsoft.com/office/drawing/2014/main" id="{D9554B39-EDC0-4825-B2E5-10C21A0D49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85574" y="4482273"/>
                <a:ext cx="135144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357" name="Ink 96356">
                <a:extLst>
                  <a:ext uri="{FF2B5EF4-FFF2-40B4-BE49-F238E27FC236}">
                    <a16:creationId xmlns:a16="http://schemas.microsoft.com/office/drawing/2014/main" id="{3ED747EF-9BE5-4A3F-99B6-F33A242DEA82}"/>
                  </a:ext>
                </a:extLst>
              </p14:cNvPr>
              <p14:cNvContentPartPr/>
              <p14:nvPr/>
            </p14:nvContentPartPr>
            <p14:xfrm>
              <a:off x="8876454" y="4701873"/>
              <a:ext cx="1362240" cy="422640"/>
            </p14:xfrm>
          </p:contentPart>
        </mc:Choice>
        <mc:Fallback xmlns="">
          <p:pic>
            <p:nvPicPr>
              <p:cNvPr id="96357" name="Ink 96356">
                <a:extLst>
                  <a:ext uri="{FF2B5EF4-FFF2-40B4-BE49-F238E27FC236}">
                    <a16:creationId xmlns:a16="http://schemas.microsoft.com/office/drawing/2014/main" id="{3ED747EF-9BE5-4A3F-99B6-F33A242DEA8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62054" y="4687473"/>
                <a:ext cx="1390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362" name="Ink 96361">
                <a:extLst>
                  <a:ext uri="{FF2B5EF4-FFF2-40B4-BE49-F238E27FC236}">
                    <a16:creationId xmlns:a16="http://schemas.microsoft.com/office/drawing/2014/main" id="{A19DC397-A70E-40CB-85CA-F61FE6F0E847}"/>
                  </a:ext>
                </a:extLst>
              </p14:cNvPr>
              <p14:cNvContentPartPr/>
              <p14:nvPr/>
            </p14:nvContentPartPr>
            <p14:xfrm>
              <a:off x="9749814" y="5552193"/>
              <a:ext cx="140760" cy="78840"/>
            </p14:xfrm>
          </p:contentPart>
        </mc:Choice>
        <mc:Fallback xmlns="">
          <p:pic>
            <p:nvPicPr>
              <p:cNvPr id="96362" name="Ink 96361">
                <a:extLst>
                  <a:ext uri="{FF2B5EF4-FFF2-40B4-BE49-F238E27FC236}">
                    <a16:creationId xmlns:a16="http://schemas.microsoft.com/office/drawing/2014/main" id="{A19DC397-A70E-40CB-85CA-F61FE6F0E84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35414" y="5537793"/>
                <a:ext cx="1688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363" name="Ink 96362">
                <a:extLst>
                  <a:ext uri="{FF2B5EF4-FFF2-40B4-BE49-F238E27FC236}">
                    <a16:creationId xmlns:a16="http://schemas.microsoft.com/office/drawing/2014/main" id="{7C7F8534-D501-4F63-B06D-612BB3128F61}"/>
                  </a:ext>
                </a:extLst>
              </p14:cNvPr>
              <p14:cNvContentPartPr/>
              <p14:nvPr/>
            </p14:nvContentPartPr>
            <p14:xfrm>
              <a:off x="9268134" y="5466873"/>
              <a:ext cx="318240" cy="329760"/>
            </p14:xfrm>
          </p:contentPart>
        </mc:Choice>
        <mc:Fallback xmlns="">
          <p:pic>
            <p:nvPicPr>
              <p:cNvPr id="96363" name="Ink 96362">
                <a:extLst>
                  <a:ext uri="{FF2B5EF4-FFF2-40B4-BE49-F238E27FC236}">
                    <a16:creationId xmlns:a16="http://schemas.microsoft.com/office/drawing/2014/main" id="{7C7F8534-D501-4F63-B06D-612BB3128F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53734" y="5452473"/>
                <a:ext cx="3463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368" name="Ink 96367">
                <a:extLst>
                  <a:ext uri="{FF2B5EF4-FFF2-40B4-BE49-F238E27FC236}">
                    <a16:creationId xmlns:a16="http://schemas.microsoft.com/office/drawing/2014/main" id="{FB9591EC-2CAD-4457-8093-E3E3F9A635B2}"/>
                  </a:ext>
                </a:extLst>
              </p14:cNvPr>
              <p14:cNvContentPartPr/>
              <p14:nvPr/>
            </p14:nvContentPartPr>
            <p14:xfrm>
              <a:off x="10223214" y="5285433"/>
              <a:ext cx="502920" cy="388440"/>
            </p14:xfrm>
          </p:contentPart>
        </mc:Choice>
        <mc:Fallback xmlns="">
          <p:pic>
            <p:nvPicPr>
              <p:cNvPr id="96368" name="Ink 96367">
                <a:extLst>
                  <a:ext uri="{FF2B5EF4-FFF2-40B4-BE49-F238E27FC236}">
                    <a16:creationId xmlns:a16="http://schemas.microsoft.com/office/drawing/2014/main" id="{FB9591EC-2CAD-4457-8093-E3E3F9A635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08814" y="5271033"/>
                <a:ext cx="5310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379" name="Ink 96378">
                <a:extLst>
                  <a:ext uri="{FF2B5EF4-FFF2-40B4-BE49-F238E27FC236}">
                    <a16:creationId xmlns:a16="http://schemas.microsoft.com/office/drawing/2014/main" id="{1B21282F-3970-461F-ABF0-7722F5E59D5F}"/>
                  </a:ext>
                </a:extLst>
              </p14:cNvPr>
              <p14:cNvContentPartPr/>
              <p14:nvPr/>
            </p14:nvContentPartPr>
            <p14:xfrm>
              <a:off x="10397814" y="5230353"/>
              <a:ext cx="1011600" cy="654480"/>
            </p14:xfrm>
          </p:contentPart>
        </mc:Choice>
        <mc:Fallback xmlns="">
          <p:pic>
            <p:nvPicPr>
              <p:cNvPr id="96379" name="Ink 96378">
                <a:extLst>
                  <a:ext uri="{FF2B5EF4-FFF2-40B4-BE49-F238E27FC236}">
                    <a16:creationId xmlns:a16="http://schemas.microsoft.com/office/drawing/2014/main" id="{1B21282F-3970-461F-ABF0-7722F5E59D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383414" y="5215953"/>
                <a:ext cx="103968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386" name="Ink 96385">
                <a:extLst>
                  <a:ext uri="{FF2B5EF4-FFF2-40B4-BE49-F238E27FC236}">
                    <a16:creationId xmlns:a16="http://schemas.microsoft.com/office/drawing/2014/main" id="{A9841F8A-7996-40E5-9C6F-7894CDA6CA2F}"/>
                  </a:ext>
                </a:extLst>
              </p14:cNvPr>
              <p14:cNvContentPartPr/>
              <p14:nvPr/>
            </p14:nvContentPartPr>
            <p14:xfrm>
              <a:off x="2996574" y="3747513"/>
              <a:ext cx="927360" cy="365400"/>
            </p14:xfrm>
          </p:contentPart>
        </mc:Choice>
        <mc:Fallback xmlns="">
          <p:pic>
            <p:nvPicPr>
              <p:cNvPr id="96386" name="Ink 96385">
                <a:extLst>
                  <a:ext uri="{FF2B5EF4-FFF2-40B4-BE49-F238E27FC236}">
                    <a16:creationId xmlns:a16="http://schemas.microsoft.com/office/drawing/2014/main" id="{A9841F8A-7996-40E5-9C6F-7894CDA6CA2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82174" y="3733113"/>
                <a:ext cx="955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6400" name="Ink 96399">
                <a:extLst>
                  <a:ext uri="{FF2B5EF4-FFF2-40B4-BE49-F238E27FC236}">
                    <a16:creationId xmlns:a16="http://schemas.microsoft.com/office/drawing/2014/main" id="{5F406E1B-EEFA-4D84-9712-7E5B4BBA8987}"/>
                  </a:ext>
                </a:extLst>
              </p14:cNvPr>
              <p14:cNvContentPartPr/>
              <p14:nvPr/>
            </p14:nvContentPartPr>
            <p14:xfrm>
              <a:off x="3998454" y="4204713"/>
              <a:ext cx="700200" cy="654120"/>
            </p14:xfrm>
          </p:contentPart>
        </mc:Choice>
        <mc:Fallback xmlns="">
          <p:pic>
            <p:nvPicPr>
              <p:cNvPr id="96400" name="Ink 96399">
                <a:extLst>
                  <a:ext uri="{FF2B5EF4-FFF2-40B4-BE49-F238E27FC236}">
                    <a16:creationId xmlns:a16="http://schemas.microsoft.com/office/drawing/2014/main" id="{5F406E1B-EEFA-4D84-9712-7E5B4BBA898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84054" y="4190313"/>
                <a:ext cx="72828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6401" name="Ink 96400">
                <a:extLst>
                  <a:ext uri="{FF2B5EF4-FFF2-40B4-BE49-F238E27FC236}">
                    <a16:creationId xmlns:a16="http://schemas.microsoft.com/office/drawing/2014/main" id="{72781515-341F-4677-ADFF-AC3D126AEA86}"/>
                  </a:ext>
                </a:extLst>
              </p14:cNvPr>
              <p14:cNvContentPartPr/>
              <p14:nvPr/>
            </p14:nvContentPartPr>
            <p14:xfrm>
              <a:off x="3236334" y="4343673"/>
              <a:ext cx="537480" cy="230760"/>
            </p14:xfrm>
          </p:contentPart>
        </mc:Choice>
        <mc:Fallback xmlns="">
          <p:pic>
            <p:nvPicPr>
              <p:cNvPr id="96401" name="Ink 96400">
                <a:extLst>
                  <a:ext uri="{FF2B5EF4-FFF2-40B4-BE49-F238E27FC236}">
                    <a16:creationId xmlns:a16="http://schemas.microsoft.com/office/drawing/2014/main" id="{72781515-341F-4677-ADFF-AC3D126AEA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21934" y="4329273"/>
                <a:ext cx="5655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402" name="Ink 96401">
                <a:extLst>
                  <a:ext uri="{FF2B5EF4-FFF2-40B4-BE49-F238E27FC236}">
                    <a16:creationId xmlns:a16="http://schemas.microsoft.com/office/drawing/2014/main" id="{5C610885-2C63-4EFA-A151-F28859602E68}"/>
                  </a:ext>
                </a:extLst>
              </p14:cNvPr>
              <p14:cNvContentPartPr/>
              <p14:nvPr/>
            </p14:nvContentPartPr>
            <p14:xfrm>
              <a:off x="2179374" y="4376433"/>
              <a:ext cx="860760" cy="323280"/>
            </p14:xfrm>
          </p:contentPart>
        </mc:Choice>
        <mc:Fallback xmlns="">
          <p:pic>
            <p:nvPicPr>
              <p:cNvPr id="96402" name="Ink 96401">
                <a:extLst>
                  <a:ext uri="{FF2B5EF4-FFF2-40B4-BE49-F238E27FC236}">
                    <a16:creationId xmlns:a16="http://schemas.microsoft.com/office/drawing/2014/main" id="{5C610885-2C63-4EFA-A151-F28859602E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64974" y="4362033"/>
                <a:ext cx="8888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414" name="Ink 96413">
                <a:extLst>
                  <a:ext uri="{FF2B5EF4-FFF2-40B4-BE49-F238E27FC236}">
                    <a16:creationId xmlns:a16="http://schemas.microsoft.com/office/drawing/2014/main" id="{04D344A2-30A0-40E9-8718-1BC7FE9E3DA9}"/>
                  </a:ext>
                </a:extLst>
              </p14:cNvPr>
              <p14:cNvContentPartPr/>
              <p14:nvPr/>
            </p14:nvContentPartPr>
            <p14:xfrm>
              <a:off x="9592854" y="6010833"/>
              <a:ext cx="840960" cy="321480"/>
            </p14:xfrm>
          </p:contentPart>
        </mc:Choice>
        <mc:Fallback xmlns="">
          <p:pic>
            <p:nvPicPr>
              <p:cNvPr id="96414" name="Ink 96413">
                <a:extLst>
                  <a:ext uri="{FF2B5EF4-FFF2-40B4-BE49-F238E27FC236}">
                    <a16:creationId xmlns:a16="http://schemas.microsoft.com/office/drawing/2014/main" id="{04D344A2-30A0-40E9-8718-1BC7FE9E3DA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78454" y="5996433"/>
                <a:ext cx="8690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6415" name="Ink 96414">
                <a:extLst>
                  <a:ext uri="{FF2B5EF4-FFF2-40B4-BE49-F238E27FC236}">
                    <a16:creationId xmlns:a16="http://schemas.microsoft.com/office/drawing/2014/main" id="{7DAB32DB-19E1-4106-8C2E-8BB8D59B0C97}"/>
                  </a:ext>
                </a:extLst>
              </p14:cNvPr>
              <p14:cNvContentPartPr/>
              <p14:nvPr/>
            </p14:nvContentPartPr>
            <p14:xfrm>
              <a:off x="8768814" y="6069513"/>
              <a:ext cx="623520" cy="349920"/>
            </p14:xfrm>
          </p:contentPart>
        </mc:Choice>
        <mc:Fallback xmlns="">
          <p:pic>
            <p:nvPicPr>
              <p:cNvPr id="96415" name="Ink 96414">
                <a:extLst>
                  <a:ext uri="{FF2B5EF4-FFF2-40B4-BE49-F238E27FC236}">
                    <a16:creationId xmlns:a16="http://schemas.microsoft.com/office/drawing/2014/main" id="{7DAB32DB-19E1-4106-8C2E-8BB8D59B0C9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54414" y="6055113"/>
                <a:ext cx="651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6433" name="Ink 96432">
                <a:extLst>
                  <a:ext uri="{FF2B5EF4-FFF2-40B4-BE49-F238E27FC236}">
                    <a16:creationId xmlns:a16="http://schemas.microsoft.com/office/drawing/2014/main" id="{43540D7B-AC07-40C7-97AB-C9A4325634C8}"/>
                  </a:ext>
                </a:extLst>
              </p14:cNvPr>
              <p14:cNvContentPartPr/>
              <p14:nvPr/>
            </p14:nvContentPartPr>
            <p14:xfrm>
              <a:off x="730014" y="5155113"/>
              <a:ext cx="2450520" cy="570240"/>
            </p14:xfrm>
          </p:contentPart>
        </mc:Choice>
        <mc:Fallback xmlns="">
          <p:pic>
            <p:nvPicPr>
              <p:cNvPr id="96433" name="Ink 96432">
                <a:extLst>
                  <a:ext uri="{FF2B5EF4-FFF2-40B4-BE49-F238E27FC236}">
                    <a16:creationId xmlns:a16="http://schemas.microsoft.com/office/drawing/2014/main" id="{43540D7B-AC07-40C7-97AB-C9A4325634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5614" y="5140713"/>
                <a:ext cx="247860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6445" name="Ink 96444">
                <a:extLst>
                  <a:ext uri="{FF2B5EF4-FFF2-40B4-BE49-F238E27FC236}">
                    <a16:creationId xmlns:a16="http://schemas.microsoft.com/office/drawing/2014/main" id="{4C530C10-27FF-488F-97AD-CBC3F422B82F}"/>
                  </a:ext>
                </a:extLst>
              </p14:cNvPr>
              <p14:cNvContentPartPr/>
              <p14:nvPr/>
            </p14:nvContentPartPr>
            <p14:xfrm>
              <a:off x="3433254" y="5548953"/>
              <a:ext cx="213840" cy="77400"/>
            </p14:xfrm>
          </p:contentPart>
        </mc:Choice>
        <mc:Fallback xmlns="">
          <p:pic>
            <p:nvPicPr>
              <p:cNvPr id="96445" name="Ink 96444">
                <a:extLst>
                  <a:ext uri="{FF2B5EF4-FFF2-40B4-BE49-F238E27FC236}">
                    <a16:creationId xmlns:a16="http://schemas.microsoft.com/office/drawing/2014/main" id="{4C530C10-27FF-488F-97AD-CBC3F422B82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8854" y="5534553"/>
                <a:ext cx="241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6446" name="Ink 96445">
                <a:extLst>
                  <a:ext uri="{FF2B5EF4-FFF2-40B4-BE49-F238E27FC236}">
                    <a16:creationId xmlns:a16="http://schemas.microsoft.com/office/drawing/2014/main" id="{4DA56BEF-8497-48B1-B77A-7784B00886C0}"/>
                  </a:ext>
                </a:extLst>
              </p14:cNvPr>
              <p14:cNvContentPartPr/>
              <p14:nvPr/>
            </p14:nvContentPartPr>
            <p14:xfrm>
              <a:off x="1772214" y="5841993"/>
              <a:ext cx="535320" cy="304560"/>
            </p14:xfrm>
          </p:contentPart>
        </mc:Choice>
        <mc:Fallback xmlns="">
          <p:pic>
            <p:nvPicPr>
              <p:cNvPr id="96446" name="Ink 96445">
                <a:extLst>
                  <a:ext uri="{FF2B5EF4-FFF2-40B4-BE49-F238E27FC236}">
                    <a16:creationId xmlns:a16="http://schemas.microsoft.com/office/drawing/2014/main" id="{4DA56BEF-8497-48B1-B77A-7784B00886C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57814" y="5827593"/>
                <a:ext cx="5634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6500" name="Ink 96499">
                <a:extLst>
                  <a:ext uri="{FF2B5EF4-FFF2-40B4-BE49-F238E27FC236}">
                    <a16:creationId xmlns:a16="http://schemas.microsoft.com/office/drawing/2014/main" id="{8A2B4477-DA85-48D8-96F3-12AAD35455E4}"/>
                  </a:ext>
                </a:extLst>
              </p14:cNvPr>
              <p14:cNvContentPartPr/>
              <p14:nvPr/>
            </p14:nvContentPartPr>
            <p14:xfrm>
              <a:off x="3803334" y="5119473"/>
              <a:ext cx="3545640" cy="1603800"/>
            </p14:xfrm>
          </p:contentPart>
        </mc:Choice>
        <mc:Fallback xmlns="">
          <p:pic>
            <p:nvPicPr>
              <p:cNvPr id="96500" name="Ink 96499">
                <a:extLst>
                  <a:ext uri="{FF2B5EF4-FFF2-40B4-BE49-F238E27FC236}">
                    <a16:creationId xmlns:a16="http://schemas.microsoft.com/office/drawing/2014/main" id="{8A2B4477-DA85-48D8-96F3-12AAD35455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88934" y="5105073"/>
                <a:ext cx="3573720" cy="16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68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2DFB64-E3A4-430B-A87A-D7A887172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AE9F52-49CD-4A12-9652-11CE5DCD8FB9}"/>
                  </a:ext>
                </a:extLst>
              </p14:cNvPr>
              <p14:cNvContentPartPr/>
              <p14:nvPr/>
            </p14:nvContentPartPr>
            <p14:xfrm>
              <a:off x="1580334" y="1227513"/>
              <a:ext cx="282600" cy="37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AE9F52-49CD-4A12-9652-11CE5DCD8F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5934" y="1213113"/>
                <a:ext cx="3106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B40B0A-9DDC-4A88-BE93-A763E6252BAC}"/>
                  </a:ext>
                </a:extLst>
              </p14:cNvPr>
              <p14:cNvContentPartPr/>
              <p14:nvPr/>
            </p14:nvContentPartPr>
            <p14:xfrm>
              <a:off x="2115294" y="1440633"/>
              <a:ext cx="225360" cy="10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B40B0A-9DDC-4A88-BE93-A763E6252B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0894" y="1426233"/>
                <a:ext cx="253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261" name="Ink 96260">
                <a:extLst>
                  <a:ext uri="{FF2B5EF4-FFF2-40B4-BE49-F238E27FC236}">
                    <a16:creationId xmlns:a16="http://schemas.microsoft.com/office/drawing/2014/main" id="{CE6FF091-F00C-46F5-822A-A892E19C1E30}"/>
                  </a:ext>
                </a:extLst>
              </p14:cNvPr>
              <p14:cNvContentPartPr/>
              <p14:nvPr/>
            </p14:nvContentPartPr>
            <p14:xfrm>
              <a:off x="2145534" y="1893873"/>
              <a:ext cx="3271320" cy="408600"/>
            </p14:xfrm>
          </p:contentPart>
        </mc:Choice>
        <mc:Fallback xmlns="">
          <p:pic>
            <p:nvPicPr>
              <p:cNvPr id="96261" name="Ink 96260">
                <a:extLst>
                  <a:ext uri="{FF2B5EF4-FFF2-40B4-BE49-F238E27FC236}">
                    <a16:creationId xmlns:a16="http://schemas.microsoft.com/office/drawing/2014/main" id="{CE6FF091-F00C-46F5-822A-A892E19C1E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31134" y="1879473"/>
                <a:ext cx="32994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62" name="Ink 96261">
                <a:extLst>
                  <a:ext uri="{FF2B5EF4-FFF2-40B4-BE49-F238E27FC236}">
                    <a16:creationId xmlns:a16="http://schemas.microsoft.com/office/drawing/2014/main" id="{43191AFA-55B3-42C6-9BC4-6E8CBBA1EBE9}"/>
                  </a:ext>
                </a:extLst>
              </p14:cNvPr>
              <p14:cNvContentPartPr/>
              <p14:nvPr/>
            </p14:nvContentPartPr>
            <p14:xfrm>
              <a:off x="3456654" y="1255953"/>
              <a:ext cx="667800" cy="355680"/>
            </p14:xfrm>
          </p:contentPart>
        </mc:Choice>
        <mc:Fallback xmlns="">
          <p:pic>
            <p:nvPicPr>
              <p:cNvPr id="96262" name="Ink 96261">
                <a:extLst>
                  <a:ext uri="{FF2B5EF4-FFF2-40B4-BE49-F238E27FC236}">
                    <a16:creationId xmlns:a16="http://schemas.microsoft.com/office/drawing/2014/main" id="{43191AFA-55B3-42C6-9BC4-6E8CBBA1EB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2254" y="1241553"/>
                <a:ext cx="6958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63" name="Ink 96262">
                <a:extLst>
                  <a:ext uri="{FF2B5EF4-FFF2-40B4-BE49-F238E27FC236}">
                    <a16:creationId xmlns:a16="http://schemas.microsoft.com/office/drawing/2014/main" id="{BA6C4066-1E4D-45D0-AD6C-09A6671924BD}"/>
                  </a:ext>
                </a:extLst>
              </p14:cNvPr>
              <p14:cNvContentPartPr/>
              <p14:nvPr/>
            </p14:nvContentPartPr>
            <p14:xfrm>
              <a:off x="2774094" y="1289793"/>
              <a:ext cx="470520" cy="289080"/>
            </p14:xfrm>
          </p:contentPart>
        </mc:Choice>
        <mc:Fallback xmlns="">
          <p:pic>
            <p:nvPicPr>
              <p:cNvPr id="96263" name="Ink 96262">
                <a:extLst>
                  <a:ext uri="{FF2B5EF4-FFF2-40B4-BE49-F238E27FC236}">
                    <a16:creationId xmlns:a16="http://schemas.microsoft.com/office/drawing/2014/main" id="{BA6C4066-1E4D-45D0-AD6C-09A6671924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59694" y="1275393"/>
                <a:ext cx="4986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281" name="Ink 96280">
                <a:extLst>
                  <a:ext uri="{FF2B5EF4-FFF2-40B4-BE49-F238E27FC236}">
                    <a16:creationId xmlns:a16="http://schemas.microsoft.com/office/drawing/2014/main" id="{A785D777-57AA-4DA8-B363-1B37C0EC197F}"/>
                  </a:ext>
                </a:extLst>
              </p14:cNvPr>
              <p14:cNvContentPartPr/>
              <p14:nvPr/>
            </p14:nvContentPartPr>
            <p14:xfrm>
              <a:off x="3814854" y="2457273"/>
              <a:ext cx="1569240" cy="307800"/>
            </p14:xfrm>
          </p:contentPart>
        </mc:Choice>
        <mc:Fallback xmlns="">
          <p:pic>
            <p:nvPicPr>
              <p:cNvPr id="96281" name="Ink 96280">
                <a:extLst>
                  <a:ext uri="{FF2B5EF4-FFF2-40B4-BE49-F238E27FC236}">
                    <a16:creationId xmlns:a16="http://schemas.microsoft.com/office/drawing/2014/main" id="{A785D777-57AA-4DA8-B363-1B37C0EC19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00454" y="2442873"/>
                <a:ext cx="15973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282" name="Ink 96281">
                <a:extLst>
                  <a:ext uri="{FF2B5EF4-FFF2-40B4-BE49-F238E27FC236}">
                    <a16:creationId xmlns:a16="http://schemas.microsoft.com/office/drawing/2014/main" id="{E1E1D238-9319-4C72-85EC-DFB7748EE1AD}"/>
                  </a:ext>
                </a:extLst>
              </p14:cNvPr>
              <p14:cNvContentPartPr/>
              <p14:nvPr/>
            </p14:nvContentPartPr>
            <p14:xfrm>
              <a:off x="2184774" y="2506593"/>
              <a:ext cx="1442160" cy="344160"/>
            </p14:xfrm>
          </p:contentPart>
        </mc:Choice>
        <mc:Fallback xmlns="">
          <p:pic>
            <p:nvPicPr>
              <p:cNvPr id="96282" name="Ink 96281">
                <a:extLst>
                  <a:ext uri="{FF2B5EF4-FFF2-40B4-BE49-F238E27FC236}">
                    <a16:creationId xmlns:a16="http://schemas.microsoft.com/office/drawing/2014/main" id="{E1E1D238-9319-4C72-85EC-DFB7748EE1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70374" y="2492193"/>
                <a:ext cx="14702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313" name="Ink 96312">
                <a:extLst>
                  <a:ext uri="{FF2B5EF4-FFF2-40B4-BE49-F238E27FC236}">
                    <a16:creationId xmlns:a16="http://schemas.microsoft.com/office/drawing/2014/main" id="{3BEF680B-EEBD-4BC5-A623-E601C99097BD}"/>
                  </a:ext>
                </a:extLst>
              </p14:cNvPr>
              <p14:cNvContentPartPr/>
              <p14:nvPr/>
            </p14:nvContentPartPr>
            <p14:xfrm>
              <a:off x="3718014" y="3060633"/>
              <a:ext cx="1314000" cy="364320"/>
            </p14:xfrm>
          </p:contentPart>
        </mc:Choice>
        <mc:Fallback xmlns="">
          <p:pic>
            <p:nvPicPr>
              <p:cNvPr id="96313" name="Ink 96312">
                <a:extLst>
                  <a:ext uri="{FF2B5EF4-FFF2-40B4-BE49-F238E27FC236}">
                    <a16:creationId xmlns:a16="http://schemas.microsoft.com/office/drawing/2014/main" id="{3BEF680B-EEBD-4BC5-A623-E601C99097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03614" y="3046233"/>
                <a:ext cx="13420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314" name="Ink 96313">
                <a:extLst>
                  <a:ext uri="{FF2B5EF4-FFF2-40B4-BE49-F238E27FC236}">
                    <a16:creationId xmlns:a16="http://schemas.microsoft.com/office/drawing/2014/main" id="{E53B9B15-6E98-4382-93BE-B705D68CF655}"/>
                  </a:ext>
                </a:extLst>
              </p14:cNvPr>
              <p14:cNvContentPartPr/>
              <p14:nvPr/>
            </p14:nvContentPartPr>
            <p14:xfrm>
              <a:off x="2679774" y="3205353"/>
              <a:ext cx="839880" cy="214560"/>
            </p14:xfrm>
          </p:contentPart>
        </mc:Choice>
        <mc:Fallback xmlns="">
          <p:pic>
            <p:nvPicPr>
              <p:cNvPr id="96314" name="Ink 96313">
                <a:extLst>
                  <a:ext uri="{FF2B5EF4-FFF2-40B4-BE49-F238E27FC236}">
                    <a16:creationId xmlns:a16="http://schemas.microsoft.com/office/drawing/2014/main" id="{E53B9B15-6E98-4382-93BE-B705D68CF65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5374" y="3190953"/>
                <a:ext cx="867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315" name="Ink 96314">
                <a:extLst>
                  <a:ext uri="{FF2B5EF4-FFF2-40B4-BE49-F238E27FC236}">
                    <a16:creationId xmlns:a16="http://schemas.microsoft.com/office/drawing/2014/main" id="{DBF2BB99-1530-4037-8CB4-841B54E50428}"/>
                  </a:ext>
                </a:extLst>
              </p14:cNvPr>
              <p14:cNvContentPartPr/>
              <p14:nvPr/>
            </p14:nvContentPartPr>
            <p14:xfrm>
              <a:off x="2189454" y="3354393"/>
              <a:ext cx="281160" cy="99000"/>
            </p14:xfrm>
          </p:contentPart>
        </mc:Choice>
        <mc:Fallback xmlns="">
          <p:pic>
            <p:nvPicPr>
              <p:cNvPr id="96315" name="Ink 96314">
                <a:extLst>
                  <a:ext uri="{FF2B5EF4-FFF2-40B4-BE49-F238E27FC236}">
                    <a16:creationId xmlns:a16="http://schemas.microsoft.com/office/drawing/2014/main" id="{DBF2BB99-1530-4037-8CB4-841B54E5042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75054" y="3339993"/>
                <a:ext cx="309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316" name="Ink 96315">
                <a:extLst>
                  <a:ext uri="{FF2B5EF4-FFF2-40B4-BE49-F238E27FC236}">
                    <a16:creationId xmlns:a16="http://schemas.microsoft.com/office/drawing/2014/main" id="{11278F19-B3FC-4340-9C26-B3471C615250}"/>
                  </a:ext>
                </a:extLst>
              </p14:cNvPr>
              <p14:cNvContentPartPr/>
              <p14:nvPr/>
            </p14:nvContentPartPr>
            <p14:xfrm>
              <a:off x="1461894" y="3248913"/>
              <a:ext cx="248040" cy="308160"/>
            </p14:xfrm>
          </p:contentPart>
        </mc:Choice>
        <mc:Fallback xmlns="">
          <p:pic>
            <p:nvPicPr>
              <p:cNvPr id="96316" name="Ink 96315">
                <a:extLst>
                  <a:ext uri="{FF2B5EF4-FFF2-40B4-BE49-F238E27FC236}">
                    <a16:creationId xmlns:a16="http://schemas.microsoft.com/office/drawing/2014/main" id="{11278F19-B3FC-4340-9C26-B3471C6152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47494" y="3234513"/>
                <a:ext cx="2761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348" name="Ink 96347">
                <a:extLst>
                  <a:ext uri="{FF2B5EF4-FFF2-40B4-BE49-F238E27FC236}">
                    <a16:creationId xmlns:a16="http://schemas.microsoft.com/office/drawing/2014/main" id="{AB03AB80-ED59-4DF2-B628-E8D07AD9F4B0}"/>
                  </a:ext>
                </a:extLst>
              </p14:cNvPr>
              <p14:cNvContentPartPr/>
              <p14:nvPr/>
            </p14:nvContentPartPr>
            <p14:xfrm>
              <a:off x="5597214" y="1438113"/>
              <a:ext cx="5706000" cy="1803600"/>
            </p14:xfrm>
          </p:contentPart>
        </mc:Choice>
        <mc:Fallback xmlns="">
          <p:pic>
            <p:nvPicPr>
              <p:cNvPr id="96348" name="Ink 96347">
                <a:extLst>
                  <a:ext uri="{FF2B5EF4-FFF2-40B4-BE49-F238E27FC236}">
                    <a16:creationId xmlns:a16="http://schemas.microsoft.com/office/drawing/2014/main" id="{AB03AB80-ED59-4DF2-B628-E8D07AD9F4B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82814" y="1423713"/>
                <a:ext cx="5734080" cy="18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06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C1D976-F3BA-4A4E-83C7-8DFAB1434219}"/>
                  </a:ext>
                </a:extLst>
              </p:cNvPr>
              <p:cNvSpPr txBox="1"/>
              <p:nvPr/>
            </p:nvSpPr>
            <p:spPr>
              <a:xfrm>
                <a:off x="314325" y="1171575"/>
                <a:ext cx="11790664" cy="2685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Q.14 A gas of mass 1.5 kg undergoes a quasi-static expansion which follows a relationship </a:t>
                </a:r>
              </a:p>
              <a:p>
                <a:r>
                  <a:rPr lang="en-US" sz="2400" b="1" dirty="0"/>
                  <a:t>p = a + bV, where a and b are constants. The initial and final pressures are 1000 kPa and </a:t>
                </a:r>
              </a:p>
              <a:p>
                <a:r>
                  <a:rPr lang="en-US" sz="2400" b="1" dirty="0"/>
                  <a:t>200 kPa respectively and the corresponding volumes are 0.20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and 1.20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. The specific </a:t>
                </a:r>
              </a:p>
              <a:p>
                <a:r>
                  <a:rPr lang="en-US" sz="2400" b="1" dirty="0"/>
                  <a:t>internal energy of the gas is given by the relation </a:t>
                </a:r>
              </a:p>
              <a:p>
                <a:r>
                  <a:rPr lang="en-US" sz="2400" b="1" dirty="0"/>
                  <a:t>                                                        u = l.5 pv – 85 kJ/kg </a:t>
                </a:r>
              </a:p>
              <a:p>
                <a:r>
                  <a:rPr lang="en-US" sz="2400" b="1" dirty="0"/>
                  <a:t>  Where p is the kPa and v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/kg. Calculate the net heat transfer and the maximum </a:t>
                </a:r>
              </a:p>
              <a:p>
                <a:r>
                  <a:rPr lang="en-US" sz="2400" b="1" dirty="0"/>
                  <a:t>internal energy of the gas attained during expansion.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C1D976-F3BA-4A4E-83C7-8DFAB1434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1171575"/>
                <a:ext cx="11790664" cy="2685992"/>
              </a:xfrm>
              <a:prstGeom prst="rect">
                <a:avLst/>
              </a:prstGeom>
              <a:blipFill>
                <a:blip r:embed="rId6"/>
                <a:stretch>
                  <a:fillRect l="-827" t="-1814" b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4684879-C743-4B42-B446-4E1BBE274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852A14-DADB-4669-96A2-4EABF0A81C04}"/>
                  </a:ext>
                </a:extLst>
              </p14:cNvPr>
              <p14:cNvContentPartPr/>
              <p14:nvPr/>
            </p14:nvContentPartPr>
            <p14:xfrm>
              <a:off x="262374" y="4250800"/>
              <a:ext cx="358560" cy="475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852A14-DADB-4669-96A2-4EABF0A81C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974" y="4236400"/>
                <a:ext cx="3866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057F4E-7E29-493C-881C-EEE3D321B6DA}"/>
                  </a:ext>
                </a:extLst>
              </p14:cNvPr>
              <p14:cNvContentPartPr/>
              <p14:nvPr/>
            </p14:nvContentPartPr>
            <p14:xfrm>
              <a:off x="1793094" y="4492720"/>
              <a:ext cx="137160" cy="80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057F4E-7E29-493C-881C-EEE3D321B6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8694" y="4478320"/>
                <a:ext cx="165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7AC497-6155-43D9-89D8-6AB32D4D0AD3}"/>
                  </a:ext>
                </a:extLst>
              </p14:cNvPr>
              <p14:cNvContentPartPr/>
              <p14:nvPr/>
            </p14:nvContentPartPr>
            <p14:xfrm>
              <a:off x="1420854" y="4309480"/>
              <a:ext cx="144000" cy="394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7AC497-6155-43D9-89D8-6AB32D4D0A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6454" y="4295080"/>
                <a:ext cx="1720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E6C7FA6-2E55-40EF-BF0C-6A59C4E63B81}"/>
                  </a:ext>
                </a:extLst>
              </p14:cNvPr>
              <p14:cNvContentPartPr/>
              <p14:nvPr/>
            </p14:nvContentPartPr>
            <p14:xfrm>
              <a:off x="2123574" y="4308400"/>
              <a:ext cx="950400" cy="326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E6C7FA6-2E55-40EF-BF0C-6A59C4E63B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9174" y="4294000"/>
                <a:ext cx="9784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6269" name="Ink 96268">
                <a:extLst>
                  <a:ext uri="{FF2B5EF4-FFF2-40B4-BE49-F238E27FC236}">
                    <a16:creationId xmlns:a16="http://schemas.microsoft.com/office/drawing/2014/main" id="{7F4A4579-5922-48B1-96D1-83EED3179414}"/>
                  </a:ext>
                </a:extLst>
              </p14:cNvPr>
              <p14:cNvContentPartPr/>
              <p14:nvPr/>
            </p14:nvContentPartPr>
            <p14:xfrm>
              <a:off x="1833414" y="4875760"/>
              <a:ext cx="1293480" cy="306360"/>
            </p14:xfrm>
          </p:contentPart>
        </mc:Choice>
        <mc:Fallback xmlns="">
          <p:pic>
            <p:nvPicPr>
              <p:cNvPr id="96269" name="Ink 96268">
                <a:extLst>
                  <a:ext uri="{FF2B5EF4-FFF2-40B4-BE49-F238E27FC236}">
                    <a16:creationId xmlns:a16="http://schemas.microsoft.com/office/drawing/2014/main" id="{7F4A4579-5922-48B1-96D1-83EED31794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19014" y="4861360"/>
                <a:ext cx="13215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270" name="Ink 96269">
                <a:extLst>
                  <a:ext uri="{FF2B5EF4-FFF2-40B4-BE49-F238E27FC236}">
                    <a16:creationId xmlns:a16="http://schemas.microsoft.com/office/drawing/2014/main" id="{B422BB9E-AA1C-4F80-9183-5A02E94A77BE}"/>
                  </a:ext>
                </a:extLst>
              </p14:cNvPr>
              <p14:cNvContentPartPr/>
              <p14:nvPr/>
            </p14:nvContentPartPr>
            <p14:xfrm>
              <a:off x="1468374" y="4888720"/>
              <a:ext cx="130320" cy="373680"/>
            </p14:xfrm>
          </p:contentPart>
        </mc:Choice>
        <mc:Fallback xmlns="">
          <p:pic>
            <p:nvPicPr>
              <p:cNvPr id="96270" name="Ink 96269">
                <a:extLst>
                  <a:ext uri="{FF2B5EF4-FFF2-40B4-BE49-F238E27FC236}">
                    <a16:creationId xmlns:a16="http://schemas.microsoft.com/office/drawing/2014/main" id="{B422BB9E-AA1C-4F80-9183-5A02E94A77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53974" y="4874320"/>
                <a:ext cx="1584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292" name="Ink 96291">
                <a:extLst>
                  <a:ext uri="{FF2B5EF4-FFF2-40B4-BE49-F238E27FC236}">
                    <a16:creationId xmlns:a16="http://schemas.microsoft.com/office/drawing/2014/main" id="{0CDA6B89-B4F5-4D64-8A77-9B57FF8F90E5}"/>
                  </a:ext>
                </a:extLst>
              </p14:cNvPr>
              <p14:cNvContentPartPr/>
              <p14:nvPr/>
            </p14:nvContentPartPr>
            <p14:xfrm>
              <a:off x="3662574" y="4288600"/>
              <a:ext cx="1582200" cy="355680"/>
            </p14:xfrm>
          </p:contentPart>
        </mc:Choice>
        <mc:Fallback xmlns="">
          <p:pic>
            <p:nvPicPr>
              <p:cNvPr id="96292" name="Ink 96291">
                <a:extLst>
                  <a:ext uri="{FF2B5EF4-FFF2-40B4-BE49-F238E27FC236}">
                    <a16:creationId xmlns:a16="http://schemas.microsoft.com/office/drawing/2014/main" id="{0CDA6B89-B4F5-4D64-8A77-9B57FF8F90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8174" y="4274200"/>
                <a:ext cx="16102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293" name="Ink 96292">
                <a:extLst>
                  <a:ext uri="{FF2B5EF4-FFF2-40B4-BE49-F238E27FC236}">
                    <a16:creationId xmlns:a16="http://schemas.microsoft.com/office/drawing/2014/main" id="{2EC8BF69-B14D-4201-BE3C-A9233CDE61B4}"/>
                  </a:ext>
                </a:extLst>
              </p14:cNvPr>
              <p14:cNvContentPartPr/>
              <p14:nvPr/>
            </p14:nvContentPartPr>
            <p14:xfrm>
              <a:off x="3624054" y="4811320"/>
              <a:ext cx="1585440" cy="460080"/>
            </p14:xfrm>
          </p:contentPart>
        </mc:Choice>
        <mc:Fallback xmlns="">
          <p:pic>
            <p:nvPicPr>
              <p:cNvPr id="96293" name="Ink 96292">
                <a:extLst>
                  <a:ext uri="{FF2B5EF4-FFF2-40B4-BE49-F238E27FC236}">
                    <a16:creationId xmlns:a16="http://schemas.microsoft.com/office/drawing/2014/main" id="{2EC8BF69-B14D-4201-BE3C-A9233CDE61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09654" y="4796920"/>
                <a:ext cx="16135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303" name="Ink 96302">
                <a:extLst>
                  <a:ext uri="{FF2B5EF4-FFF2-40B4-BE49-F238E27FC236}">
                    <a16:creationId xmlns:a16="http://schemas.microsoft.com/office/drawing/2014/main" id="{4BDBDE39-C461-4873-983D-E51E220E68E8}"/>
                  </a:ext>
                </a:extLst>
              </p14:cNvPr>
              <p14:cNvContentPartPr/>
              <p14:nvPr/>
            </p14:nvContentPartPr>
            <p14:xfrm>
              <a:off x="7853334" y="3997720"/>
              <a:ext cx="824760" cy="284400"/>
            </p14:xfrm>
          </p:contentPart>
        </mc:Choice>
        <mc:Fallback xmlns="">
          <p:pic>
            <p:nvPicPr>
              <p:cNvPr id="96303" name="Ink 96302">
                <a:extLst>
                  <a:ext uri="{FF2B5EF4-FFF2-40B4-BE49-F238E27FC236}">
                    <a16:creationId xmlns:a16="http://schemas.microsoft.com/office/drawing/2014/main" id="{4BDBDE39-C461-4873-983D-E51E220E68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38934" y="3983320"/>
                <a:ext cx="8528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304" name="Ink 96303">
                <a:extLst>
                  <a:ext uri="{FF2B5EF4-FFF2-40B4-BE49-F238E27FC236}">
                    <a16:creationId xmlns:a16="http://schemas.microsoft.com/office/drawing/2014/main" id="{704FD3EE-F484-44BA-9729-3118F95EA2E9}"/>
                  </a:ext>
                </a:extLst>
              </p14:cNvPr>
              <p14:cNvContentPartPr/>
              <p14:nvPr/>
            </p14:nvContentPartPr>
            <p14:xfrm>
              <a:off x="7315854" y="3967840"/>
              <a:ext cx="372240" cy="366840"/>
            </p14:xfrm>
          </p:contentPart>
        </mc:Choice>
        <mc:Fallback xmlns="">
          <p:pic>
            <p:nvPicPr>
              <p:cNvPr id="96304" name="Ink 96303">
                <a:extLst>
                  <a:ext uri="{FF2B5EF4-FFF2-40B4-BE49-F238E27FC236}">
                    <a16:creationId xmlns:a16="http://schemas.microsoft.com/office/drawing/2014/main" id="{704FD3EE-F484-44BA-9729-3118F95EA2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01454" y="3953440"/>
                <a:ext cx="4003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325" name="Ink 96324">
                <a:extLst>
                  <a:ext uri="{FF2B5EF4-FFF2-40B4-BE49-F238E27FC236}">
                    <a16:creationId xmlns:a16="http://schemas.microsoft.com/office/drawing/2014/main" id="{8700E5B3-BD5B-4CB8-BFDA-876CC9E320DF}"/>
                  </a:ext>
                </a:extLst>
              </p14:cNvPr>
              <p14:cNvContentPartPr/>
              <p14:nvPr/>
            </p14:nvContentPartPr>
            <p14:xfrm>
              <a:off x="10237254" y="4379680"/>
              <a:ext cx="728280" cy="308520"/>
            </p14:xfrm>
          </p:contentPart>
        </mc:Choice>
        <mc:Fallback xmlns="">
          <p:pic>
            <p:nvPicPr>
              <p:cNvPr id="96325" name="Ink 96324">
                <a:extLst>
                  <a:ext uri="{FF2B5EF4-FFF2-40B4-BE49-F238E27FC236}">
                    <a16:creationId xmlns:a16="http://schemas.microsoft.com/office/drawing/2014/main" id="{8700E5B3-BD5B-4CB8-BFDA-876CC9E320D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222854" y="4365280"/>
                <a:ext cx="756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326" name="Ink 96325">
                <a:extLst>
                  <a:ext uri="{FF2B5EF4-FFF2-40B4-BE49-F238E27FC236}">
                    <a16:creationId xmlns:a16="http://schemas.microsoft.com/office/drawing/2014/main" id="{AA55C5FE-9F95-4DA3-9948-F83B6B433A66}"/>
                  </a:ext>
                </a:extLst>
              </p14:cNvPr>
              <p14:cNvContentPartPr/>
              <p14:nvPr/>
            </p14:nvContentPartPr>
            <p14:xfrm>
              <a:off x="8052774" y="4374640"/>
              <a:ext cx="1905480" cy="378360"/>
            </p14:xfrm>
          </p:contentPart>
        </mc:Choice>
        <mc:Fallback xmlns="">
          <p:pic>
            <p:nvPicPr>
              <p:cNvPr id="96326" name="Ink 96325">
                <a:extLst>
                  <a:ext uri="{FF2B5EF4-FFF2-40B4-BE49-F238E27FC236}">
                    <a16:creationId xmlns:a16="http://schemas.microsoft.com/office/drawing/2014/main" id="{AA55C5FE-9F95-4DA3-9948-F83B6B433A6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38374" y="4360240"/>
                <a:ext cx="19335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327" name="Ink 96326">
                <a:extLst>
                  <a:ext uri="{FF2B5EF4-FFF2-40B4-BE49-F238E27FC236}">
                    <a16:creationId xmlns:a16="http://schemas.microsoft.com/office/drawing/2014/main" id="{453FB5FD-1A06-40A1-93A0-35232E2F16E3}"/>
                  </a:ext>
                </a:extLst>
              </p14:cNvPr>
              <p14:cNvContentPartPr/>
              <p14:nvPr/>
            </p14:nvContentPartPr>
            <p14:xfrm>
              <a:off x="6860814" y="4475080"/>
              <a:ext cx="932400" cy="296280"/>
            </p14:xfrm>
          </p:contentPart>
        </mc:Choice>
        <mc:Fallback xmlns="">
          <p:pic>
            <p:nvPicPr>
              <p:cNvPr id="96327" name="Ink 96326">
                <a:extLst>
                  <a:ext uri="{FF2B5EF4-FFF2-40B4-BE49-F238E27FC236}">
                    <a16:creationId xmlns:a16="http://schemas.microsoft.com/office/drawing/2014/main" id="{453FB5FD-1A06-40A1-93A0-35232E2F16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46414" y="4460680"/>
                <a:ext cx="9604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358" name="Ink 96357">
                <a:extLst>
                  <a:ext uri="{FF2B5EF4-FFF2-40B4-BE49-F238E27FC236}">
                    <a16:creationId xmlns:a16="http://schemas.microsoft.com/office/drawing/2014/main" id="{85B06803-5B5C-4F45-A1D6-056FB302D9DD}"/>
                  </a:ext>
                </a:extLst>
              </p14:cNvPr>
              <p14:cNvContentPartPr/>
              <p14:nvPr/>
            </p14:nvContentPartPr>
            <p14:xfrm>
              <a:off x="8428254" y="5384800"/>
              <a:ext cx="1027080" cy="328320"/>
            </p14:xfrm>
          </p:contentPart>
        </mc:Choice>
        <mc:Fallback xmlns="">
          <p:pic>
            <p:nvPicPr>
              <p:cNvPr id="96358" name="Ink 96357">
                <a:extLst>
                  <a:ext uri="{FF2B5EF4-FFF2-40B4-BE49-F238E27FC236}">
                    <a16:creationId xmlns:a16="http://schemas.microsoft.com/office/drawing/2014/main" id="{85B06803-5B5C-4F45-A1D6-056FB302D9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13854" y="5370400"/>
                <a:ext cx="10551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359" name="Ink 96358">
                <a:extLst>
                  <a:ext uri="{FF2B5EF4-FFF2-40B4-BE49-F238E27FC236}">
                    <a16:creationId xmlns:a16="http://schemas.microsoft.com/office/drawing/2014/main" id="{E618EC95-6373-49D2-BCE1-F5C3F962E837}"/>
                  </a:ext>
                </a:extLst>
              </p14:cNvPr>
              <p14:cNvContentPartPr/>
              <p14:nvPr/>
            </p14:nvContentPartPr>
            <p14:xfrm>
              <a:off x="7441134" y="5396680"/>
              <a:ext cx="700560" cy="305280"/>
            </p14:xfrm>
          </p:contentPart>
        </mc:Choice>
        <mc:Fallback xmlns="">
          <p:pic>
            <p:nvPicPr>
              <p:cNvPr id="96359" name="Ink 96358">
                <a:extLst>
                  <a:ext uri="{FF2B5EF4-FFF2-40B4-BE49-F238E27FC236}">
                    <a16:creationId xmlns:a16="http://schemas.microsoft.com/office/drawing/2014/main" id="{E618EC95-6373-49D2-BCE1-F5C3F962E83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26734" y="5382280"/>
                <a:ext cx="7286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360" name="Ink 96359">
                <a:extLst>
                  <a:ext uri="{FF2B5EF4-FFF2-40B4-BE49-F238E27FC236}">
                    <a16:creationId xmlns:a16="http://schemas.microsoft.com/office/drawing/2014/main" id="{1CF351F1-2297-4566-A2B2-BD25D65874F7}"/>
                  </a:ext>
                </a:extLst>
              </p14:cNvPr>
              <p14:cNvContentPartPr/>
              <p14:nvPr/>
            </p14:nvContentPartPr>
            <p14:xfrm>
              <a:off x="10253454" y="4894840"/>
              <a:ext cx="782640" cy="316800"/>
            </p14:xfrm>
          </p:contentPart>
        </mc:Choice>
        <mc:Fallback xmlns="">
          <p:pic>
            <p:nvPicPr>
              <p:cNvPr id="96360" name="Ink 96359">
                <a:extLst>
                  <a:ext uri="{FF2B5EF4-FFF2-40B4-BE49-F238E27FC236}">
                    <a16:creationId xmlns:a16="http://schemas.microsoft.com/office/drawing/2014/main" id="{1CF351F1-2297-4566-A2B2-BD25D65874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39054" y="4880440"/>
                <a:ext cx="8107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361" name="Ink 96360">
                <a:extLst>
                  <a:ext uri="{FF2B5EF4-FFF2-40B4-BE49-F238E27FC236}">
                    <a16:creationId xmlns:a16="http://schemas.microsoft.com/office/drawing/2014/main" id="{EADA738C-BFD1-49C4-8CD0-9D40FB610B28}"/>
                  </a:ext>
                </a:extLst>
              </p14:cNvPr>
              <p14:cNvContentPartPr/>
              <p14:nvPr/>
            </p14:nvContentPartPr>
            <p14:xfrm>
              <a:off x="9280734" y="4875760"/>
              <a:ext cx="732960" cy="281880"/>
            </p14:xfrm>
          </p:contentPart>
        </mc:Choice>
        <mc:Fallback xmlns="">
          <p:pic>
            <p:nvPicPr>
              <p:cNvPr id="96361" name="Ink 96360">
                <a:extLst>
                  <a:ext uri="{FF2B5EF4-FFF2-40B4-BE49-F238E27FC236}">
                    <a16:creationId xmlns:a16="http://schemas.microsoft.com/office/drawing/2014/main" id="{EADA738C-BFD1-49C4-8CD0-9D40FB610B2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66334" y="4861360"/>
                <a:ext cx="7610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6362" name="Ink 96361">
                <a:extLst>
                  <a:ext uri="{FF2B5EF4-FFF2-40B4-BE49-F238E27FC236}">
                    <a16:creationId xmlns:a16="http://schemas.microsoft.com/office/drawing/2014/main" id="{A8A95E23-F347-4918-8AFB-FBEC80329F5C}"/>
                  </a:ext>
                </a:extLst>
              </p14:cNvPr>
              <p14:cNvContentPartPr/>
              <p14:nvPr/>
            </p14:nvContentPartPr>
            <p14:xfrm>
              <a:off x="8169054" y="4939480"/>
              <a:ext cx="845280" cy="261000"/>
            </p14:xfrm>
          </p:contentPart>
        </mc:Choice>
        <mc:Fallback xmlns="">
          <p:pic>
            <p:nvPicPr>
              <p:cNvPr id="96362" name="Ink 96361">
                <a:extLst>
                  <a:ext uri="{FF2B5EF4-FFF2-40B4-BE49-F238E27FC236}">
                    <a16:creationId xmlns:a16="http://schemas.microsoft.com/office/drawing/2014/main" id="{A8A95E23-F347-4918-8AFB-FBEC80329F5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54654" y="4925080"/>
                <a:ext cx="873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6363" name="Ink 96362">
                <a:extLst>
                  <a:ext uri="{FF2B5EF4-FFF2-40B4-BE49-F238E27FC236}">
                    <a16:creationId xmlns:a16="http://schemas.microsoft.com/office/drawing/2014/main" id="{D4568D69-DDA3-402A-8C5B-8F0C6C897A45}"/>
                  </a:ext>
                </a:extLst>
              </p14:cNvPr>
              <p14:cNvContentPartPr/>
              <p14:nvPr/>
            </p14:nvContentPartPr>
            <p14:xfrm>
              <a:off x="7767294" y="5073040"/>
              <a:ext cx="181440" cy="90360"/>
            </p14:xfrm>
          </p:contentPart>
        </mc:Choice>
        <mc:Fallback xmlns="">
          <p:pic>
            <p:nvPicPr>
              <p:cNvPr id="96363" name="Ink 96362">
                <a:extLst>
                  <a:ext uri="{FF2B5EF4-FFF2-40B4-BE49-F238E27FC236}">
                    <a16:creationId xmlns:a16="http://schemas.microsoft.com/office/drawing/2014/main" id="{D4568D69-DDA3-402A-8C5B-8F0C6C897A4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52894" y="5058640"/>
                <a:ext cx="209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364" name="Ink 96363">
                <a:extLst>
                  <a:ext uri="{FF2B5EF4-FFF2-40B4-BE49-F238E27FC236}">
                    <a16:creationId xmlns:a16="http://schemas.microsoft.com/office/drawing/2014/main" id="{057138C5-B8B8-4597-A4CD-44E77D5AEF89}"/>
                  </a:ext>
                </a:extLst>
              </p14:cNvPr>
              <p14:cNvContentPartPr/>
              <p14:nvPr/>
            </p14:nvContentPartPr>
            <p14:xfrm>
              <a:off x="6891054" y="4963600"/>
              <a:ext cx="692640" cy="286920"/>
            </p14:xfrm>
          </p:contentPart>
        </mc:Choice>
        <mc:Fallback xmlns="">
          <p:pic>
            <p:nvPicPr>
              <p:cNvPr id="96364" name="Ink 96363">
                <a:extLst>
                  <a:ext uri="{FF2B5EF4-FFF2-40B4-BE49-F238E27FC236}">
                    <a16:creationId xmlns:a16="http://schemas.microsoft.com/office/drawing/2014/main" id="{057138C5-B8B8-4597-A4CD-44E77D5AEF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76654" y="4949200"/>
                <a:ext cx="7207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379" name="Ink 96378">
                <a:extLst>
                  <a:ext uri="{FF2B5EF4-FFF2-40B4-BE49-F238E27FC236}">
                    <a16:creationId xmlns:a16="http://schemas.microsoft.com/office/drawing/2014/main" id="{31018844-AFF8-4303-8DD2-5C1DF3F162C7}"/>
                  </a:ext>
                </a:extLst>
              </p14:cNvPr>
              <p14:cNvContentPartPr/>
              <p14:nvPr/>
            </p14:nvContentPartPr>
            <p14:xfrm>
              <a:off x="9518694" y="5871520"/>
              <a:ext cx="1292040" cy="263880"/>
            </p14:xfrm>
          </p:contentPart>
        </mc:Choice>
        <mc:Fallback xmlns="">
          <p:pic>
            <p:nvPicPr>
              <p:cNvPr id="96379" name="Ink 96378">
                <a:extLst>
                  <a:ext uri="{FF2B5EF4-FFF2-40B4-BE49-F238E27FC236}">
                    <a16:creationId xmlns:a16="http://schemas.microsoft.com/office/drawing/2014/main" id="{31018844-AFF8-4303-8DD2-5C1DF3F162C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04294" y="5857120"/>
                <a:ext cx="1320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6380" name="Ink 96379">
                <a:extLst>
                  <a:ext uri="{FF2B5EF4-FFF2-40B4-BE49-F238E27FC236}">
                    <a16:creationId xmlns:a16="http://schemas.microsoft.com/office/drawing/2014/main" id="{CC579434-C844-49C1-807B-EA1557677056}"/>
                  </a:ext>
                </a:extLst>
              </p14:cNvPr>
              <p14:cNvContentPartPr/>
              <p14:nvPr/>
            </p14:nvContentPartPr>
            <p14:xfrm>
              <a:off x="7405854" y="5894920"/>
              <a:ext cx="1338120" cy="290160"/>
            </p14:xfrm>
          </p:contentPart>
        </mc:Choice>
        <mc:Fallback xmlns="">
          <p:pic>
            <p:nvPicPr>
              <p:cNvPr id="96380" name="Ink 96379">
                <a:extLst>
                  <a:ext uri="{FF2B5EF4-FFF2-40B4-BE49-F238E27FC236}">
                    <a16:creationId xmlns:a16="http://schemas.microsoft.com/office/drawing/2014/main" id="{CC579434-C844-49C1-807B-EA155767705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91454" y="5880520"/>
                <a:ext cx="13662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6401" name="Ink 96400">
                <a:extLst>
                  <a:ext uri="{FF2B5EF4-FFF2-40B4-BE49-F238E27FC236}">
                    <a16:creationId xmlns:a16="http://schemas.microsoft.com/office/drawing/2014/main" id="{0603FE16-98F5-42D6-A1F4-2C6E89DC8DAD}"/>
                  </a:ext>
                </a:extLst>
              </p14:cNvPr>
              <p14:cNvContentPartPr/>
              <p14:nvPr/>
            </p14:nvContentPartPr>
            <p14:xfrm>
              <a:off x="1432014" y="5911120"/>
              <a:ext cx="3499560" cy="666360"/>
            </p14:xfrm>
          </p:contentPart>
        </mc:Choice>
        <mc:Fallback xmlns="">
          <p:pic>
            <p:nvPicPr>
              <p:cNvPr id="96401" name="Ink 96400">
                <a:extLst>
                  <a:ext uri="{FF2B5EF4-FFF2-40B4-BE49-F238E27FC236}">
                    <a16:creationId xmlns:a16="http://schemas.microsoft.com/office/drawing/2014/main" id="{0603FE16-98F5-42D6-A1F4-2C6E89DC8DA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7614" y="5896720"/>
                <a:ext cx="3527640" cy="6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07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101600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Lec-28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406" y="177800"/>
            <a:ext cx="7552330" cy="5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PK Nag Problem Chapter-4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4218" y="3685118"/>
              <a:ext cx="2116" cy="4233"/>
            </p14:xfrm>
          </p:contentPart>
        </mc:Choice>
        <mc:Fallback xmlns="">
          <p:pic>
            <p:nvPicPr>
              <p:cNvPr id="96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144" y="3657074"/>
                <a:ext cx="113206" cy="5979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E1D026-42E3-4C0D-A647-7350A4803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0"/>
            <a:ext cx="2511551" cy="1009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75E4A0-291F-4889-9E2C-B58CFE976EDC}"/>
                  </a:ext>
                </a:extLst>
              </p14:cNvPr>
              <p14:cNvContentPartPr/>
              <p14:nvPr/>
            </p14:nvContentPartPr>
            <p14:xfrm>
              <a:off x="681774" y="1228593"/>
              <a:ext cx="240840" cy="335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75E4A0-291F-4889-9E2C-B58CFE976E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374" y="1214193"/>
                <a:ext cx="2689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A724622-6F20-4019-87BE-EDBC4CED8571}"/>
                  </a:ext>
                </a:extLst>
              </p14:cNvPr>
              <p14:cNvContentPartPr/>
              <p14:nvPr/>
            </p14:nvContentPartPr>
            <p14:xfrm>
              <a:off x="2332014" y="1314993"/>
              <a:ext cx="169920" cy="105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A724622-6F20-4019-87BE-EDBC4CED85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7614" y="1300593"/>
                <a:ext cx="198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038B8F8-932C-4D1F-B318-BF1FDB8B47C1}"/>
                  </a:ext>
                </a:extLst>
              </p14:cNvPr>
              <p14:cNvContentPartPr/>
              <p14:nvPr/>
            </p14:nvContentPartPr>
            <p14:xfrm>
              <a:off x="1111974" y="1047513"/>
              <a:ext cx="1009080" cy="774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038B8F8-932C-4D1F-B318-BF1FDB8B47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7574" y="1033113"/>
                <a:ext cx="1037160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6272" name="Ink 96271">
                <a:extLst>
                  <a:ext uri="{FF2B5EF4-FFF2-40B4-BE49-F238E27FC236}">
                    <a16:creationId xmlns:a16="http://schemas.microsoft.com/office/drawing/2014/main" id="{EAD7C25C-DD09-4C7F-9A31-EA90C838F6A1}"/>
                  </a:ext>
                </a:extLst>
              </p14:cNvPr>
              <p14:cNvContentPartPr/>
              <p14:nvPr/>
            </p14:nvContentPartPr>
            <p14:xfrm>
              <a:off x="2800374" y="904953"/>
              <a:ext cx="2633760" cy="1086840"/>
            </p14:xfrm>
          </p:contentPart>
        </mc:Choice>
        <mc:Fallback xmlns="">
          <p:pic>
            <p:nvPicPr>
              <p:cNvPr id="96272" name="Ink 96271">
                <a:extLst>
                  <a:ext uri="{FF2B5EF4-FFF2-40B4-BE49-F238E27FC236}">
                    <a16:creationId xmlns:a16="http://schemas.microsoft.com/office/drawing/2014/main" id="{EAD7C25C-DD09-4C7F-9A31-EA90C838F6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5974" y="890553"/>
                <a:ext cx="2661840" cy="11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286" name="Ink 96285">
                <a:extLst>
                  <a:ext uri="{FF2B5EF4-FFF2-40B4-BE49-F238E27FC236}">
                    <a16:creationId xmlns:a16="http://schemas.microsoft.com/office/drawing/2014/main" id="{8FAE6155-A8F6-4BF1-9836-0735FA624492}"/>
                  </a:ext>
                </a:extLst>
              </p14:cNvPr>
              <p14:cNvContentPartPr/>
              <p14:nvPr/>
            </p14:nvContentPartPr>
            <p14:xfrm>
              <a:off x="5073414" y="1563753"/>
              <a:ext cx="2216880" cy="826560"/>
            </p14:xfrm>
          </p:contentPart>
        </mc:Choice>
        <mc:Fallback xmlns="">
          <p:pic>
            <p:nvPicPr>
              <p:cNvPr id="96286" name="Ink 96285">
                <a:extLst>
                  <a:ext uri="{FF2B5EF4-FFF2-40B4-BE49-F238E27FC236}">
                    <a16:creationId xmlns:a16="http://schemas.microsoft.com/office/drawing/2014/main" id="{8FAE6155-A8F6-4BF1-9836-0735FA6244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9014" y="1549353"/>
                <a:ext cx="224496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306" name="Ink 96305">
                <a:extLst>
                  <a:ext uri="{FF2B5EF4-FFF2-40B4-BE49-F238E27FC236}">
                    <a16:creationId xmlns:a16="http://schemas.microsoft.com/office/drawing/2014/main" id="{290204B4-238B-409F-A723-8320F2613E24}"/>
                  </a:ext>
                </a:extLst>
              </p14:cNvPr>
              <p14:cNvContentPartPr/>
              <p14:nvPr/>
            </p14:nvContentPartPr>
            <p14:xfrm>
              <a:off x="1828734" y="2519553"/>
              <a:ext cx="2038680" cy="570240"/>
            </p14:xfrm>
          </p:contentPart>
        </mc:Choice>
        <mc:Fallback xmlns="">
          <p:pic>
            <p:nvPicPr>
              <p:cNvPr id="96306" name="Ink 96305">
                <a:extLst>
                  <a:ext uri="{FF2B5EF4-FFF2-40B4-BE49-F238E27FC236}">
                    <a16:creationId xmlns:a16="http://schemas.microsoft.com/office/drawing/2014/main" id="{290204B4-238B-409F-A723-8320F2613E2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4334" y="2505153"/>
                <a:ext cx="206676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307" name="Ink 96306">
                <a:extLst>
                  <a:ext uri="{FF2B5EF4-FFF2-40B4-BE49-F238E27FC236}">
                    <a16:creationId xmlns:a16="http://schemas.microsoft.com/office/drawing/2014/main" id="{FF92D32E-6DC1-4816-AB44-374832D9EDB2}"/>
                  </a:ext>
                </a:extLst>
              </p14:cNvPr>
              <p14:cNvContentPartPr/>
              <p14:nvPr/>
            </p14:nvContentPartPr>
            <p14:xfrm>
              <a:off x="929454" y="2713953"/>
              <a:ext cx="242280" cy="262440"/>
            </p14:xfrm>
          </p:contentPart>
        </mc:Choice>
        <mc:Fallback xmlns="">
          <p:pic>
            <p:nvPicPr>
              <p:cNvPr id="96307" name="Ink 96306">
                <a:extLst>
                  <a:ext uri="{FF2B5EF4-FFF2-40B4-BE49-F238E27FC236}">
                    <a16:creationId xmlns:a16="http://schemas.microsoft.com/office/drawing/2014/main" id="{FF92D32E-6DC1-4816-AB44-374832D9EDB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5054" y="2699553"/>
                <a:ext cx="270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310" name="Ink 96309">
                <a:extLst>
                  <a:ext uri="{FF2B5EF4-FFF2-40B4-BE49-F238E27FC236}">
                    <a16:creationId xmlns:a16="http://schemas.microsoft.com/office/drawing/2014/main" id="{D1D6CC8F-77D9-4579-92C7-74DDA78DBEF7}"/>
                  </a:ext>
                </a:extLst>
              </p14:cNvPr>
              <p14:cNvContentPartPr/>
              <p14:nvPr/>
            </p14:nvContentPartPr>
            <p14:xfrm>
              <a:off x="1335534" y="2802153"/>
              <a:ext cx="128520" cy="109080"/>
            </p14:xfrm>
          </p:contentPart>
        </mc:Choice>
        <mc:Fallback xmlns="">
          <p:pic>
            <p:nvPicPr>
              <p:cNvPr id="96310" name="Ink 96309">
                <a:extLst>
                  <a:ext uri="{FF2B5EF4-FFF2-40B4-BE49-F238E27FC236}">
                    <a16:creationId xmlns:a16="http://schemas.microsoft.com/office/drawing/2014/main" id="{D1D6CC8F-77D9-4579-92C7-74DDA78DBE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21134" y="2787753"/>
                <a:ext cx="156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317" name="Ink 96316">
                <a:extLst>
                  <a:ext uri="{FF2B5EF4-FFF2-40B4-BE49-F238E27FC236}">
                    <a16:creationId xmlns:a16="http://schemas.microsoft.com/office/drawing/2014/main" id="{3BBB2F35-A628-40CF-83C2-931DDAA07927}"/>
                  </a:ext>
                </a:extLst>
              </p14:cNvPr>
              <p14:cNvContentPartPr/>
              <p14:nvPr/>
            </p14:nvContentPartPr>
            <p14:xfrm>
              <a:off x="4301214" y="2518473"/>
              <a:ext cx="763200" cy="602280"/>
            </p14:xfrm>
          </p:contentPart>
        </mc:Choice>
        <mc:Fallback xmlns="">
          <p:pic>
            <p:nvPicPr>
              <p:cNvPr id="96317" name="Ink 96316">
                <a:extLst>
                  <a:ext uri="{FF2B5EF4-FFF2-40B4-BE49-F238E27FC236}">
                    <a16:creationId xmlns:a16="http://schemas.microsoft.com/office/drawing/2014/main" id="{3BBB2F35-A628-40CF-83C2-931DDAA079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86814" y="2504073"/>
                <a:ext cx="79128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360" name="Ink 96359">
                <a:extLst>
                  <a:ext uri="{FF2B5EF4-FFF2-40B4-BE49-F238E27FC236}">
                    <a16:creationId xmlns:a16="http://schemas.microsoft.com/office/drawing/2014/main" id="{A5C7DC54-2FD7-4D11-AD3F-AB92DF9F6E6A}"/>
                  </a:ext>
                </a:extLst>
              </p14:cNvPr>
              <p14:cNvContentPartPr/>
              <p14:nvPr/>
            </p14:nvContentPartPr>
            <p14:xfrm>
              <a:off x="6123174" y="2949393"/>
              <a:ext cx="2482200" cy="524520"/>
            </p14:xfrm>
          </p:contentPart>
        </mc:Choice>
        <mc:Fallback xmlns="">
          <p:pic>
            <p:nvPicPr>
              <p:cNvPr id="96360" name="Ink 96359">
                <a:extLst>
                  <a:ext uri="{FF2B5EF4-FFF2-40B4-BE49-F238E27FC236}">
                    <a16:creationId xmlns:a16="http://schemas.microsoft.com/office/drawing/2014/main" id="{A5C7DC54-2FD7-4D11-AD3F-AB92DF9F6E6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08774" y="2934993"/>
                <a:ext cx="25102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361" name="Ink 96360">
                <a:extLst>
                  <a:ext uri="{FF2B5EF4-FFF2-40B4-BE49-F238E27FC236}">
                    <a16:creationId xmlns:a16="http://schemas.microsoft.com/office/drawing/2014/main" id="{012021FB-F1BD-4F55-B70C-BA5E4A868B59}"/>
                  </a:ext>
                </a:extLst>
              </p14:cNvPr>
              <p14:cNvContentPartPr/>
              <p14:nvPr/>
            </p14:nvContentPartPr>
            <p14:xfrm>
              <a:off x="3701454" y="3155673"/>
              <a:ext cx="2142360" cy="509760"/>
            </p14:xfrm>
          </p:contentPart>
        </mc:Choice>
        <mc:Fallback xmlns="">
          <p:pic>
            <p:nvPicPr>
              <p:cNvPr id="96361" name="Ink 96360">
                <a:extLst>
                  <a:ext uri="{FF2B5EF4-FFF2-40B4-BE49-F238E27FC236}">
                    <a16:creationId xmlns:a16="http://schemas.microsoft.com/office/drawing/2014/main" id="{012021FB-F1BD-4F55-B70C-BA5E4A868B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87054" y="3141273"/>
                <a:ext cx="217044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416" name="Ink 96415">
                <a:extLst>
                  <a:ext uri="{FF2B5EF4-FFF2-40B4-BE49-F238E27FC236}">
                    <a16:creationId xmlns:a16="http://schemas.microsoft.com/office/drawing/2014/main" id="{3920802D-D32F-4462-9CFB-0A1ED7AB783C}"/>
                  </a:ext>
                </a:extLst>
              </p14:cNvPr>
              <p14:cNvContentPartPr/>
              <p14:nvPr/>
            </p14:nvContentPartPr>
            <p14:xfrm>
              <a:off x="3257934" y="3711873"/>
              <a:ext cx="4282920" cy="978120"/>
            </p14:xfrm>
          </p:contentPart>
        </mc:Choice>
        <mc:Fallback xmlns="">
          <p:pic>
            <p:nvPicPr>
              <p:cNvPr id="96416" name="Ink 96415">
                <a:extLst>
                  <a:ext uri="{FF2B5EF4-FFF2-40B4-BE49-F238E27FC236}">
                    <a16:creationId xmlns:a16="http://schemas.microsoft.com/office/drawing/2014/main" id="{3920802D-D32F-4462-9CFB-0A1ED7AB783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43534" y="3697473"/>
                <a:ext cx="431100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464" name="Ink 96463">
                <a:extLst>
                  <a:ext uri="{FF2B5EF4-FFF2-40B4-BE49-F238E27FC236}">
                    <a16:creationId xmlns:a16="http://schemas.microsoft.com/office/drawing/2014/main" id="{467D28FA-749C-4C27-9EF5-2C962B9359B3}"/>
                  </a:ext>
                </a:extLst>
              </p14:cNvPr>
              <p14:cNvContentPartPr/>
              <p14:nvPr/>
            </p14:nvContentPartPr>
            <p14:xfrm>
              <a:off x="1013694" y="3417033"/>
              <a:ext cx="9054360" cy="2122560"/>
            </p14:xfrm>
          </p:contentPart>
        </mc:Choice>
        <mc:Fallback xmlns="">
          <p:pic>
            <p:nvPicPr>
              <p:cNvPr id="96464" name="Ink 96463">
                <a:extLst>
                  <a:ext uri="{FF2B5EF4-FFF2-40B4-BE49-F238E27FC236}">
                    <a16:creationId xmlns:a16="http://schemas.microsoft.com/office/drawing/2014/main" id="{467D28FA-749C-4C27-9EF5-2C962B9359B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9294" y="3402633"/>
                <a:ext cx="9082440" cy="21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472" name="Ink 96471">
                <a:extLst>
                  <a:ext uri="{FF2B5EF4-FFF2-40B4-BE49-F238E27FC236}">
                    <a16:creationId xmlns:a16="http://schemas.microsoft.com/office/drawing/2014/main" id="{D2FC5088-81AA-4715-9BA7-8884301C331D}"/>
                  </a:ext>
                </a:extLst>
              </p14:cNvPr>
              <p14:cNvContentPartPr/>
              <p14:nvPr/>
            </p14:nvContentPartPr>
            <p14:xfrm>
              <a:off x="10155894" y="4707993"/>
              <a:ext cx="542880" cy="464040"/>
            </p14:xfrm>
          </p:contentPart>
        </mc:Choice>
        <mc:Fallback xmlns="">
          <p:pic>
            <p:nvPicPr>
              <p:cNvPr id="96472" name="Ink 96471">
                <a:extLst>
                  <a:ext uri="{FF2B5EF4-FFF2-40B4-BE49-F238E27FC236}">
                    <a16:creationId xmlns:a16="http://schemas.microsoft.com/office/drawing/2014/main" id="{D2FC5088-81AA-4715-9BA7-8884301C33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41494" y="4693593"/>
                <a:ext cx="57096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473" name="Ink 96472">
                <a:extLst>
                  <a:ext uri="{FF2B5EF4-FFF2-40B4-BE49-F238E27FC236}">
                    <a16:creationId xmlns:a16="http://schemas.microsoft.com/office/drawing/2014/main" id="{94A09114-99E0-4A4F-BB81-FCDD6C026867}"/>
                  </a:ext>
                </a:extLst>
              </p14:cNvPr>
              <p14:cNvContentPartPr/>
              <p14:nvPr/>
            </p14:nvContentPartPr>
            <p14:xfrm>
              <a:off x="5541054" y="5848113"/>
              <a:ext cx="259920" cy="295200"/>
            </p14:xfrm>
          </p:contentPart>
        </mc:Choice>
        <mc:Fallback xmlns="">
          <p:pic>
            <p:nvPicPr>
              <p:cNvPr id="96473" name="Ink 96472">
                <a:extLst>
                  <a:ext uri="{FF2B5EF4-FFF2-40B4-BE49-F238E27FC236}">
                    <a16:creationId xmlns:a16="http://schemas.microsoft.com/office/drawing/2014/main" id="{94A09114-99E0-4A4F-BB81-FCDD6C02686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26654" y="5833713"/>
                <a:ext cx="2880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498" name="Ink 96497">
                <a:extLst>
                  <a:ext uri="{FF2B5EF4-FFF2-40B4-BE49-F238E27FC236}">
                    <a16:creationId xmlns:a16="http://schemas.microsoft.com/office/drawing/2014/main" id="{FF30D7FA-B4C5-4AE7-8D56-27B653607023}"/>
                  </a:ext>
                </a:extLst>
              </p14:cNvPr>
              <p14:cNvContentPartPr/>
              <p14:nvPr/>
            </p14:nvContentPartPr>
            <p14:xfrm>
              <a:off x="8488734" y="5890233"/>
              <a:ext cx="985680" cy="375840"/>
            </p14:xfrm>
          </p:contentPart>
        </mc:Choice>
        <mc:Fallback xmlns="">
          <p:pic>
            <p:nvPicPr>
              <p:cNvPr id="96498" name="Ink 96497">
                <a:extLst>
                  <a:ext uri="{FF2B5EF4-FFF2-40B4-BE49-F238E27FC236}">
                    <a16:creationId xmlns:a16="http://schemas.microsoft.com/office/drawing/2014/main" id="{FF30D7FA-B4C5-4AE7-8D56-27B65360702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74334" y="5875833"/>
                <a:ext cx="101376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499" name="Ink 96498">
                <a:extLst>
                  <a:ext uri="{FF2B5EF4-FFF2-40B4-BE49-F238E27FC236}">
                    <a16:creationId xmlns:a16="http://schemas.microsoft.com/office/drawing/2014/main" id="{6FC39D0A-1347-4BA3-81BC-E4FF3D5DD9C2}"/>
                  </a:ext>
                </a:extLst>
              </p14:cNvPr>
              <p14:cNvContentPartPr/>
              <p14:nvPr/>
            </p14:nvContentPartPr>
            <p14:xfrm>
              <a:off x="6519894" y="6173193"/>
              <a:ext cx="1698120" cy="283680"/>
            </p14:xfrm>
          </p:contentPart>
        </mc:Choice>
        <mc:Fallback xmlns="">
          <p:pic>
            <p:nvPicPr>
              <p:cNvPr id="96499" name="Ink 96498">
                <a:extLst>
                  <a:ext uri="{FF2B5EF4-FFF2-40B4-BE49-F238E27FC236}">
                    <a16:creationId xmlns:a16="http://schemas.microsoft.com/office/drawing/2014/main" id="{6FC39D0A-1347-4BA3-81BC-E4FF3D5DD9C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05494" y="6158793"/>
                <a:ext cx="17262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6500" name="Ink 96499">
                <a:extLst>
                  <a:ext uri="{FF2B5EF4-FFF2-40B4-BE49-F238E27FC236}">
                    <a16:creationId xmlns:a16="http://schemas.microsoft.com/office/drawing/2014/main" id="{57CEB40E-250D-4418-ABB1-9CFB2BB4FF01}"/>
                  </a:ext>
                </a:extLst>
              </p14:cNvPr>
              <p14:cNvContentPartPr/>
              <p14:nvPr/>
            </p14:nvContentPartPr>
            <p14:xfrm>
              <a:off x="6085014" y="6292353"/>
              <a:ext cx="195480" cy="80280"/>
            </p14:xfrm>
          </p:contentPart>
        </mc:Choice>
        <mc:Fallback xmlns="">
          <p:pic>
            <p:nvPicPr>
              <p:cNvPr id="96500" name="Ink 96499">
                <a:extLst>
                  <a:ext uri="{FF2B5EF4-FFF2-40B4-BE49-F238E27FC236}">
                    <a16:creationId xmlns:a16="http://schemas.microsoft.com/office/drawing/2014/main" id="{57CEB40E-250D-4418-ABB1-9CFB2BB4FF0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70614" y="6277953"/>
                <a:ext cx="223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6501" name="Ink 96500">
                <a:extLst>
                  <a:ext uri="{FF2B5EF4-FFF2-40B4-BE49-F238E27FC236}">
                    <a16:creationId xmlns:a16="http://schemas.microsoft.com/office/drawing/2014/main" id="{76A145CE-3260-42F1-97EA-A13A5373CDC6}"/>
                  </a:ext>
                </a:extLst>
              </p14:cNvPr>
              <p14:cNvContentPartPr/>
              <p14:nvPr/>
            </p14:nvContentPartPr>
            <p14:xfrm>
              <a:off x="6342774" y="5694753"/>
              <a:ext cx="1235160" cy="364320"/>
            </p14:xfrm>
          </p:contentPart>
        </mc:Choice>
        <mc:Fallback xmlns="">
          <p:pic>
            <p:nvPicPr>
              <p:cNvPr id="96501" name="Ink 96500">
                <a:extLst>
                  <a:ext uri="{FF2B5EF4-FFF2-40B4-BE49-F238E27FC236}">
                    <a16:creationId xmlns:a16="http://schemas.microsoft.com/office/drawing/2014/main" id="{76A145CE-3260-42F1-97EA-A13A5373CDC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28374" y="5680353"/>
                <a:ext cx="12632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6502" name="Ink 96501">
                <a:extLst>
                  <a:ext uri="{FF2B5EF4-FFF2-40B4-BE49-F238E27FC236}">
                    <a16:creationId xmlns:a16="http://schemas.microsoft.com/office/drawing/2014/main" id="{B63F9F3D-6391-4590-B93B-584DF9DAEA1C}"/>
                  </a:ext>
                </a:extLst>
              </p14:cNvPr>
              <p14:cNvContentPartPr/>
              <p14:nvPr/>
            </p14:nvContentPartPr>
            <p14:xfrm>
              <a:off x="5993574" y="5943513"/>
              <a:ext cx="155880" cy="113760"/>
            </p14:xfrm>
          </p:contentPart>
        </mc:Choice>
        <mc:Fallback xmlns="">
          <p:pic>
            <p:nvPicPr>
              <p:cNvPr id="96502" name="Ink 96501">
                <a:extLst>
                  <a:ext uri="{FF2B5EF4-FFF2-40B4-BE49-F238E27FC236}">
                    <a16:creationId xmlns:a16="http://schemas.microsoft.com/office/drawing/2014/main" id="{B63F9F3D-6391-4590-B93B-584DF9DAEA1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9174" y="5929113"/>
                <a:ext cx="183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6503" name="Ink 96502">
                <a:extLst>
                  <a:ext uri="{FF2B5EF4-FFF2-40B4-BE49-F238E27FC236}">
                    <a16:creationId xmlns:a16="http://schemas.microsoft.com/office/drawing/2014/main" id="{9F35898D-2C62-44F8-9179-5A8A9E437825}"/>
                  </a:ext>
                </a:extLst>
              </p14:cNvPr>
              <p14:cNvContentPartPr/>
              <p14:nvPr/>
            </p14:nvContentPartPr>
            <p14:xfrm>
              <a:off x="5616654" y="6331593"/>
              <a:ext cx="234720" cy="222840"/>
            </p14:xfrm>
          </p:contentPart>
        </mc:Choice>
        <mc:Fallback xmlns="">
          <p:pic>
            <p:nvPicPr>
              <p:cNvPr id="96503" name="Ink 96502">
                <a:extLst>
                  <a:ext uri="{FF2B5EF4-FFF2-40B4-BE49-F238E27FC236}">
                    <a16:creationId xmlns:a16="http://schemas.microsoft.com/office/drawing/2014/main" id="{9F35898D-2C62-44F8-9179-5A8A9E4378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02254" y="6317193"/>
                <a:ext cx="26280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13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</TotalTime>
  <Words>836</Words>
  <Application>Microsoft Office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</dc:title>
  <dc:creator>saurabh gupta</dc:creator>
  <cp:lastModifiedBy>saurabh gupta</cp:lastModifiedBy>
  <cp:revision>120</cp:revision>
  <dcterms:created xsi:type="dcterms:W3CDTF">2020-03-15T17:43:02Z</dcterms:created>
  <dcterms:modified xsi:type="dcterms:W3CDTF">2020-12-29T19:23:06Z</dcterms:modified>
</cp:coreProperties>
</file>